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0952" y="229362"/>
            <a:ext cx="938593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 u="heavy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heavy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heavy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heavy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566914"/>
            <a:ext cx="12192000" cy="288290"/>
          </a:xfrm>
          <a:custGeom>
            <a:avLst/>
            <a:gdLst/>
            <a:ahLst/>
            <a:cxnLst/>
            <a:rect l="l" t="t" r="r" b="b"/>
            <a:pathLst>
              <a:path w="12192000" h="288290">
                <a:moveTo>
                  <a:pt x="0" y="288036"/>
                </a:moveTo>
                <a:lnTo>
                  <a:pt x="12192000" y="288036"/>
                </a:lnTo>
                <a:lnTo>
                  <a:pt x="1219200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solidFill>
            <a:srgbClr val="163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9823704" y="188976"/>
            <a:ext cx="2029967" cy="484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0952" y="229362"/>
            <a:ext cx="938593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 u="heavy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9723" y="1135887"/>
            <a:ext cx="9168765" cy="1671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39064" y="6616617"/>
            <a:ext cx="733425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767946" y="6619249"/>
            <a:ext cx="22161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2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image" Target="../media/image52.png"/><Relationship Id="rId25" Type="http://schemas.openxmlformats.org/officeDocument/2006/relationships/image" Target="../media/image53.png"/><Relationship Id="rId26" Type="http://schemas.openxmlformats.org/officeDocument/2006/relationships/image" Target="../media/image54.png"/><Relationship Id="rId27" Type="http://schemas.openxmlformats.org/officeDocument/2006/relationships/image" Target="../media/image55.png"/><Relationship Id="rId28" Type="http://schemas.openxmlformats.org/officeDocument/2006/relationships/image" Target="../media/image56.png"/><Relationship Id="rId29" Type="http://schemas.openxmlformats.org/officeDocument/2006/relationships/image" Target="../media/image57.png"/><Relationship Id="rId30" Type="http://schemas.openxmlformats.org/officeDocument/2006/relationships/image" Target="../media/image58.png"/><Relationship Id="rId31" Type="http://schemas.openxmlformats.org/officeDocument/2006/relationships/image" Target="../media/image59.png"/><Relationship Id="rId32" Type="http://schemas.openxmlformats.org/officeDocument/2006/relationships/image" Target="../media/image60.png"/><Relationship Id="rId33" Type="http://schemas.openxmlformats.org/officeDocument/2006/relationships/image" Target="../media/image61.png"/><Relationship Id="rId34" Type="http://schemas.openxmlformats.org/officeDocument/2006/relationships/image" Target="../media/image62.png"/><Relationship Id="rId35" Type="http://schemas.openxmlformats.org/officeDocument/2006/relationships/image" Target="../media/image63.png"/><Relationship Id="rId36" Type="http://schemas.openxmlformats.org/officeDocument/2006/relationships/image" Target="../media/image64.png"/><Relationship Id="rId37" Type="http://schemas.openxmlformats.org/officeDocument/2006/relationships/image" Target="../media/image65.png"/><Relationship Id="rId38" Type="http://schemas.openxmlformats.org/officeDocument/2006/relationships/image" Target="../media/image66.png"/><Relationship Id="rId39" Type="http://schemas.openxmlformats.org/officeDocument/2006/relationships/image" Target="../media/image6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jpg"/><Relationship Id="rId8" Type="http://schemas.openxmlformats.org/officeDocument/2006/relationships/image" Target="../media/image74.jpg"/><Relationship Id="rId9" Type="http://schemas.openxmlformats.org/officeDocument/2006/relationships/image" Target="../media/image75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jpg"/><Relationship Id="rId4" Type="http://schemas.openxmlformats.org/officeDocument/2006/relationships/image" Target="../media/image78.png"/><Relationship Id="rId5" Type="http://schemas.openxmlformats.org/officeDocument/2006/relationships/image" Target="../media/image79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Relationship Id="rId3" Type="http://schemas.openxmlformats.org/officeDocument/2006/relationships/image" Target="../media/image81.png"/><Relationship Id="rId4" Type="http://schemas.openxmlformats.org/officeDocument/2006/relationships/image" Target="../media/image82.jp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Relationship Id="rId3" Type="http://schemas.openxmlformats.org/officeDocument/2006/relationships/image" Target="../media/image90.jpg"/><Relationship Id="rId4" Type="http://schemas.openxmlformats.org/officeDocument/2006/relationships/image" Target="../media/image9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Relationship Id="rId4" Type="http://schemas.openxmlformats.org/officeDocument/2006/relationships/image" Target="../media/image9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jpg"/><Relationship Id="rId3" Type="http://schemas.openxmlformats.org/officeDocument/2006/relationships/image" Target="../media/image102.jpg"/><Relationship Id="rId4" Type="http://schemas.openxmlformats.org/officeDocument/2006/relationships/image" Target="../media/image103.jpg"/><Relationship Id="rId5" Type="http://schemas.openxmlformats.org/officeDocument/2006/relationships/image" Target="../media/image104.jpg"/><Relationship Id="rId6" Type="http://schemas.openxmlformats.org/officeDocument/2006/relationships/image" Target="../media/image105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Relationship Id="rId3" Type="http://schemas.openxmlformats.org/officeDocument/2006/relationships/image" Target="../media/image108.jp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jpg"/><Relationship Id="rId6" Type="http://schemas.openxmlformats.org/officeDocument/2006/relationships/image" Target="../media/image123.png"/><Relationship Id="rId7" Type="http://schemas.openxmlformats.org/officeDocument/2006/relationships/image" Target="../media/image124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jpg"/><Relationship Id="rId3" Type="http://schemas.openxmlformats.org/officeDocument/2006/relationships/image" Target="../media/image127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128.jpg"/><Relationship Id="rId6" Type="http://schemas.openxmlformats.org/officeDocument/2006/relationships/image" Target="../media/image129.jpg"/><Relationship Id="rId7" Type="http://schemas.openxmlformats.org/officeDocument/2006/relationships/image" Target="../media/image130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jp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141.jp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jpg"/><Relationship Id="rId13" Type="http://schemas.openxmlformats.org/officeDocument/2006/relationships/image" Target="../media/image149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1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jpg"/><Relationship Id="rId10" Type="http://schemas.openxmlformats.org/officeDocument/2006/relationships/image" Target="../media/image160.png"/><Relationship Id="rId11" Type="http://schemas.openxmlformats.org/officeDocument/2006/relationships/image" Target="../media/image161.jpg"/><Relationship Id="rId12" Type="http://schemas.openxmlformats.org/officeDocument/2006/relationships/image" Target="../media/image162.png"/><Relationship Id="rId13" Type="http://schemas.openxmlformats.org/officeDocument/2006/relationships/image" Target="../media/image163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4.jp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Relationship Id="rId25" Type="http://schemas.openxmlformats.org/officeDocument/2006/relationships/image" Target="../media/image187.png"/><Relationship Id="rId26" Type="http://schemas.openxmlformats.org/officeDocument/2006/relationships/image" Target="../media/image188.png"/><Relationship Id="rId27" Type="http://schemas.openxmlformats.org/officeDocument/2006/relationships/image" Target="../media/image189.png"/><Relationship Id="rId28" Type="http://schemas.openxmlformats.org/officeDocument/2006/relationships/image" Target="../media/image190.png"/><Relationship Id="rId29" Type="http://schemas.openxmlformats.org/officeDocument/2006/relationships/image" Target="../media/image191.png"/><Relationship Id="rId30" Type="http://schemas.openxmlformats.org/officeDocument/2006/relationships/image" Target="../media/image192.png"/><Relationship Id="rId31" Type="http://schemas.openxmlformats.org/officeDocument/2006/relationships/image" Target="../media/image193.png"/><Relationship Id="rId32" Type="http://schemas.openxmlformats.org/officeDocument/2006/relationships/image" Target="../media/image194.png"/><Relationship Id="rId33" Type="http://schemas.openxmlformats.org/officeDocument/2006/relationships/image" Target="../media/image195.png"/><Relationship Id="rId34" Type="http://schemas.openxmlformats.org/officeDocument/2006/relationships/image" Target="../media/image196.png"/><Relationship Id="rId35" Type="http://schemas.openxmlformats.org/officeDocument/2006/relationships/image" Target="../media/image197.png"/><Relationship Id="rId36" Type="http://schemas.openxmlformats.org/officeDocument/2006/relationships/image" Target="../media/image198.png"/><Relationship Id="rId37" Type="http://schemas.openxmlformats.org/officeDocument/2006/relationships/image" Target="../media/image199.png"/><Relationship Id="rId38" Type="http://schemas.openxmlformats.org/officeDocument/2006/relationships/image" Target="../media/image200.png"/><Relationship Id="rId39" Type="http://schemas.openxmlformats.org/officeDocument/2006/relationships/image" Target="../media/image201.png"/><Relationship Id="rId40" Type="http://schemas.openxmlformats.org/officeDocument/2006/relationships/image" Target="../media/image202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Relationship Id="rId4" Type="http://schemas.openxmlformats.org/officeDocument/2006/relationships/image" Target="../media/image1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05416" y="175260"/>
            <a:ext cx="2075687" cy="498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5906770"/>
          </a:xfrm>
          <a:custGeom>
            <a:avLst/>
            <a:gdLst/>
            <a:ahLst/>
            <a:cxnLst/>
            <a:rect l="l" t="t" r="r" b="b"/>
            <a:pathLst>
              <a:path w="12192000" h="5906770">
                <a:moveTo>
                  <a:pt x="0" y="5906262"/>
                </a:moveTo>
                <a:lnTo>
                  <a:pt x="12192000" y="5906262"/>
                </a:lnTo>
                <a:lnTo>
                  <a:pt x="12192000" y="0"/>
                </a:lnTo>
                <a:lnTo>
                  <a:pt x="0" y="0"/>
                </a:lnTo>
                <a:lnTo>
                  <a:pt x="0" y="5906262"/>
                </a:lnTo>
                <a:close/>
              </a:path>
            </a:pathLst>
          </a:custGeom>
          <a:solidFill>
            <a:srgbClr val="1637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17876" y="0"/>
            <a:ext cx="6307073" cy="58270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1" y="5906261"/>
            <a:ext cx="12191365" cy="951865"/>
          </a:xfrm>
          <a:custGeom>
            <a:avLst/>
            <a:gdLst/>
            <a:ahLst/>
            <a:cxnLst/>
            <a:rect l="l" t="t" r="r" b="b"/>
            <a:pathLst>
              <a:path w="12191365" h="951865">
                <a:moveTo>
                  <a:pt x="12191238" y="951735"/>
                </a:moveTo>
                <a:lnTo>
                  <a:pt x="12191238" y="0"/>
                </a:lnTo>
                <a:lnTo>
                  <a:pt x="0" y="0"/>
                </a:lnTo>
                <a:lnTo>
                  <a:pt x="0" y="951735"/>
                </a:lnTo>
                <a:lnTo>
                  <a:pt x="12191238" y="9517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1" y="5906261"/>
            <a:ext cx="12191365" cy="951865"/>
          </a:xfrm>
          <a:custGeom>
            <a:avLst/>
            <a:gdLst/>
            <a:ahLst/>
            <a:cxnLst/>
            <a:rect l="l" t="t" r="r" b="b"/>
            <a:pathLst>
              <a:path w="12191365" h="951865">
                <a:moveTo>
                  <a:pt x="12191238" y="0"/>
                </a:moveTo>
                <a:lnTo>
                  <a:pt x="0" y="0"/>
                </a:lnTo>
                <a:lnTo>
                  <a:pt x="0" y="951735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500" y="5981700"/>
            <a:ext cx="2150364" cy="815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794747" y="6132576"/>
            <a:ext cx="2074164" cy="498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75001" y="2515615"/>
            <a:ext cx="6840855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none" sz="3700" spc="425">
                <a:solidFill>
                  <a:srgbClr val="FFFFFF"/>
                </a:solidFill>
              </a:rPr>
              <a:t>敏捷软件开发到敏捷单元组织</a:t>
            </a:r>
            <a:endParaRPr sz="3700"/>
          </a:p>
        </p:txBody>
      </p:sp>
      <p:sp>
        <p:nvSpPr>
          <p:cNvPr id="11" name="object 11"/>
          <p:cNvSpPr txBox="1"/>
          <p:nvPr/>
        </p:nvSpPr>
        <p:spPr>
          <a:xfrm>
            <a:off x="4110990" y="3581145"/>
            <a:ext cx="3970020" cy="1699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295">
                <a:solidFill>
                  <a:srgbClr val="FFFFFF"/>
                </a:solidFill>
                <a:latin typeface="微软雅黑"/>
                <a:cs typeface="微软雅黑"/>
              </a:rPr>
              <a:t>----</a:t>
            </a:r>
            <a:r>
              <a:rPr dirty="0" sz="1800" spc="-19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 spc="395">
                <a:solidFill>
                  <a:srgbClr val="FFFFFF"/>
                </a:solidFill>
                <a:latin typeface="微软雅黑"/>
                <a:cs typeface="微软雅黑"/>
              </a:rPr>
              <a:t>上汽乘用车数字营销开发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科</a:t>
            </a:r>
            <a:r>
              <a:rPr dirty="0" sz="1800" spc="-14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800" spc="395">
                <a:solidFill>
                  <a:srgbClr val="FFFFFF"/>
                </a:solidFill>
                <a:latin typeface="微软雅黑"/>
                <a:cs typeface="微软雅黑"/>
              </a:rPr>
              <a:t>季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坤</a:t>
            </a:r>
            <a:r>
              <a:rPr dirty="0" sz="1800" spc="-14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algn="ctr" marR="41910">
              <a:lnSpc>
                <a:spcPct val="100000"/>
              </a:lnSpc>
              <a:spcBef>
                <a:spcPts val="1515"/>
              </a:spcBef>
            </a:pPr>
            <a:r>
              <a:rPr dirty="0" sz="1800" spc="295">
                <a:solidFill>
                  <a:srgbClr val="FFFFFF"/>
                </a:solidFill>
                <a:latin typeface="微软雅黑"/>
                <a:cs typeface="微软雅黑"/>
              </a:rPr>
              <a:t>2021</a:t>
            </a:r>
            <a:r>
              <a:rPr dirty="0" sz="1800" spc="-14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年</a:t>
            </a:r>
            <a:r>
              <a:rPr dirty="0" sz="1800" spc="-14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7</a:t>
            </a:r>
            <a:r>
              <a:rPr dirty="0" sz="1800" spc="-14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月</a:t>
            </a:r>
            <a:r>
              <a:rPr dirty="0" sz="1800" spc="-14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 spc="195">
                <a:solidFill>
                  <a:srgbClr val="FFFFFF"/>
                </a:solidFill>
                <a:latin typeface="微软雅黑"/>
                <a:cs typeface="微软雅黑"/>
              </a:rPr>
              <a:t>22</a:t>
            </a:r>
            <a:r>
              <a:rPr dirty="0" sz="1800" spc="-14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日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背景</a:t>
            </a:r>
            <a:r>
              <a:rPr dirty="0" sz="2400" b="0">
                <a:latin typeface="微软雅黑"/>
                <a:cs typeface="微软雅黑"/>
              </a:rPr>
              <a:t>2</a:t>
            </a:r>
            <a:r>
              <a:rPr dirty="0" sz="2400" spc="-420" b="0">
                <a:latin typeface="微软雅黑"/>
                <a:cs typeface="微软雅黑"/>
              </a:rPr>
              <a:t> </a:t>
            </a:r>
            <a:r>
              <a:rPr dirty="0" sz="2400" spc="395" b="0">
                <a:latin typeface="微软雅黑"/>
                <a:cs typeface="微软雅黑"/>
              </a:rPr>
              <a:t>：沟通效率问题，工具</a:t>
            </a:r>
            <a:r>
              <a:rPr dirty="0" sz="2400" spc="405" b="0">
                <a:latin typeface="微软雅黑"/>
                <a:cs typeface="微软雅黑"/>
              </a:rPr>
              <a:t>协</a:t>
            </a:r>
            <a:r>
              <a:rPr dirty="0" sz="2400" spc="395" b="0">
                <a:latin typeface="微软雅黑"/>
                <a:cs typeface="微软雅黑"/>
              </a:rPr>
              <a:t>同问</a:t>
            </a:r>
            <a:r>
              <a:rPr dirty="0" sz="2400" b="0">
                <a:latin typeface="微软雅黑"/>
                <a:cs typeface="微软雅黑"/>
              </a:rPr>
              <a:t>题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2169" y="1658008"/>
            <a:ext cx="4348615" cy="3442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5988" y="1600200"/>
            <a:ext cx="4959858" cy="3496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66901" y="3223728"/>
            <a:ext cx="190200" cy="1864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00475" y="3433475"/>
            <a:ext cx="523240" cy="838835"/>
          </a:xfrm>
          <a:custGeom>
            <a:avLst/>
            <a:gdLst/>
            <a:ahLst/>
            <a:cxnLst/>
            <a:rect l="l" t="t" r="r" b="b"/>
            <a:pathLst>
              <a:path w="523239" h="838835">
                <a:moveTo>
                  <a:pt x="380400" y="186407"/>
                </a:moveTo>
                <a:lnTo>
                  <a:pt x="142650" y="186407"/>
                </a:lnTo>
                <a:lnTo>
                  <a:pt x="142650" y="838833"/>
                </a:lnTo>
                <a:lnTo>
                  <a:pt x="237750" y="838833"/>
                </a:lnTo>
                <a:lnTo>
                  <a:pt x="237750" y="419416"/>
                </a:lnTo>
                <a:lnTo>
                  <a:pt x="380400" y="419416"/>
                </a:lnTo>
                <a:lnTo>
                  <a:pt x="380400" y="186407"/>
                </a:lnTo>
                <a:close/>
              </a:path>
              <a:path w="523239" h="838835">
                <a:moveTo>
                  <a:pt x="380400" y="419416"/>
                </a:moveTo>
                <a:lnTo>
                  <a:pt x="285300" y="419416"/>
                </a:lnTo>
                <a:lnTo>
                  <a:pt x="285300" y="838833"/>
                </a:lnTo>
                <a:lnTo>
                  <a:pt x="380400" y="838833"/>
                </a:lnTo>
                <a:lnTo>
                  <a:pt x="380400" y="419416"/>
                </a:lnTo>
                <a:close/>
              </a:path>
              <a:path w="523239" h="838835">
                <a:moveTo>
                  <a:pt x="261525" y="0"/>
                </a:moveTo>
                <a:lnTo>
                  <a:pt x="222296" y="3203"/>
                </a:lnTo>
                <a:lnTo>
                  <a:pt x="183067" y="11650"/>
                </a:lnTo>
                <a:lnTo>
                  <a:pt x="129573" y="32038"/>
                </a:lnTo>
                <a:lnTo>
                  <a:pt x="83212" y="62912"/>
                </a:lnTo>
                <a:lnTo>
                  <a:pt x="2377" y="365824"/>
                </a:lnTo>
                <a:lnTo>
                  <a:pt x="2377" y="368154"/>
                </a:lnTo>
                <a:lnTo>
                  <a:pt x="0" y="372814"/>
                </a:lnTo>
                <a:lnTo>
                  <a:pt x="0" y="377475"/>
                </a:lnTo>
                <a:lnTo>
                  <a:pt x="3751" y="395569"/>
                </a:lnTo>
                <a:lnTo>
                  <a:pt x="13967" y="410387"/>
                </a:lnTo>
                <a:lnTo>
                  <a:pt x="29087" y="420399"/>
                </a:lnTo>
                <a:lnTo>
                  <a:pt x="47550" y="424076"/>
                </a:lnTo>
                <a:lnTo>
                  <a:pt x="62966" y="421237"/>
                </a:lnTo>
                <a:lnTo>
                  <a:pt x="76377" y="413591"/>
                </a:lnTo>
                <a:lnTo>
                  <a:pt x="86667" y="402450"/>
                </a:lnTo>
                <a:lnTo>
                  <a:pt x="92722" y="389125"/>
                </a:lnTo>
                <a:lnTo>
                  <a:pt x="142650" y="186407"/>
                </a:lnTo>
                <a:lnTo>
                  <a:pt x="380400" y="186407"/>
                </a:lnTo>
                <a:lnTo>
                  <a:pt x="380400" y="184077"/>
                </a:lnTo>
                <a:lnTo>
                  <a:pt x="477598" y="184077"/>
                </a:lnTo>
                <a:lnTo>
                  <a:pt x="454103" y="86213"/>
                </a:lnTo>
                <a:lnTo>
                  <a:pt x="417549" y="44380"/>
                </a:lnTo>
                <a:lnTo>
                  <a:pt x="367621" y="18968"/>
                </a:lnTo>
                <a:lnTo>
                  <a:pt x="320368" y="5898"/>
                </a:lnTo>
                <a:lnTo>
                  <a:pt x="281139" y="800"/>
                </a:lnTo>
                <a:lnTo>
                  <a:pt x="261525" y="0"/>
                </a:lnTo>
                <a:close/>
              </a:path>
              <a:path w="523239" h="838835">
                <a:moveTo>
                  <a:pt x="477598" y="184077"/>
                </a:moveTo>
                <a:lnTo>
                  <a:pt x="380400" y="184077"/>
                </a:lnTo>
                <a:lnTo>
                  <a:pt x="430328" y="386795"/>
                </a:lnTo>
                <a:lnTo>
                  <a:pt x="436383" y="400120"/>
                </a:lnTo>
                <a:lnTo>
                  <a:pt x="446673" y="411261"/>
                </a:lnTo>
                <a:lnTo>
                  <a:pt x="460084" y="418906"/>
                </a:lnTo>
                <a:lnTo>
                  <a:pt x="475500" y="421746"/>
                </a:lnTo>
                <a:lnTo>
                  <a:pt x="493963" y="418069"/>
                </a:lnTo>
                <a:lnTo>
                  <a:pt x="509082" y="408057"/>
                </a:lnTo>
                <a:lnTo>
                  <a:pt x="519298" y="393239"/>
                </a:lnTo>
                <a:lnTo>
                  <a:pt x="523050" y="375144"/>
                </a:lnTo>
                <a:lnTo>
                  <a:pt x="523050" y="370484"/>
                </a:lnTo>
                <a:lnTo>
                  <a:pt x="520673" y="365824"/>
                </a:lnTo>
                <a:lnTo>
                  <a:pt x="520673" y="363494"/>
                </a:lnTo>
                <a:lnTo>
                  <a:pt x="477598" y="184077"/>
                </a:lnTo>
                <a:close/>
              </a:path>
            </a:pathLst>
          </a:custGeom>
          <a:solidFill>
            <a:srgbClr val="BC37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6469" y="3610736"/>
            <a:ext cx="1784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产</a:t>
            </a:r>
            <a:endParaRPr sz="12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品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04437" y="1977096"/>
            <a:ext cx="190200" cy="1864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36526" y="2186843"/>
            <a:ext cx="523875" cy="838835"/>
          </a:xfrm>
          <a:custGeom>
            <a:avLst/>
            <a:gdLst/>
            <a:ahLst/>
            <a:cxnLst/>
            <a:rect l="l" t="t" r="r" b="b"/>
            <a:pathLst>
              <a:path w="523875" h="838835">
                <a:moveTo>
                  <a:pt x="239236" y="512620"/>
                </a:moveTo>
                <a:lnTo>
                  <a:pt x="144136" y="512620"/>
                </a:lnTo>
                <a:lnTo>
                  <a:pt x="144136" y="838833"/>
                </a:lnTo>
                <a:lnTo>
                  <a:pt x="239236" y="838833"/>
                </a:lnTo>
                <a:lnTo>
                  <a:pt x="239236" y="512620"/>
                </a:lnTo>
                <a:close/>
              </a:path>
              <a:path w="523875" h="838835">
                <a:moveTo>
                  <a:pt x="381886" y="512620"/>
                </a:moveTo>
                <a:lnTo>
                  <a:pt x="286786" y="512620"/>
                </a:lnTo>
                <a:lnTo>
                  <a:pt x="286786" y="838833"/>
                </a:lnTo>
                <a:lnTo>
                  <a:pt x="381886" y="838833"/>
                </a:lnTo>
                <a:lnTo>
                  <a:pt x="381886" y="512620"/>
                </a:lnTo>
                <a:close/>
              </a:path>
              <a:path w="523875" h="838835">
                <a:moveTo>
                  <a:pt x="358111" y="142135"/>
                </a:moveTo>
                <a:lnTo>
                  <a:pt x="167911" y="142135"/>
                </a:lnTo>
                <a:lnTo>
                  <a:pt x="167911" y="223688"/>
                </a:lnTo>
                <a:lnTo>
                  <a:pt x="79943" y="512620"/>
                </a:lnTo>
                <a:lnTo>
                  <a:pt x="446079" y="512620"/>
                </a:lnTo>
                <a:lnTo>
                  <a:pt x="358111" y="223688"/>
                </a:lnTo>
                <a:lnTo>
                  <a:pt x="358111" y="142135"/>
                </a:lnTo>
                <a:close/>
              </a:path>
              <a:path w="523875" h="838835">
                <a:moveTo>
                  <a:pt x="263011" y="0"/>
                </a:moveTo>
                <a:lnTo>
                  <a:pt x="222222" y="2949"/>
                </a:lnTo>
                <a:lnTo>
                  <a:pt x="180690" y="11177"/>
                </a:lnTo>
                <a:lnTo>
                  <a:pt x="130762" y="31201"/>
                </a:lnTo>
                <a:lnTo>
                  <a:pt x="96288" y="55339"/>
                </a:lnTo>
                <a:lnTo>
                  <a:pt x="1485" y="358834"/>
                </a:lnTo>
                <a:lnTo>
                  <a:pt x="0" y="377766"/>
                </a:lnTo>
                <a:lnTo>
                  <a:pt x="5646" y="394950"/>
                </a:lnTo>
                <a:lnTo>
                  <a:pt x="17534" y="408639"/>
                </a:lnTo>
                <a:lnTo>
                  <a:pt x="39525" y="419416"/>
                </a:lnTo>
                <a:lnTo>
                  <a:pt x="49036" y="419416"/>
                </a:lnTo>
                <a:lnTo>
                  <a:pt x="88153" y="399756"/>
                </a:lnTo>
                <a:lnTo>
                  <a:pt x="167911" y="142135"/>
                </a:lnTo>
                <a:lnTo>
                  <a:pt x="457966" y="142135"/>
                </a:lnTo>
                <a:lnTo>
                  <a:pt x="436569" y="69902"/>
                </a:lnTo>
                <a:lnTo>
                  <a:pt x="395259" y="31529"/>
                </a:lnTo>
                <a:lnTo>
                  <a:pt x="345332" y="12160"/>
                </a:lnTo>
                <a:lnTo>
                  <a:pt x="303800" y="2949"/>
                </a:lnTo>
                <a:lnTo>
                  <a:pt x="276904" y="400"/>
                </a:lnTo>
                <a:lnTo>
                  <a:pt x="263011" y="0"/>
                </a:lnTo>
                <a:close/>
              </a:path>
              <a:path w="523875" h="838835">
                <a:moveTo>
                  <a:pt x="457966" y="142135"/>
                </a:moveTo>
                <a:lnTo>
                  <a:pt x="358111" y="142135"/>
                </a:lnTo>
                <a:lnTo>
                  <a:pt x="431814" y="386795"/>
                </a:lnTo>
                <a:lnTo>
                  <a:pt x="439206" y="400739"/>
                </a:lnTo>
                <a:lnTo>
                  <a:pt x="449942" y="410970"/>
                </a:lnTo>
                <a:lnTo>
                  <a:pt x="462907" y="417268"/>
                </a:lnTo>
                <a:lnTo>
                  <a:pt x="476986" y="419416"/>
                </a:lnTo>
                <a:lnTo>
                  <a:pt x="486496" y="419416"/>
                </a:lnTo>
                <a:lnTo>
                  <a:pt x="491251" y="417086"/>
                </a:lnTo>
                <a:lnTo>
                  <a:pt x="507114" y="408639"/>
                </a:lnTo>
                <a:lnTo>
                  <a:pt x="518295" y="394950"/>
                </a:lnTo>
                <a:lnTo>
                  <a:pt x="523682" y="377766"/>
                </a:lnTo>
                <a:lnTo>
                  <a:pt x="522159" y="358834"/>
                </a:lnTo>
                <a:lnTo>
                  <a:pt x="457966" y="1421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06500" y="2363216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视 觉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37688" y="1696680"/>
            <a:ext cx="190200" cy="1864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1263" y="1906427"/>
            <a:ext cx="523240" cy="838835"/>
          </a:xfrm>
          <a:custGeom>
            <a:avLst/>
            <a:gdLst/>
            <a:ahLst/>
            <a:cxnLst/>
            <a:rect l="l" t="t" r="r" b="b"/>
            <a:pathLst>
              <a:path w="523239" h="838835">
                <a:moveTo>
                  <a:pt x="380400" y="186407"/>
                </a:moveTo>
                <a:lnTo>
                  <a:pt x="142650" y="186407"/>
                </a:lnTo>
                <a:lnTo>
                  <a:pt x="142650" y="838833"/>
                </a:lnTo>
                <a:lnTo>
                  <a:pt x="237750" y="838833"/>
                </a:lnTo>
                <a:lnTo>
                  <a:pt x="237750" y="419416"/>
                </a:lnTo>
                <a:lnTo>
                  <a:pt x="380400" y="419416"/>
                </a:lnTo>
                <a:lnTo>
                  <a:pt x="380400" y="186407"/>
                </a:lnTo>
                <a:close/>
              </a:path>
              <a:path w="523239" h="838835">
                <a:moveTo>
                  <a:pt x="380400" y="419416"/>
                </a:moveTo>
                <a:lnTo>
                  <a:pt x="285300" y="419416"/>
                </a:lnTo>
                <a:lnTo>
                  <a:pt x="285300" y="838833"/>
                </a:lnTo>
                <a:lnTo>
                  <a:pt x="380400" y="838833"/>
                </a:lnTo>
                <a:lnTo>
                  <a:pt x="380400" y="419416"/>
                </a:lnTo>
                <a:close/>
              </a:path>
              <a:path w="523239" h="838835">
                <a:moveTo>
                  <a:pt x="261525" y="0"/>
                </a:moveTo>
                <a:lnTo>
                  <a:pt x="222296" y="3203"/>
                </a:lnTo>
                <a:lnTo>
                  <a:pt x="183067" y="11650"/>
                </a:lnTo>
                <a:lnTo>
                  <a:pt x="129573" y="32038"/>
                </a:lnTo>
                <a:lnTo>
                  <a:pt x="83212" y="62912"/>
                </a:lnTo>
                <a:lnTo>
                  <a:pt x="2377" y="365824"/>
                </a:lnTo>
                <a:lnTo>
                  <a:pt x="2377" y="368154"/>
                </a:lnTo>
                <a:lnTo>
                  <a:pt x="0" y="372814"/>
                </a:lnTo>
                <a:lnTo>
                  <a:pt x="0" y="377475"/>
                </a:lnTo>
                <a:lnTo>
                  <a:pt x="3751" y="395569"/>
                </a:lnTo>
                <a:lnTo>
                  <a:pt x="13967" y="410387"/>
                </a:lnTo>
                <a:lnTo>
                  <a:pt x="29087" y="420399"/>
                </a:lnTo>
                <a:lnTo>
                  <a:pt x="47550" y="424076"/>
                </a:lnTo>
                <a:lnTo>
                  <a:pt x="62966" y="421237"/>
                </a:lnTo>
                <a:lnTo>
                  <a:pt x="76377" y="413591"/>
                </a:lnTo>
                <a:lnTo>
                  <a:pt x="86667" y="402450"/>
                </a:lnTo>
                <a:lnTo>
                  <a:pt x="92722" y="389125"/>
                </a:lnTo>
                <a:lnTo>
                  <a:pt x="142650" y="186407"/>
                </a:lnTo>
                <a:lnTo>
                  <a:pt x="380400" y="186407"/>
                </a:lnTo>
                <a:lnTo>
                  <a:pt x="380400" y="184077"/>
                </a:lnTo>
                <a:lnTo>
                  <a:pt x="477598" y="184077"/>
                </a:lnTo>
                <a:lnTo>
                  <a:pt x="454103" y="86213"/>
                </a:lnTo>
                <a:lnTo>
                  <a:pt x="417549" y="44380"/>
                </a:lnTo>
                <a:lnTo>
                  <a:pt x="367621" y="18968"/>
                </a:lnTo>
                <a:lnTo>
                  <a:pt x="320368" y="5898"/>
                </a:lnTo>
                <a:lnTo>
                  <a:pt x="281139" y="800"/>
                </a:lnTo>
                <a:lnTo>
                  <a:pt x="261525" y="0"/>
                </a:lnTo>
                <a:close/>
              </a:path>
              <a:path w="523239" h="838835">
                <a:moveTo>
                  <a:pt x="477598" y="184077"/>
                </a:moveTo>
                <a:lnTo>
                  <a:pt x="380400" y="184077"/>
                </a:lnTo>
                <a:lnTo>
                  <a:pt x="430328" y="386795"/>
                </a:lnTo>
                <a:lnTo>
                  <a:pt x="436383" y="400120"/>
                </a:lnTo>
                <a:lnTo>
                  <a:pt x="446673" y="411261"/>
                </a:lnTo>
                <a:lnTo>
                  <a:pt x="460084" y="418906"/>
                </a:lnTo>
                <a:lnTo>
                  <a:pt x="475500" y="421746"/>
                </a:lnTo>
                <a:lnTo>
                  <a:pt x="493963" y="418069"/>
                </a:lnTo>
                <a:lnTo>
                  <a:pt x="509082" y="408057"/>
                </a:lnTo>
                <a:lnTo>
                  <a:pt x="519298" y="393239"/>
                </a:lnTo>
                <a:lnTo>
                  <a:pt x="523050" y="375144"/>
                </a:lnTo>
                <a:lnTo>
                  <a:pt x="523050" y="370484"/>
                </a:lnTo>
                <a:lnTo>
                  <a:pt x="520673" y="365824"/>
                </a:lnTo>
                <a:lnTo>
                  <a:pt x="520673" y="363494"/>
                </a:lnTo>
                <a:lnTo>
                  <a:pt x="477598" y="184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436622" y="208305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运 维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71477" y="1696680"/>
            <a:ext cx="189944" cy="1864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05275" y="1906427"/>
            <a:ext cx="522605" cy="838835"/>
          </a:xfrm>
          <a:custGeom>
            <a:avLst/>
            <a:gdLst/>
            <a:ahLst/>
            <a:cxnLst/>
            <a:rect l="l" t="t" r="r" b="b"/>
            <a:pathLst>
              <a:path w="522604" h="838835">
                <a:moveTo>
                  <a:pt x="379888" y="186407"/>
                </a:moveTo>
                <a:lnTo>
                  <a:pt x="142458" y="186407"/>
                </a:lnTo>
                <a:lnTo>
                  <a:pt x="142458" y="838833"/>
                </a:lnTo>
                <a:lnTo>
                  <a:pt x="237430" y="838833"/>
                </a:lnTo>
                <a:lnTo>
                  <a:pt x="237430" y="419416"/>
                </a:lnTo>
                <a:lnTo>
                  <a:pt x="379888" y="419416"/>
                </a:lnTo>
                <a:lnTo>
                  <a:pt x="379888" y="186407"/>
                </a:lnTo>
                <a:close/>
              </a:path>
              <a:path w="522604" h="838835">
                <a:moveTo>
                  <a:pt x="379888" y="419416"/>
                </a:moveTo>
                <a:lnTo>
                  <a:pt x="284916" y="419416"/>
                </a:lnTo>
                <a:lnTo>
                  <a:pt x="284916" y="838833"/>
                </a:lnTo>
                <a:lnTo>
                  <a:pt x="379888" y="838833"/>
                </a:lnTo>
                <a:lnTo>
                  <a:pt x="379888" y="419416"/>
                </a:lnTo>
                <a:close/>
              </a:path>
              <a:path w="522604" h="838835">
                <a:moveTo>
                  <a:pt x="261173" y="0"/>
                </a:moveTo>
                <a:lnTo>
                  <a:pt x="221997" y="3203"/>
                </a:lnTo>
                <a:lnTo>
                  <a:pt x="182821" y="11650"/>
                </a:lnTo>
                <a:lnTo>
                  <a:pt x="129399" y="32038"/>
                </a:lnTo>
                <a:lnTo>
                  <a:pt x="83100" y="62912"/>
                </a:lnTo>
                <a:lnTo>
                  <a:pt x="2374" y="365824"/>
                </a:lnTo>
                <a:lnTo>
                  <a:pt x="2374" y="368154"/>
                </a:lnTo>
                <a:lnTo>
                  <a:pt x="0" y="372814"/>
                </a:lnTo>
                <a:lnTo>
                  <a:pt x="0" y="377475"/>
                </a:lnTo>
                <a:lnTo>
                  <a:pt x="3746" y="395569"/>
                </a:lnTo>
                <a:lnTo>
                  <a:pt x="13949" y="410387"/>
                </a:lnTo>
                <a:lnTo>
                  <a:pt x="29048" y="420399"/>
                </a:lnTo>
                <a:lnTo>
                  <a:pt x="47486" y="424076"/>
                </a:lnTo>
                <a:lnTo>
                  <a:pt x="62881" y="421237"/>
                </a:lnTo>
                <a:lnTo>
                  <a:pt x="76274" y="413591"/>
                </a:lnTo>
                <a:lnTo>
                  <a:pt x="86550" y="402450"/>
                </a:lnTo>
                <a:lnTo>
                  <a:pt x="92597" y="389125"/>
                </a:lnTo>
                <a:lnTo>
                  <a:pt x="142458" y="186407"/>
                </a:lnTo>
                <a:lnTo>
                  <a:pt x="379888" y="186407"/>
                </a:lnTo>
                <a:lnTo>
                  <a:pt x="379888" y="184077"/>
                </a:lnTo>
                <a:lnTo>
                  <a:pt x="476954" y="184077"/>
                </a:lnTo>
                <a:lnTo>
                  <a:pt x="453491" y="86213"/>
                </a:lnTo>
                <a:lnTo>
                  <a:pt x="416986" y="44380"/>
                </a:lnTo>
                <a:lnTo>
                  <a:pt x="367126" y="18968"/>
                </a:lnTo>
                <a:lnTo>
                  <a:pt x="319936" y="5898"/>
                </a:lnTo>
                <a:lnTo>
                  <a:pt x="280760" y="800"/>
                </a:lnTo>
                <a:lnTo>
                  <a:pt x="261173" y="0"/>
                </a:lnTo>
                <a:close/>
              </a:path>
              <a:path w="522604" h="838835">
                <a:moveTo>
                  <a:pt x="476954" y="184077"/>
                </a:moveTo>
                <a:lnTo>
                  <a:pt x="379888" y="184077"/>
                </a:lnTo>
                <a:lnTo>
                  <a:pt x="429748" y="386795"/>
                </a:lnTo>
                <a:lnTo>
                  <a:pt x="435795" y="400120"/>
                </a:lnTo>
                <a:lnTo>
                  <a:pt x="446071" y="411261"/>
                </a:lnTo>
                <a:lnTo>
                  <a:pt x="459464" y="418906"/>
                </a:lnTo>
                <a:lnTo>
                  <a:pt x="474860" y="421746"/>
                </a:lnTo>
                <a:lnTo>
                  <a:pt x="493297" y="418069"/>
                </a:lnTo>
                <a:lnTo>
                  <a:pt x="508396" y="408057"/>
                </a:lnTo>
                <a:lnTo>
                  <a:pt x="518599" y="393239"/>
                </a:lnTo>
                <a:lnTo>
                  <a:pt x="522346" y="375144"/>
                </a:lnTo>
                <a:lnTo>
                  <a:pt x="522346" y="370484"/>
                </a:lnTo>
                <a:lnTo>
                  <a:pt x="519971" y="365824"/>
                </a:lnTo>
                <a:lnTo>
                  <a:pt x="519971" y="363494"/>
                </a:lnTo>
                <a:lnTo>
                  <a:pt x="476954" y="184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671061" y="208305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老 板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05917" y="1977096"/>
            <a:ext cx="189944" cy="1864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39716" y="2186843"/>
            <a:ext cx="522605" cy="838835"/>
          </a:xfrm>
          <a:custGeom>
            <a:avLst/>
            <a:gdLst/>
            <a:ahLst/>
            <a:cxnLst/>
            <a:rect l="l" t="t" r="r" b="b"/>
            <a:pathLst>
              <a:path w="522604" h="838835">
                <a:moveTo>
                  <a:pt x="379888" y="186407"/>
                </a:moveTo>
                <a:lnTo>
                  <a:pt x="142458" y="186407"/>
                </a:lnTo>
                <a:lnTo>
                  <a:pt x="142458" y="838833"/>
                </a:lnTo>
                <a:lnTo>
                  <a:pt x="237430" y="838833"/>
                </a:lnTo>
                <a:lnTo>
                  <a:pt x="237430" y="419416"/>
                </a:lnTo>
                <a:lnTo>
                  <a:pt x="379888" y="419416"/>
                </a:lnTo>
                <a:lnTo>
                  <a:pt x="379888" y="186407"/>
                </a:lnTo>
                <a:close/>
              </a:path>
              <a:path w="522604" h="838835">
                <a:moveTo>
                  <a:pt x="379888" y="419416"/>
                </a:moveTo>
                <a:lnTo>
                  <a:pt x="284916" y="419416"/>
                </a:lnTo>
                <a:lnTo>
                  <a:pt x="284916" y="838833"/>
                </a:lnTo>
                <a:lnTo>
                  <a:pt x="379888" y="838833"/>
                </a:lnTo>
                <a:lnTo>
                  <a:pt x="379888" y="419416"/>
                </a:lnTo>
                <a:close/>
              </a:path>
              <a:path w="522604" h="838835">
                <a:moveTo>
                  <a:pt x="261173" y="0"/>
                </a:moveTo>
                <a:lnTo>
                  <a:pt x="221997" y="3203"/>
                </a:lnTo>
                <a:lnTo>
                  <a:pt x="182821" y="11650"/>
                </a:lnTo>
                <a:lnTo>
                  <a:pt x="129399" y="32038"/>
                </a:lnTo>
                <a:lnTo>
                  <a:pt x="83100" y="62912"/>
                </a:lnTo>
                <a:lnTo>
                  <a:pt x="2374" y="365824"/>
                </a:lnTo>
                <a:lnTo>
                  <a:pt x="2374" y="368154"/>
                </a:lnTo>
                <a:lnTo>
                  <a:pt x="0" y="372814"/>
                </a:lnTo>
                <a:lnTo>
                  <a:pt x="0" y="377475"/>
                </a:lnTo>
                <a:lnTo>
                  <a:pt x="3746" y="395569"/>
                </a:lnTo>
                <a:lnTo>
                  <a:pt x="13949" y="410387"/>
                </a:lnTo>
                <a:lnTo>
                  <a:pt x="29048" y="420399"/>
                </a:lnTo>
                <a:lnTo>
                  <a:pt x="47486" y="424076"/>
                </a:lnTo>
                <a:lnTo>
                  <a:pt x="62881" y="421237"/>
                </a:lnTo>
                <a:lnTo>
                  <a:pt x="76274" y="413591"/>
                </a:lnTo>
                <a:lnTo>
                  <a:pt x="86550" y="402450"/>
                </a:lnTo>
                <a:lnTo>
                  <a:pt x="92597" y="389125"/>
                </a:lnTo>
                <a:lnTo>
                  <a:pt x="142458" y="186407"/>
                </a:lnTo>
                <a:lnTo>
                  <a:pt x="379888" y="186407"/>
                </a:lnTo>
                <a:lnTo>
                  <a:pt x="379888" y="184077"/>
                </a:lnTo>
                <a:lnTo>
                  <a:pt x="476954" y="184077"/>
                </a:lnTo>
                <a:lnTo>
                  <a:pt x="453491" y="86213"/>
                </a:lnTo>
                <a:lnTo>
                  <a:pt x="416986" y="44380"/>
                </a:lnTo>
                <a:lnTo>
                  <a:pt x="367126" y="18968"/>
                </a:lnTo>
                <a:lnTo>
                  <a:pt x="319936" y="5898"/>
                </a:lnTo>
                <a:lnTo>
                  <a:pt x="280760" y="800"/>
                </a:lnTo>
                <a:lnTo>
                  <a:pt x="261173" y="0"/>
                </a:lnTo>
                <a:close/>
              </a:path>
              <a:path w="522604" h="838835">
                <a:moveTo>
                  <a:pt x="476954" y="184077"/>
                </a:moveTo>
                <a:lnTo>
                  <a:pt x="379888" y="184077"/>
                </a:lnTo>
                <a:lnTo>
                  <a:pt x="429748" y="386795"/>
                </a:lnTo>
                <a:lnTo>
                  <a:pt x="435795" y="400120"/>
                </a:lnTo>
                <a:lnTo>
                  <a:pt x="446071" y="411261"/>
                </a:lnTo>
                <a:lnTo>
                  <a:pt x="459464" y="418906"/>
                </a:lnTo>
                <a:lnTo>
                  <a:pt x="474860" y="421746"/>
                </a:lnTo>
                <a:lnTo>
                  <a:pt x="493297" y="418069"/>
                </a:lnTo>
                <a:lnTo>
                  <a:pt x="508396" y="408057"/>
                </a:lnTo>
                <a:lnTo>
                  <a:pt x="518599" y="393239"/>
                </a:lnTo>
                <a:lnTo>
                  <a:pt x="522346" y="375144"/>
                </a:lnTo>
                <a:lnTo>
                  <a:pt x="522346" y="370484"/>
                </a:lnTo>
                <a:lnTo>
                  <a:pt x="519971" y="365824"/>
                </a:lnTo>
                <a:lnTo>
                  <a:pt x="519971" y="363494"/>
                </a:lnTo>
                <a:lnTo>
                  <a:pt x="476954" y="184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905502" y="2363216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运 营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47933" y="3958295"/>
            <a:ext cx="189944" cy="1864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81732" y="4168042"/>
            <a:ext cx="522605" cy="838835"/>
          </a:xfrm>
          <a:custGeom>
            <a:avLst/>
            <a:gdLst/>
            <a:ahLst/>
            <a:cxnLst/>
            <a:rect l="l" t="t" r="r" b="b"/>
            <a:pathLst>
              <a:path w="522605" h="838835">
                <a:moveTo>
                  <a:pt x="379888" y="186407"/>
                </a:moveTo>
                <a:lnTo>
                  <a:pt x="142458" y="186407"/>
                </a:lnTo>
                <a:lnTo>
                  <a:pt x="142458" y="838833"/>
                </a:lnTo>
                <a:lnTo>
                  <a:pt x="237430" y="838833"/>
                </a:lnTo>
                <a:lnTo>
                  <a:pt x="237430" y="419416"/>
                </a:lnTo>
                <a:lnTo>
                  <a:pt x="379888" y="419416"/>
                </a:lnTo>
                <a:lnTo>
                  <a:pt x="379888" y="186407"/>
                </a:lnTo>
                <a:close/>
              </a:path>
              <a:path w="522605" h="838835">
                <a:moveTo>
                  <a:pt x="379888" y="419416"/>
                </a:moveTo>
                <a:lnTo>
                  <a:pt x="284916" y="419416"/>
                </a:lnTo>
                <a:lnTo>
                  <a:pt x="284916" y="838833"/>
                </a:lnTo>
                <a:lnTo>
                  <a:pt x="379888" y="838833"/>
                </a:lnTo>
                <a:lnTo>
                  <a:pt x="379888" y="419416"/>
                </a:lnTo>
                <a:close/>
              </a:path>
              <a:path w="522605" h="838835">
                <a:moveTo>
                  <a:pt x="261173" y="0"/>
                </a:moveTo>
                <a:lnTo>
                  <a:pt x="221997" y="3203"/>
                </a:lnTo>
                <a:lnTo>
                  <a:pt x="182821" y="11650"/>
                </a:lnTo>
                <a:lnTo>
                  <a:pt x="129399" y="32038"/>
                </a:lnTo>
                <a:lnTo>
                  <a:pt x="83100" y="62912"/>
                </a:lnTo>
                <a:lnTo>
                  <a:pt x="2374" y="365824"/>
                </a:lnTo>
                <a:lnTo>
                  <a:pt x="2374" y="368154"/>
                </a:lnTo>
                <a:lnTo>
                  <a:pt x="0" y="372814"/>
                </a:lnTo>
                <a:lnTo>
                  <a:pt x="0" y="377475"/>
                </a:lnTo>
                <a:lnTo>
                  <a:pt x="3746" y="395569"/>
                </a:lnTo>
                <a:lnTo>
                  <a:pt x="13949" y="410387"/>
                </a:lnTo>
                <a:lnTo>
                  <a:pt x="29048" y="420399"/>
                </a:lnTo>
                <a:lnTo>
                  <a:pt x="47486" y="424076"/>
                </a:lnTo>
                <a:lnTo>
                  <a:pt x="62881" y="421237"/>
                </a:lnTo>
                <a:lnTo>
                  <a:pt x="76274" y="413591"/>
                </a:lnTo>
                <a:lnTo>
                  <a:pt x="86550" y="402450"/>
                </a:lnTo>
                <a:lnTo>
                  <a:pt x="92597" y="389125"/>
                </a:lnTo>
                <a:lnTo>
                  <a:pt x="142458" y="186407"/>
                </a:lnTo>
                <a:lnTo>
                  <a:pt x="379888" y="186407"/>
                </a:lnTo>
                <a:lnTo>
                  <a:pt x="379888" y="184077"/>
                </a:lnTo>
                <a:lnTo>
                  <a:pt x="476954" y="184077"/>
                </a:lnTo>
                <a:lnTo>
                  <a:pt x="453491" y="86213"/>
                </a:lnTo>
                <a:lnTo>
                  <a:pt x="416986" y="44380"/>
                </a:lnTo>
                <a:lnTo>
                  <a:pt x="367126" y="18968"/>
                </a:lnTo>
                <a:lnTo>
                  <a:pt x="319936" y="5898"/>
                </a:lnTo>
                <a:lnTo>
                  <a:pt x="280760" y="800"/>
                </a:lnTo>
                <a:lnTo>
                  <a:pt x="261173" y="0"/>
                </a:lnTo>
                <a:close/>
              </a:path>
              <a:path w="522605" h="838835">
                <a:moveTo>
                  <a:pt x="476954" y="184077"/>
                </a:moveTo>
                <a:lnTo>
                  <a:pt x="379888" y="184077"/>
                </a:lnTo>
                <a:lnTo>
                  <a:pt x="429748" y="386795"/>
                </a:lnTo>
                <a:lnTo>
                  <a:pt x="435795" y="400120"/>
                </a:lnTo>
                <a:lnTo>
                  <a:pt x="446071" y="411261"/>
                </a:lnTo>
                <a:lnTo>
                  <a:pt x="459464" y="418906"/>
                </a:lnTo>
                <a:lnTo>
                  <a:pt x="474860" y="421746"/>
                </a:lnTo>
                <a:lnTo>
                  <a:pt x="493297" y="418069"/>
                </a:lnTo>
                <a:lnTo>
                  <a:pt x="508396" y="408057"/>
                </a:lnTo>
                <a:lnTo>
                  <a:pt x="518599" y="393239"/>
                </a:lnTo>
                <a:lnTo>
                  <a:pt x="522346" y="375144"/>
                </a:lnTo>
                <a:lnTo>
                  <a:pt x="522346" y="370484"/>
                </a:lnTo>
                <a:lnTo>
                  <a:pt x="519971" y="365824"/>
                </a:lnTo>
                <a:lnTo>
                  <a:pt x="519971" y="363494"/>
                </a:lnTo>
                <a:lnTo>
                  <a:pt x="476954" y="184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747264" y="434505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开 发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14544" y="3223728"/>
            <a:ext cx="190200" cy="1864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48119" y="3433475"/>
            <a:ext cx="523240" cy="838835"/>
          </a:xfrm>
          <a:custGeom>
            <a:avLst/>
            <a:gdLst/>
            <a:ahLst/>
            <a:cxnLst/>
            <a:rect l="l" t="t" r="r" b="b"/>
            <a:pathLst>
              <a:path w="523239" h="838835">
                <a:moveTo>
                  <a:pt x="380400" y="186407"/>
                </a:moveTo>
                <a:lnTo>
                  <a:pt x="142650" y="186407"/>
                </a:lnTo>
                <a:lnTo>
                  <a:pt x="142650" y="838833"/>
                </a:lnTo>
                <a:lnTo>
                  <a:pt x="237750" y="838833"/>
                </a:lnTo>
                <a:lnTo>
                  <a:pt x="237750" y="419416"/>
                </a:lnTo>
                <a:lnTo>
                  <a:pt x="380400" y="419416"/>
                </a:lnTo>
                <a:lnTo>
                  <a:pt x="380400" y="186407"/>
                </a:lnTo>
                <a:close/>
              </a:path>
              <a:path w="523239" h="838835">
                <a:moveTo>
                  <a:pt x="380400" y="419416"/>
                </a:moveTo>
                <a:lnTo>
                  <a:pt x="285300" y="419416"/>
                </a:lnTo>
                <a:lnTo>
                  <a:pt x="285300" y="838833"/>
                </a:lnTo>
                <a:lnTo>
                  <a:pt x="380400" y="838833"/>
                </a:lnTo>
                <a:lnTo>
                  <a:pt x="380400" y="419416"/>
                </a:lnTo>
                <a:close/>
              </a:path>
              <a:path w="523239" h="838835">
                <a:moveTo>
                  <a:pt x="261525" y="0"/>
                </a:moveTo>
                <a:lnTo>
                  <a:pt x="222296" y="3203"/>
                </a:lnTo>
                <a:lnTo>
                  <a:pt x="183067" y="11650"/>
                </a:lnTo>
                <a:lnTo>
                  <a:pt x="129573" y="32038"/>
                </a:lnTo>
                <a:lnTo>
                  <a:pt x="83212" y="62912"/>
                </a:lnTo>
                <a:lnTo>
                  <a:pt x="2377" y="365824"/>
                </a:lnTo>
                <a:lnTo>
                  <a:pt x="2377" y="368154"/>
                </a:lnTo>
                <a:lnTo>
                  <a:pt x="0" y="372814"/>
                </a:lnTo>
                <a:lnTo>
                  <a:pt x="0" y="377475"/>
                </a:lnTo>
                <a:lnTo>
                  <a:pt x="3751" y="395569"/>
                </a:lnTo>
                <a:lnTo>
                  <a:pt x="13967" y="410387"/>
                </a:lnTo>
                <a:lnTo>
                  <a:pt x="29087" y="420399"/>
                </a:lnTo>
                <a:lnTo>
                  <a:pt x="47550" y="424076"/>
                </a:lnTo>
                <a:lnTo>
                  <a:pt x="62966" y="421237"/>
                </a:lnTo>
                <a:lnTo>
                  <a:pt x="76377" y="413591"/>
                </a:lnTo>
                <a:lnTo>
                  <a:pt x="86667" y="402450"/>
                </a:lnTo>
                <a:lnTo>
                  <a:pt x="92722" y="389125"/>
                </a:lnTo>
                <a:lnTo>
                  <a:pt x="142650" y="186407"/>
                </a:lnTo>
                <a:lnTo>
                  <a:pt x="380400" y="186407"/>
                </a:lnTo>
                <a:lnTo>
                  <a:pt x="380400" y="184077"/>
                </a:lnTo>
                <a:lnTo>
                  <a:pt x="477598" y="184077"/>
                </a:lnTo>
                <a:lnTo>
                  <a:pt x="454103" y="86213"/>
                </a:lnTo>
                <a:lnTo>
                  <a:pt x="417549" y="44380"/>
                </a:lnTo>
                <a:lnTo>
                  <a:pt x="367621" y="18968"/>
                </a:lnTo>
                <a:lnTo>
                  <a:pt x="320368" y="5898"/>
                </a:lnTo>
                <a:lnTo>
                  <a:pt x="281139" y="800"/>
                </a:lnTo>
                <a:lnTo>
                  <a:pt x="261525" y="0"/>
                </a:lnTo>
                <a:close/>
              </a:path>
              <a:path w="523239" h="838835">
                <a:moveTo>
                  <a:pt x="477598" y="184077"/>
                </a:moveTo>
                <a:lnTo>
                  <a:pt x="380400" y="184077"/>
                </a:lnTo>
                <a:lnTo>
                  <a:pt x="430328" y="386795"/>
                </a:lnTo>
                <a:lnTo>
                  <a:pt x="436383" y="400120"/>
                </a:lnTo>
                <a:lnTo>
                  <a:pt x="446673" y="411261"/>
                </a:lnTo>
                <a:lnTo>
                  <a:pt x="460084" y="418906"/>
                </a:lnTo>
                <a:lnTo>
                  <a:pt x="475500" y="421746"/>
                </a:lnTo>
                <a:lnTo>
                  <a:pt x="493963" y="418069"/>
                </a:lnTo>
                <a:lnTo>
                  <a:pt x="509082" y="408057"/>
                </a:lnTo>
                <a:lnTo>
                  <a:pt x="519298" y="393239"/>
                </a:lnTo>
                <a:lnTo>
                  <a:pt x="523050" y="375144"/>
                </a:lnTo>
                <a:lnTo>
                  <a:pt x="523050" y="370484"/>
                </a:lnTo>
                <a:lnTo>
                  <a:pt x="520673" y="365824"/>
                </a:lnTo>
                <a:lnTo>
                  <a:pt x="520673" y="363494"/>
                </a:lnTo>
                <a:lnTo>
                  <a:pt x="477598" y="184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714494" y="3610736"/>
            <a:ext cx="1784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测</a:t>
            </a:r>
            <a:endParaRPr sz="12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试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95400" y="2340864"/>
            <a:ext cx="1540510" cy="1981835"/>
          </a:xfrm>
          <a:custGeom>
            <a:avLst/>
            <a:gdLst/>
            <a:ahLst/>
            <a:cxnLst/>
            <a:rect l="l" t="t" r="r" b="b"/>
            <a:pathLst>
              <a:path w="1540510" h="1981835">
                <a:moveTo>
                  <a:pt x="0" y="0"/>
                </a:moveTo>
                <a:lnTo>
                  <a:pt x="1540510" y="1981327"/>
                </a:lnTo>
              </a:path>
            </a:pathLst>
          </a:custGeom>
          <a:ln w="95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36164" y="2340864"/>
            <a:ext cx="2158365" cy="1981835"/>
          </a:xfrm>
          <a:custGeom>
            <a:avLst/>
            <a:gdLst/>
            <a:ahLst/>
            <a:cxnLst/>
            <a:rect l="l" t="t" r="r" b="b"/>
            <a:pathLst>
              <a:path w="2158365" h="1981835">
                <a:moveTo>
                  <a:pt x="2158111" y="0"/>
                </a:moveTo>
                <a:lnTo>
                  <a:pt x="0" y="1981327"/>
                </a:lnTo>
              </a:path>
            </a:pathLst>
          </a:custGeom>
          <a:ln w="12700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36164" y="2060448"/>
            <a:ext cx="923925" cy="2261870"/>
          </a:xfrm>
          <a:custGeom>
            <a:avLst/>
            <a:gdLst/>
            <a:ahLst/>
            <a:cxnLst/>
            <a:rect l="l" t="t" r="r" b="b"/>
            <a:pathLst>
              <a:path w="923925" h="2261870">
                <a:moveTo>
                  <a:pt x="923798" y="0"/>
                </a:moveTo>
                <a:lnTo>
                  <a:pt x="0" y="2261362"/>
                </a:lnTo>
              </a:path>
            </a:pathLst>
          </a:custGeom>
          <a:ln w="12700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56003" y="3587496"/>
            <a:ext cx="1280795" cy="734060"/>
          </a:xfrm>
          <a:custGeom>
            <a:avLst/>
            <a:gdLst/>
            <a:ahLst/>
            <a:cxnLst/>
            <a:rect l="l" t="t" r="r" b="b"/>
            <a:pathLst>
              <a:path w="1280795" h="734060">
                <a:moveTo>
                  <a:pt x="0" y="0"/>
                </a:moveTo>
                <a:lnTo>
                  <a:pt x="1280414" y="734059"/>
                </a:lnTo>
              </a:path>
            </a:pathLst>
          </a:custGeom>
          <a:ln w="95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36164" y="3587496"/>
            <a:ext cx="1967230" cy="734060"/>
          </a:xfrm>
          <a:custGeom>
            <a:avLst/>
            <a:gdLst/>
            <a:ahLst/>
            <a:cxnLst/>
            <a:rect l="l" t="t" r="r" b="b"/>
            <a:pathLst>
              <a:path w="1967229" h="734060">
                <a:moveTo>
                  <a:pt x="1966976" y="0"/>
                </a:moveTo>
                <a:lnTo>
                  <a:pt x="0" y="734059"/>
                </a:lnTo>
              </a:path>
            </a:pathLst>
          </a:custGeom>
          <a:ln w="95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525267" y="2060448"/>
            <a:ext cx="310515" cy="2261870"/>
          </a:xfrm>
          <a:custGeom>
            <a:avLst/>
            <a:gdLst/>
            <a:ahLst/>
            <a:cxnLst/>
            <a:rect l="l" t="t" r="r" b="b"/>
            <a:pathLst>
              <a:path w="310514" h="2261870">
                <a:moveTo>
                  <a:pt x="310514" y="2261362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32209" y="3958295"/>
            <a:ext cx="189944" cy="1864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266008" y="4168042"/>
            <a:ext cx="522605" cy="838835"/>
          </a:xfrm>
          <a:custGeom>
            <a:avLst/>
            <a:gdLst/>
            <a:ahLst/>
            <a:cxnLst/>
            <a:rect l="l" t="t" r="r" b="b"/>
            <a:pathLst>
              <a:path w="522604" h="838835">
                <a:moveTo>
                  <a:pt x="379888" y="186407"/>
                </a:moveTo>
                <a:lnTo>
                  <a:pt x="142458" y="186407"/>
                </a:lnTo>
                <a:lnTo>
                  <a:pt x="142458" y="838833"/>
                </a:lnTo>
                <a:lnTo>
                  <a:pt x="237430" y="838833"/>
                </a:lnTo>
                <a:lnTo>
                  <a:pt x="237430" y="419416"/>
                </a:lnTo>
                <a:lnTo>
                  <a:pt x="379888" y="419416"/>
                </a:lnTo>
                <a:lnTo>
                  <a:pt x="379888" y="186407"/>
                </a:lnTo>
                <a:close/>
              </a:path>
              <a:path w="522604" h="838835">
                <a:moveTo>
                  <a:pt x="379888" y="419416"/>
                </a:moveTo>
                <a:lnTo>
                  <a:pt x="284916" y="419416"/>
                </a:lnTo>
                <a:lnTo>
                  <a:pt x="284916" y="838833"/>
                </a:lnTo>
                <a:lnTo>
                  <a:pt x="379888" y="838833"/>
                </a:lnTo>
                <a:lnTo>
                  <a:pt x="379888" y="419416"/>
                </a:lnTo>
                <a:close/>
              </a:path>
              <a:path w="522604" h="838835">
                <a:moveTo>
                  <a:pt x="261173" y="0"/>
                </a:moveTo>
                <a:lnTo>
                  <a:pt x="221997" y="3203"/>
                </a:lnTo>
                <a:lnTo>
                  <a:pt x="182821" y="11650"/>
                </a:lnTo>
                <a:lnTo>
                  <a:pt x="129399" y="32038"/>
                </a:lnTo>
                <a:lnTo>
                  <a:pt x="83100" y="62912"/>
                </a:lnTo>
                <a:lnTo>
                  <a:pt x="2374" y="365824"/>
                </a:lnTo>
                <a:lnTo>
                  <a:pt x="2374" y="368154"/>
                </a:lnTo>
                <a:lnTo>
                  <a:pt x="0" y="372814"/>
                </a:lnTo>
                <a:lnTo>
                  <a:pt x="0" y="377475"/>
                </a:lnTo>
                <a:lnTo>
                  <a:pt x="3746" y="395569"/>
                </a:lnTo>
                <a:lnTo>
                  <a:pt x="13949" y="410387"/>
                </a:lnTo>
                <a:lnTo>
                  <a:pt x="29048" y="420399"/>
                </a:lnTo>
                <a:lnTo>
                  <a:pt x="47486" y="424076"/>
                </a:lnTo>
                <a:lnTo>
                  <a:pt x="62881" y="421237"/>
                </a:lnTo>
                <a:lnTo>
                  <a:pt x="76274" y="413591"/>
                </a:lnTo>
                <a:lnTo>
                  <a:pt x="86550" y="402450"/>
                </a:lnTo>
                <a:lnTo>
                  <a:pt x="92597" y="389125"/>
                </a:lnTo>
                <a:lnTo>
                  <a:pt x="142458" y="186407"/>
                </a:lnTo>
                <a:lnTo>
                  <a:pt x="379888" y="186407"/>
                </a:lnTo>
                <a:lnTo>
                  <a:pt x="379888" y="184077"/>
                </a:lnTo>
                <a:lnTo>
                  <a:pt x="476954" y="184077"/>
                </a:lnTo>
                <a:lnTo>
                  <a:pt x="453491" y="86213"/>
                </a:lnTo>
                <a:lnTo>
                  <a:pt x="416986" y="44380"/>
                </a:lnTo>
                <a:lnTo>
                  <a:pt x="367126" y="18968"/>
                </a:lnTo>
                <a:lnTo>
                  <a:pt x="319936" y="5898"/>
                </a:lnTo>
                <a:lnTo>
                  <a:pt x="280760" y="800"/>
                </a:lnTo>
                <a:lnTo>
                  <a:pt x="261173" y="0"/>
                </a:lnTo>
                <a:close/>
              </a:path>
              <a:path w="522604" h="838835">
                <a:moveTo>
                  <a:pt x="476954" y="184077"/>
                </a:moveTo>
                <a:lnTo>
                  <a:pt x="379888" y="184077"/>
                </a:lnTo>
                <a:lnTo>
                  <a:pt x="429748" y="386795"/>
                </a:lnTo>
                <a:lnTo>
                  <a:pt x="435795" y="400120"/>
                </a:lnTo>
                <a:lnTo>
                  <a:pt x="446071" y="411261"/>
                </a:lnTo>
                <a:lnTo>
                  <a:pt x="459464" y="418906"/>
                </a:lnTo>
                <a:lnTo>
                  <a:pt x="474860" y="421746"/>
                </a:lnTo>
                <a:lnTo>
                  <a:pt x="493297" y="418069"/>
                </a:lnTo>
                <a:lnTo>
                  <a:pt x="508396" y="408057"/>
                </a:lnTo>
                <a:lnTo>
                  <a:pt x="518599" y="393239"/>
                </a:lnTo>
                <a:lnTo>
                  <a:pt x="522346" y="375144"/>
                </a:lnTo>
                <a:lnTo>
                  <a:pt x="522346" y="370484"/>
                </a:lnTo>
                <a:lnTo>
                  <a:pt x="519971" y="365824"/>
                </a:lnTo>
                <a:lnTo>
                  <a:pt x="519971" y="363494"/>
                </a:lnTo>
                <a:lnTo>
                  <a:pt x="476954" y="184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431794" y="434505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开 发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20440" y="3587496"/>
            <a:ext cx="1282700" cy="734060"/>
          </a:xfrm>
          <a:custGeom>
            <a:avLst/>
            <a:gdLst/>
            <a:ahLst/>
            <a:cxnLst/>
            <a:rect l="l" t="t" r="r" b="b"/>
            <a:pathLst>
              <a:path w="1282700" h="734060">
                <a:moveTo>
                  <a:pt x="1282573" y="0"/>
                </a:moveTo>
                <a:lnTo>
                  <a:pt x="0" y="734059"/>
                </a:lnTo>
              </a:path>
            </a:pathLst>
          </a:custGeom>
          <a:ln w="95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56003" y="3587496"/>
            <a:ext cx="1965325" cy="734060"/>
          </a:xfrm>
          <a:custGeom>
            <a:avLst/>
            <a:gdLst/>
            <a:ahLst/>
            <a:cxnLst/>
            <a:rect l="l" t="t" r="r" b="b"/>
            <a:pathLst>
              <a:path w="1965325" h="734060">
                <a:moveTo>
                  <a:pt x="1964817" y="734059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520440" y="2060448"/>
            <a:ext cx="239395" cy="2261870"/>
          </a:xfrm>
          <a:custGeom>
            <a:avLst/>
            <a:gdLst/>
            <a:ahLst/>
            <a:cxnLst/>
            <a:rect l="l" t="t" r="r" b="b"/>
            <a:pathLst>
              <a:path w="239395" h="2261870">
                <a:moveTo>
                  <a:pt x="0" y="2261362"/>
                </a:moveTo>
                <a:lnTo>
                  <a:pt x="239395" y="0"/>
                </a:lnTo>
              </a:path>
            </a:pathLst>
          </a:custGeom>
          <a:ln w="95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520440" y="2340864"/>
            <a:ext cx="1473835" cy="1981835"/>
          </a:xfrm>
          <a:custGeom>
            <a:avLst/>
            <a:gdLst/>
            <a:ahLst/>
            <a:cxnLst/>
            <a:rect l="l" t="t" r="r" b="b"/>
            <a:pathLst>
              <a:path w="1473835" h="1981835">
                <a:moveTo>
                  <a:pt x="0" y="1981327"/>
                </a:moveTo>
                <a:lnTo>
                  <a:pt x="1473581" y="0"/>
                </a:lnTo>
              </a:path>
            </a:pathLst>
          </a:custGeom>
          <a:ln w="95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95400" y="2340864"/>
            <a:ext cx="2225040" cy="1981835"/>
          </a:xfrm>
          <a:custGeom>
            <a:avLst/>
            <a:gdLst/>
            <a:ahLst/>
            <a:cxnLst/>
            <a:rect l="l" t="t" r="r" b="b"/>
            <a:pathLst>
              <a:path w="2225040" h="1981835">
                <a:moveTo>
                  <a:pt x="2224913" y="1981327"/>
                </a:moveTo>
                <a:lnTo>
                  <a:pt x="0" y="0"/>
                </a:lnTo>
              </a:path>
            </a:pathLst>
          </a:custGeom>
          <a:ln w="95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525267" y="2060448"/>
            <a:ext cx="995044" cy="2261870"/>
          </a:xfrm>
          <a:custGeom>
            <a:avLst/>
            <a:gdLst/>
            <a:ahLst/>
            <a:cxnLst/>
            <a:rect l="l" t="t" r="r" b="b"/>
            <a:pathLst>
              <a:path w="995045" h="2261870">
                <a:moveTo>
                  <a:pt x="0" y="0"/>
                </a:moveTo>
                <a:lnTo>
                  <a:pt x="994918" y="2261362"/>
                </a:lnTo>
              </a:path>
            </a:pathLst>
          </a:custGeom>
          <a:ln w="95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56003" y="3587496"/>
            <a:ext cx="3247390" cy="0"/>
          </a:xfrm>
          <a:custGeom>
            <a:avLst/>
            <a:gdLst/>
            <a:ahLst/>
            <a:cxnLst/>
            <a:rect l="l" t="t" r="r" b="b"/>
            <a:pathLst>
              <a:path w="3247390" h="0">
                <a:moveTo>
                  <a:pt x="324739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56003" y="2060448"/>
            <a:ext cx="2204720" cy="1527810"/>
          </a:xfrm>
          <a:custGeom>
            <a:avLst/>
            <a:gdLst/>
            <a:ahLst/>
            <a:cxnLst/>
            <a:rect l="l" t="t" r="r" b="b"/>
            <a:pathLst>
              <a:path w="2204720" h="1527810">
                <a:moveTo>
                  <a:pt x="2204212" y="0"/>
                </a:moveTo>
                <a:lnTo>
                  <a:pt x="0" y="1527302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759708" y="2060448"/>
            <a:ext cx="1043305" cy="1527810"/>
          </a:xfrm>
          <a:custGeom>
            <a:avLst/>
            <a:gdLst/>
            <a:ahLst/>
            <a:cxnLst/>
            <a:rect l="l" t="t" r="r" b="b"/>
            <a:pathLst>
              <a:path w="1043304" h="1527810">
                <a:moveTo>
                  <a:pt x="1043177" y="152730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56003" y="2060448"/>
            <a:ext cx="970280" cy="1527810"/>
          </a:xfrm>
          <a:custGeom>
            <a:avLst/>
            <a:gdLst/>
            <a:ahLst/>
            <a:cxnLst/>
            <a:rect l="l" t="t" r="r" b="b"/>
            <a:pathLst>
              <a:path w="970280" h="1527810">
                <a:moveTo>
                  <a:pt x="969898" y="0"/>
                </a:moveTo>
                <a:lnTo>
                  <a:pt x="0" y="1527302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56003" y="2340864"/>
            <a:ext cx="3438525" cy="1247775"/>
          </a:xfrm>
          <a:custGeom>
            <a:avLst/>
            <a:gdLst/>
            <a:ahLst/>
            <a:cxnLst/>
            <a:rect l="l" t="t" r="r" b="b"/>
            <a:pathLst>
              <a:path w="3438525" h="1247775">
                <a:moveTo>
                  <a:pt x="0" y="1247266"/>
                </a:moveTo>
                <a:lnTo>
                  <a:pt x="3438525" y="0"/>
                </a:lnTo>
              </a:path>
            </a:pathLst>
          </a:custGeom>
          <a:ln w="12699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25267" y="2060448"/>
            <a:ext cx="2277745" cy="1527810"/>
          </a:xfrm>
          <a:custGeom>
            <a:avLst/>
            <a:gdLst/>
            <a:ahLst/>
            <a:cxnLst/>
            <a:rect l="l" t="t" r="r" b="b"/>
            <a:pathLst>
              <a:path w="2277745" h="1527810">
                <a:moveTo>
                  <a:pt x="2277491" y="152730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95400" y="2340864"/>
            <a:ext cx="260350" cy="1247775"/>
          </a:xfrm>
          <a:custGeom>
            <a:avLst/>
            <a:gdLst/>
            <a:ahLst/>
            <a:cxnLst/>
            <a:rect l="l" t="t" r="r" b="b"/>
            <a:pathLst>
              <a:path w="260350" h="1247775">
                <a:moveTo>
                  <a:pt x="0" y="0"/>
                </a:moveTo>
                <a:lnTo>
                  <a:pt x="260096" y="1247266"/>
                </a:lnTo>
              </a:path>
            </a:pathLst>
          </a:custGeom>
          <a:ln w="12699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803647" y="2340864"/>
            <a:ext cx="191135" cy="1247775"/>
          </a:xfrm>
          <a:custGeom>
            <a:avLst/>
            <a:gdLst/>
            <a:ahLst/>
            <a:cxnLst/>
            <a:rect l="l" t="t" r="r" b="b"/>
            <a:pathLst>
              <a:path w="191135" h="1247775">
                <a:moveTo>
                  <a:pt x="0" y="1247266"/>
                </a:moveTo>
                <a:lnTo>
                  <a:pt x="191007" y="0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295400" y="2340864"/>
            <a:ext cx="3507740" cy="1247775"/>
          </a:xfrm>
          <a:custGeom>
            <a:avLst/>
            <a:gdLst/>
            <a:ahLst/>
            <a:cxnLst/>
            <a:rect l="l" t="t" r="r" b="b"/>
            <a:pathLst>
              <a:path w="3507740" h="1247775">
                <a:moveTo>
                  <a:pt x="0" y="0"/>
                </a:moveTo>
                <a:lnTo>
                  <a:pt x="3507486" y="1247266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022592" y="5542788"/>
            <a:ext cx="4579620" cy="277495"/>
          </a:xfrm>
          <a:prstGeom prst="rect">
            <a:avLst/>
          </a:prstGeom>
          <a:solidFill>
            <a:srgbClr val="FFF3C3"/>
          </a:solidFill>
        </p:spPr>
        <p:txBody>
          <a:bodyPr wrap="square" lIns="0" tIns="41275" rIns="0" bIns="0" rtlCol="0" vert="horz">
            <a:spAutoFit/>
          </a:bodyPr>
          <a:lstStyle/>
          <a:p>
            <a:pPr algn="ctr" marL="22860">
              <a:lnSpc>
                <a:spcPct val="100000"/>
              </a:lnSpc>
              <a:spcBef>
                <a:spcPts val="325"/>
              </a:spcBef>
            </a:pPr>
            <a:r>
              <a:rPr dirty="0" sz="1200">
                <a:latin typeface="微软雅黑"/>
                <a:cs typeface="微软雅黑"/>
              </a:rPr>
              <a:t>口头分配工作，邮件分配工作，虎头蛇尾，乱作一团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21653" y="2952750"/>
            <a:ext cx="238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Franklin Gothic Book"/>
                <a:cs typeface="Franklin Gothic Book"/>
              </a:rPr>
              <a:t>by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932164" y="3471671"/>
            <a:ext cx="608965" cy="521334"/>
          </a:xfrm>
          <a:custGeom>
            <a:avLst/>
            <a:gdLst/>
            <a:ahLst/>
            <a:cxnLst/>
            <a:rect l="l" t="t" r="r" b="b"/>
            <a:pathLst>
              <a:path w="608965" h="521335">
                <a:moveTo>
                  <a:pt x="142747" y="153669"/>
                </a:moveTo>
                <a:lnTo>
                  <a:pt x="103151" y="161694"/>
                </a:lnTo>
                <a:lnTo>
                  <a:pt x="70770" y="183578"/>
                </a:lnTo>
                <a:lnTo>
                  <a:pt x="48914" y="216034"/>
                </a:lnTo>
                <a:lnTo>
                  <a:pt x="40893" y="255777"/>
                </a:lnTo>
                <a:lnTo>
                  <a:pt x="48269" y="293963"/>
                </a:lnTo>
                <a:lnTo>
                  <a:pt x="68468" y="325612"/>
                </a:lnTo>
                <a:lnTo>
                  <a:pt x="98597" y="347807"/>
                </a:lnTo>
                <a:lnTo>
                  <a:pt x="135762" y="357631"/>
                </a:lnTo>
                <a:lnTo>
                  <a:pt x="107017" y="361164"/>
                </a:lnTo>
                <a:lnTo>
                  <a:pt x="57003" y="381849"/>
                </a:lnTo>
                <a:lnTo>
                  <a:pt x="20395" y="419522"/>
                </a:lnTo>
                <a:lnTo>
                  <a:pt x="1861" y="471088"/>
                </a:lnTo>
                <a:lnTo>
                  <a:pt x="0" y="501014"/>
                </a:lnTo>
                <a:lnTo>
                  <a:pt x="1823" y="508885"/>
                </a:lnTo>
                <a:lnTo>
                  <a:pt x="6302" y="515302"/>
                </a:lnTo>
                <a:lnTo>
                  <a:pt x="12805" y="519624"/>
                </a:lnTo>
                <a:lnTo>
                  <a:pt x="20700" y="521207"/>
                </a:lnTo>
                <a:lnTo>
                  <a:pt x="265049" y="521207"/>
                </a:lnTo>
                <a:lnTo>
                  <a:pt x="272871" y="519624"/>
                </a:lnTo>
                <a:lnTo>
                  <a:pt x="279336" y="515302"/>
                </a:lnTo>
                <a:lnTo>
                  <a:pt x="283801" y="508885"/>
                </a:lnTo>
                <a:lnTo>
                  <a:pt x="285622" y="501014"/>
                </a:lnTo>
                <a:lnTo>
                  <a:pt x="283761" y="471088"/>
                </a:lnTo>
                <a:lnTo>
                  <a:pt x="265227" y="419522"/>
                </a:lnTo>
                <a:lnTo>
                  <a:pt x="228691" y="381849"/>
                </a:lnTo>
                <a:lnTo>
                  <a:pt x="178677" y="361164"/>
                </a:lnTo>
                <a:lnTo>
                  <a:pt x="149859" y="357631"/>
                </a:lnTo>
                <a:lnTo>
                  <a:pt x="187118" y="347807"/>
                </a:lnTo>
                <a:lnTo>
                  <a:pt x="217328" y="325612"/>
                </a:lnTo>
                <a:lnTo>
                  <a:pt x="237585" y="293963"/>
                </a:lnTo>
                <a:lnTo>
                  <a:pt x="244982" y="255777"/>
                </a:lnTo>
                <a:lnTo>
                  <a:pt x="236920" y="216034"/>
                </a:lnTo>
                <a:lnTo>
                  <a:pt x="214964" y="183578"/>
                </a:lnTo>
                <a:lnTo>
                  <a:pt x="182458" y="161694"/>
                </a:lnTo>
                <a:lnTo>
                  <a:pt x="142747" y="153669"/>
                </a:lnTo>
                <a:close/>
              </a:path>
              <a:path w="608965" h="521335">
                <a:moveTo>
                  <a:pt x="341883" y="150367"/>
                </a:moveTo>
                <a:lnTo>
                  <a:pt x="331342" y="150367"/>
                </a:lnTo>
                <a:lnTo>
                  <a:pt x="326011" y="152400"/>
                </a:lnTo>
                <a:lnTo>
                  <a:pt x="321944" y="156463"/>
                </a:lnTo>
                <a:lnTo>
                  <a:pt x="317444" y="163260"/>
                </a:lnTo>
                <a:lnTo>
                  <a:pt x="315944" y="171021"/>
                </a:lnTo>
                <a:lnTo>
                  <a:pt x="317444" y="178806"/>
                </a:lnTo>
                <a:lnTo>
                  <a:pt x="321944" y="185673"/>
                </a:lnTo>
                <a:lnTo>
                  <a:pt x="334160" y="203971"/>
                </a:lnTo>
                <a:lnTo>
                  <a:pt x="338226" y="224837"/>
                </a:lnTo>
                <a:lnTo>
                  <a:pt x="334160" y="245663"/>
                </a:lnTo>
                <a:lnTo>
                  <a:pt x="317444" y="270809"/>
                </a:lnTo>
                <a:lnTo>
                  <a:pt x="315944" y="278526"/>
                </a:lnTo>
                <a:lnTo>
                  <a:pt x="317444" y="286267"/>
                </a:lnTo>
                <a:lnTo>
                  <a:pt x="321944" y="293115"/>
                </a:lnTo>
                <a:lnTo>
                  <a:pt x="326011" y="297052"/>
                </a:lnTo>
                <a:lnTo>
                  <a:pt x="331215" y="299084"/>
                </a:lnTo>
                <a:lnTo>
                  <a:pt x="341756" y="299084"/>
                </a:lnTo>
                <a:lnTo>
                  <a:pt x="347217" y="297052"/>
                </a:lnTo>
                <a:lnTo>
                  <a:pt x="351154" y="293115"/>
                </a:lnTo>
                <a:lnTo>
                  <a:pt x="372301" y="261209"/>
                </a:lnTo>
                <a:lnTo>
                  <a:pt x="379344" y="224805"/>
                </a:lnTo>
                <a:lnTo>
                  <a:pt x="372301" y="188442"/>
                </a:lnTo>
                <a:lnTo>
                  <a:pt x="351154" y="156463"/>
                </a:lnTo>
                <a:lnTo>
                  <a:pt x="347217" y="152400"/>
                </a:lnTo>
                <a:lnTo>
                  <a:pt x="341883" y="150367"/>
                </a:lnTo>
                <a:close/>
              </a:path>
              <a:path w="608965" h="521335">
                <a:moveTo>
                  <a:pt x="418845" y="91312"/>
                </a:moveTo>
                <a:lnTo>
                  <a:pt x="408304" y="91312"/>
                </a:lnTo>
                <a:lnTo>
                  <a:pt x="403097" y="93344"/>
                </a:lnTo>
                <a:lnTo>
                  <a:pt x="399033" y="97408"/>
                </a:lnTo>
                <a:lnTo>
                  <a:pt x="394461" y="104185"/>
                </a:lnTo>
                <a:lnTo>
                  <a:pt x="392937" y="111902"/>
                </a:lnTo>
                <a:lnTo>
                  <a:pt x="394461" y="119643"/>
                </a:lnTo>
                <a:lnTo>
                  <a:pt x="399033" y="126491"/>
                </a:lnTo>
                <a:lnTo>
                  <a:pt x="424991" y="162555"/>
                </a:lnTo>
                <a:lnTo>
                  <a:pt x="437951" y="203502"/>
                </a:lnTo>
                <a:lnTo>
                  <a:pt x="437933" y="246077"/>
                </a:lnTo>
                <a:lnTo>
                  <a:pt x="424955" y="287024"/>
                </a:lnTo>
                <a:lnTo>
                  <a:pt x="399033" y="323088"/>
                </a:lnTo>
                <a:lnTo>
                  <a:pt x="394461" y="329902"/>
                </a:lnTo>
                <a:lnTo>
                  <a:pt x="392937" y="337692"/>
                </a:lnTo>
                <a:lnTo>
                  <a:pt x="394461" y="345483"/>
                </a:lnTo>
                <a:lnTo>
                  <a:pt x="399033" y="352297"/>
                </a:lnTo>
                <a:lnTo>
                  <a:pt x="402970" y="356361"/>
                </a:lnTo>
                <a:lnTo>
                  <a:pt x="408177" y="358266"/>
                </a:lnTo>
                <a:lnTo>
                  <a:pt x="418718" y="358266"/>
                </a:lnTo>
                <a:lnTo>
                  <a:pt x="457379" y="313855"/>
                </a:lnTo>
                <a:lnTo>
                  <a:pt x="474937" y="270524"/>
                </a:lnTo>
                <a:lnTo>
                  <a:pt x="480790" y="224758"/>
                </a:lnTo>
                <a:lnTo>
                  <a:pt x="474937" y="179013"/>
                </a:lnTo>
                <a:lnTo>
                  <a:pt x="457379" y="135745"/>
                </a:lnTo>
                <a:lnTo>
                  <a:pt x="428116" y="97408"/>
                </a:lnTo>
                <a:lnTo>
                  <a:pt x="424179" y="93344"/>
                </a:lnTo>
                <a:lnTo>
                  <a:pt x="418845" y="91312"/>
                </a:lnTo>
                <a:close/>
              </a:path>
              <a:path w="608965" h="521335">
                <a:moveTo>
                  <a:pt x="510031" y="0"/>
                </a:moveTo>
                <a:lnTo>
                  <a:pt x="499490" y="0"/>
                </a:lnTo>
                <a:lnTo>
                  <a:pt x="494283" y="2031"/>
                </a:lnTo>
                <a:lnTo>
                  <a:pt x="490219" y="5968"/>
                </a:lnTo>
                <a:lnTo>
                  <a:pt x="485719" y="12836"/>
                </a:lnTo>
                <a:lnTo>
                  <a:pt x="484219" y="20621"/>
                </a:lnTo>
                <a:lnTo>
                  <a:pt x="485719" y="28382"/>
                </a:lnTo>
                <a:lnTo>
                  <a:pt x="490219" y="35178"/>
                </a:lnTo>
                <a:lnTo>
                  <a:pt x="521113" y="72266"/>
                </a:lnTo>
                <a:lnTo>
                  <a:pt x="544282" y="113129"/>
                </a:lnTo>
                <a:lnTo>
                  <a:pt x="559726" y="156689"/>
                </a:lnTo>
                <a:lnTo>
                  <a:pt x="567443" y="201867"/>
                </a:lnTo>
                <a:lnTo>
                  <a:pt x="567433" y="247585"/>
                </a:lnTo>
                <a:lnTo>
                  <a:pt x="559693" y="292763"/>
                </a:lnTo>
                <a:lnTo>
                  <a:pt x="544224" y="336323"/>
                </a:lnTo>
                <a:lnTo>
                  <a:pt x="521024" y="377186"/>
                </a:lnTo>
                <a:lnTo>
                  <a:pt x="490092" y="414273"/>
                </a:lnTo>
                <a:lnTo>
                  <a:pt x="485592" y="421124"/>
                </a:lnTo>
                <a:lnTo>
                  <a:pt x="484092" y="428878"/>
                </a:lnTo>
                <a:lnTo>
                  <a:pt x="485592" y="436633"/>
                </a:lnTo>
                <a:lnTo>
                  <a:pt x="490092" y="443483"/>
                </a:lnTo>
                <a:lnTo>
                  <a:pt x="494156" y="447420"/>
                </a:lnTo>
                <a:lnTo>
                  <a:pt x="499363" y="449452"/>
                </a:lnTo>
                <a:lnTo>
                  <a:pt x="509904" y="449452"/>
                </a:lnTo>
                <a:lnTo>
                  <a:pt x="549127" y="408819"/>
                </a:lnTo>
                <a:lnTo>
                  <a:pt x="572997" y="371089"/>
                </a:lnTo>
                <a:lnTo>
                  <a:pt x="590909" y="330974"/>
                </a:lnTo>
                <a:lnTo>
                  <a:pt x="602859" y="289156"/>
                </a:lnTo>
                <a:lnTo>
                  <a:pt x="608845" y="246316"/>
                </a:lnTo>
                <a:lnTo>
                  <a:pt x="608862" y="203136"/>
                </a:lnTo>
                <a:lnTo>
                  <a:pt x="602907" y="160296"/>
                </a:lnTo>
                <a:lnTo>
                  <a:pt x="590977" y="118478"/>
                </a:lnTo>
                <a:lnTo>
                  <a:pt x="573069" y="78363"/>
                </a:lnTo>
                <a:lnTo>
                  <a:pt x="549179" y="40633"/>
                </a:lnTo>
                <a:lnTo>
                  <a:pt x="519302" y="5968"/>
                </a:lnTo>
                <a:lnTo>
                  <a:pt x="515238" y="2031"/>
                </a:lnTo>
                <a:lnTo>
                  <a:pt x="510031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662416" y="3294888"/>
            <a:ext cx="1149350" cy="1126490"/>
          </a:xfrm>
          <a:custGeom>
            <a:avLst/>
            <a:gdLst/>
            <a:ahLst/>
            <a:cxnLst/>
            <a:rect l="l" t="t" r="r" b="b"/>
            <a:pathLst>
              <a:path w="1149350" h="1126489">
                <a:moveTo>
                  <a:pt x="0" y="1126236"/>
                </a:moveTo>
                <a:lnTo>
                  <a:pt x="1149096" y="1126236"/>
                </a:lnTo>
                <a:lnTo>
                  <a:pt x="1149096" y="0"/>
                </a:lnTo>
                <a:lnTo>
                  <a:pt x="0" y="0"/>
                </a:lnTo>
                <a:lnTo>
                  <a:pt x="0" y="1126236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8995409" y="4085082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黑体"/>
                <a:cs typeface="黑体"/>
              </a:rPr>
              <a:t>口头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128504" y="3294888"/>
            <a:ext cx="1149350" cy="1126490"/>
          </a:xfrm>
          <a:custGeom>
            <a:avLst/>
            <a:gdLst/>
            <a:ahLst/>
            <a:cxnLst/>
            <a:rect l="l" t="t" r="r" b="b"/>
            <a:pathLst>
              <a:path w="1149350" h="1126489">
                <a:moveTo>
                  <a:pt x="0" y="1126236"/>
                </a:moveTo>
                <a:lnTo>
                  <a:pt x="1149096" y="1126236"/>
                </a:lnTo>
                <a:lnTo>
                  <a:pt x="1149096" y="0"/>
                </a:lnTo>
                <a:lnTo>
                  <a:pt x="0" y="0"/>
                </a:lnTo>
                <a:lnTo>
                  <a:pt x="0" y="1126236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0461752" y="4085082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黑体"/>
                <a:cs typeface="黑体"/>
              </a:rPr>
              <a:t>邮件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398252" y="3540252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571500" y="0"/>
                </a:moveTo>
                <a:lnTo>
                  <a:pt x="38100" y="0"/>
                </a:lnTo>
                <a:lnTo>
                  <a:pt x="23306" y="2988"/>
                </a:lnTo>
                <a:lnTo>
                  <a:pt x="11191" y="11144"/>
                </a:lnTo>
                <a:lnTo>
                  <a:pt x="3006" y="23252"/>
                </a:lnTo>
                <a:lnTo>
                  <a:pt x="0" y="38100"/>
                </a:lnTo>
                <a:lnTo>
                  <a:pt x="0" y="419100"/>
                </a:lnTo>
                <a:lnTo>
                  <a:pt x="2988" y="433893"/>
                </a:lnTo>
                <a:lnTo>
                  <a:pt x="11144" y="446008"/>
                </a:lnTo>
                <a:lnTo>
                  <a:pt x="23252" y="454193"/>
                </a:lnTo>
                <a:lnTo>
                  <a:pt x="38100" y="457200"/>
                </a:lnTo>
                <a:lnTo>
                  <a:pt x="571500" y="457200"/>
                </a:lnTo>
                <a:lnTo>
                  <a:pt x="586320" y="454193"/>
                </a:lnTo>
                <a:lnTo>
                  <a:pt x="598408" y="446055"/>
                </a:lnTo>
                <a:lnTo>
                  <a:pt x="606593" y="433947"/>
                </a:lnTo>
                <a:lnTo>
                  <a:pt x="609600" y="419100"/>
                </a:lnTo>
                <a:lnTo>
                  <a:pt x="609600" y="354075"/>
                </a:lnTo>
                <a:lnTo>
                  <a:pt x="571500" y="354075"/>
                </a:lnTo>
                <a:lnTo>
                  <a:pt x="571278" y="353949"/>
                </a:lnTo>
                <a:lnTo>
                  <a:pt x="38100" y="353949"/>
                </a:lnTo>
                <a:lnTo>
                  <a:pt x="38100" y="315975"/>
                </a:lnTo>
                <a:lnTo>
                  <a:pt x="214883" y="215137"/>
                </a:lnTo>
                <a:lnTo>
                  <a:pt x="38100" y="114300"/>
                </a:lnTo>
                <a:lnTo>
                  <a:pt x="38100" y="76200"/>
                </a:lnTo>
                <a:lnTo>
                  <a:pt x="609600" y="76200"/>
                </a:lnTo>
                <a:lnTo>
                  <a:pt x="609600" y="38100"/>
                </a:lnTo>
                <a:lnTo>
                  <a:pt x="606593" y="23252"/>
                </a:lnTo>
                <a:lnTo>
                  <a:pt x="598408" y="11144"/>
                </a:lnTo>
                <a:lnTo>
                  <a:pt x="586293" y="2988"/>
                </a:lnTo>
                <a:lnTo>
                  <a:pt x="571500" y="0"/>
                </a:lnTo>
                <a:close/>
              </a:path>
              <a:path w="609600" h="457200">
                <a:moveTo>
                  <a:pt x="609600" y="76200"/>
                </a:moveTo>
                <a:lnTo>
                  <a:pt x="571500" y="76200"/>
                </a:lnTo>
                <a:lnTo>
                  <a:pt x="571500" y="114300"/>
                </a:lnTo>
                <a:lnTo>
                  <a:pt x="395477" y="215137"/>
                </a:lnTo>
                <a:lnTo>
                  <a:pt x="571500" y="315975"/>
                </a:lnTo>
                <a:lnTo>
                  <a:pt x="571500" y="354075"/>
                </a:lnTo>
                <a:lnTo>
                  <a:pt x="609600" y="354075"/>
                </a:lnTo>
                <a:lnTo>
                  <a:pt x="609600" y="76200"/>
                </a:lnTo>
                <a:close/>
              </a:path>
              <a:path w="609600" h="457200">
                <a:moveTo>
                  <a:pt x="248284" y="234187"/>
                </a:moveTo>
                <a:lnTo>
                  <a:pt x="38100" y="353949"/>
                </a:lnTo>
                <a:lnTo>
                  <a:pt x="571278" y="353949"/>
                </a:lnTo>
                <a:lnTo>
                  <a:pt x="418869" y="266700"/>
                </a:lnTo>
                <a:lnTo>
                  <a:pt x="305307" y="266700"/>
                </a:lnTo>
                <a:lnTo>
                  <a:pt x="248284" y="234187"/>
                </a:lnTo>
                <a:close/>
              </a:path>
              <a:path w="609600" h="457200">
                <a:moveTo>
                  <a:pt x="362076" y="234187"/>
                </a:moveTo>
                <a:lnTo>
                  <a:pt x="305307" y="266700"/>
                </a:lnTo>
                <a:lnTo>
                  <a:pt x="418869" y="266700"/>
                </a:lnTo>
                <a:lnTo>
                  <a:pt x="362076" y="234187"/>
                </a:lnTo>
                <a:close/>
              </a:path>
              <a:path w="609600" h="457200">
                <a:moveTo>
                  <a:pt x="571500" y="76200"/>
                </a:moveTo>
                <a:lnTo>
                  <a:pt x="38100" y="76200"/>
                </a:lnTo>
                <a:lnTo>
                  <a:pt x="248284" y="196087"/>
                </a:lnTo>
                <a:lnTo>
                  <a:pt x="304800" y="224662"/>
                </a:lnTo>
                <a:lnTo>
                  <a:pt x="362076" y="196087"/>
                </a:lnTo>
                <a:lnTo>
                  <a:pt x="571500" y="7620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196328" y="3294888"/>
            <a:ext cx="1149350" cy="1126490"/>
          </a:xfrm>
          <a:custGeom>
            <a:avLst/>
            <a:gdLst/>
            <a:ahLst/>
            <a:cxnLst/>
            <a:rect l="l" t="t" r="r" b="b"/>
            <a:pathLst>
              <a:path w="1149350" h="1126489">
                <a:moveTo>
                  <a:pt x="0" y="1126236"/>
                </a:moveTo>
                <a:lnTo>
                  <a:pt x="1149096" y="1126236"/>
                </a:lnTo>
                <a:lnTo>
                  <a:pt x="1149096" y="0"/>
                </a:lnTo>
                <a:lnTo>
                  <a:pt x="0" y="0"/>
                </a:lnTo>
                <a:lnTo>
                  <a:pt x="0" y="1126236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7467981" y="4083558"/>
            <a:ext cx="6057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Franklin Gothic Book"/>
                <a:cs typeface="Franklin Gothic Book"/>
              </a:rPr>
              <a:t>Skype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466076" y="343509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49357" y="577849"/>
                </a:moveTo>
                <a:lnTo>
                  <a:pt x="364235" y="577849"/>
                </a:lnTo>
                <a:lnTo>
                  <a:pt x="384778" y="591222"/>
                </a:lnTo>
                <a:lnTo>
                  <a:pt x="407320" y="601202"/>
                </a:lnTo>
                <a:lnTo>
                  <a:pt x="431530" y="607442"/>
                </a:lnTo>
                <a:lnTo>
                  <a:pt x="457073" y="609599"/>
                </a:lnTo>
                <a:lnTo>
                  <a:pt x="505207" y="601821"/>
                </a:lnTo>
                <a:lnTo>
                  <a:pt x="547038" y="580168"/>
                </a:lnTo>
                <a:lnTo>
                  <a:pt x="549357" y="577849"/>
                </a:lnTo>
                <a:close/>
              </a:path>
              <a:path w="609600" h="609600">
                <a:moveTo>
                  <a:pt x="152400" y="0"/>
                </a:moveTo>
                <a:lnTo>
                  <a:pt x="104265" y="7778"/>
                </a:lnTo>
                <a:lnTo>
                  <a:pt x="62435" y="29431"/>
                </a:lnTo>
                <a:lnTo>
                  <a:pt x="29431" y="62435"/>
                </a:lnTo>
                <a:lnTo>
                  <a:pt x="7778" y="104265"/>
                </a:lnTo>
                <a:lnTo>
                  <a:pt x="0" y="152400"/>
                </a:lnTo>
                <a:lnTo>
                  <a:pt x="2157" y="178085"/>
                </a:lnTo>
                <a:lnTo>
                  <a:pt x="8397" y="202342"/>
                </a:lnTo>
                <a:lnTo>
                  <a:pt x="18377" y="224837"/>
                </a:lnTo>
                <a:lnTo>
                  <a:pt x="31750" y="245236"/>
                </a:lnTo>
                <a:lnTo>
                  <a:pt x="29077" y="259740"/>
                </a:lnTo>
                <a:lnTo>
                  <a:pt x="27035" y="274589"/>
                </a:lnTo>
                <a:lnTo>
                  <a:pt x="25731" y="289653"/>
                </a:lnTo>
                <a:lnTo>
                  <a:pt x="25273" y="304799"/>
                </a:lnTo>
                <a:lnTo>
                  <a:pt x="28929" y="350184"/>
                </a:lnTo>
                <a:lnTo>
                  <a:pt x="39517" y="393221"/>
                </a:lnTo>
                <a:lnTo>
                  <a:pt x="56459" y="433338"/>
                </a:lnTo>
                <a:lnTo>
                  <a:pt x="79181" y="469962"/>
                </a:lnTo>
                <a:lnTo>
                  <a:pt x="107108" y="502523"/>
                </a:lnTo>
                <a:lnTo>
                  <a:pt x="139664" y="530446"/>
                </a:lnTo>
                <a:lnTo>
                  <a:pt x="176274" y="553160"/>
                </a:lnTo>
                <a:lnTo>
                  <a:pt x="216362" y="570093"/>
                </a:lnTo>
                <a:lnTo>
                  <a:pt x="259353" y="580673"/>
                </a:lnTo>
                <a:lnTo>
                  <a:pt x="304673" y="584326"/>
                </a:lnTo>
                <a:lnTo>
                  <a:pt x="319855" y="583886"/>
                </a:lnTo>
                <a:lnTo>
                  <a:pt x="334883" y="582612"/>
                </a:lnTo>
                <a:lnTo>
                  <a:pt x="349696" y="580576"/>
                </a:lnTo>
                <a:lnTo>
                  <a:pt x="364235" y="577849"/>
                </a:lnTo>
                <a:lnTo>
                  <a:pt x="549357" y="577849"/>
                </a:lnTo>
                <a:lnTo>
                  <a:pt x="580042" y="547164"/>
                </a:lnTo>
                <a:lnTo>
                  <a:pt x="601694" y="505334"/>
                </a:lnTo>
                <a:lnTo>
                  <a:pt x="604321" y="489076"/>
                </a:lnTo>
                <a:lnTo>
                  <a:pt x="313181" y="489076"/>
                </a:lnTo>
                <a:lnTo>
                  <a:pt x="249878" y="482103"/>
                </a:lnTo>
                <a:lnTo>
                  <a:pt x="197659" y="463105"/>
                </a:lnTo>
                <a:lnTo>
                  <a:pt x="162180" y="434963"/>
                </a:lnTo>
                <a:lnTo>
                  <a:pt x="149098" y="400557"/>
                </a:lnTo>
                <a:lnTo>
                  <a:pt x="151459" y="384887"/>
                </a:lnTo>
                <a:lnTo>
                  <a:pt x="158750" y="371586"/>
                </a:lnTo>
                <a:lnTo>
                  <a:pt x="171279" y="362356"/>
                </a:lnTo>
                <a:lnTo>
                  <a:pt x="189356" y="358901"/>
                </a:lnTo>
                <a:lnTo>
                  <a:pt x="351513" y="358901"/>
                </a:lnTo>
                <a:lnTo>
                  <a:pt x="333450" y="352099"/>
                </a:lnTo>
                <a:lnTo>
                  <a:pt x="309625" y="346074"/>
                </a:lnTo>
                <a:lnTo>
                  <a:pt x="260282" y="334201"/>
                </a:lnTo>
                <a:lnTo>
                  <a:pt x="216450" y="320790"/>
                </a:lnTo>
                <a:lnTo>
                  <a:pt x="181262" y="301443"/>
                </a:lnTo>
                <a:lnTo>
                  <a:pt x="157851" y="271756"/>
                </a:lnTo>
                <a:lnTo>
                  <a:pt x="149351" y="227329"/>
                </a:lnTo>
                <a:lnTo>
                  <a:pt x="158183" y="184946"/>
                </a:lnTo>
                <a:lnTo>
                  <a:pt x="181778" y="153743"/>
                </a:lnTo>
                <a:lnTo>
                  <a:pt x="215792" y="132707"/>
                </a:lnTo>
                <a:lnTo>
                  <a:pt x="255877" y="120828"/>
                </a:lnTo>
                <a:lnTo>
                  <a:pt x="297688" y="117093"/>
                </a:lnTo>
                <a:lnTo>
                  <a:pt x="510990" y="117093"/>
                </a:lnTo>
                <a:lnTo>
                  <a:pt x="502491" y="107187"/>
                </a:lnTo>
                <a:lnTo>
                  <a:pt x="469935" y="79272"/>
                </a:lnTo>
                <a:lnTo>
                  <a:pt x="433325" y="56562"/>
                </a:lnTo>
                <a:lnTo>
                  <a:pt x="393237" y="39632"/>
                </a:lnTo>
                <a:lnTo>
                  <a:pt x="361720" y="31876"/>
                </a:lnTo>
                <a:lnTo>
                  <a:pt x="245364" y="31876"/>
                </a:lnTo>
                <a:lnTo>
                  <a:pt x="224837" y="18430"/>
                </a:lnTo>
                <a:lnTo>
                  <a:pt x="202310" y="8413"/>
                </a:lnTo>
                <a:lnTo>
                  <a:pt x="178069" y="2159"/>
                </a:lnTo>
                <a:lnTo>
                  <a:pt x="152400" y="0"/>
                </a:lnTo>
                <a:close/>
              </a:path>
              <a:path w="609600" h="609600">
                <a:moveTo>
                  <a:pt x="305180" y="190118"/>
                </a:moveTo>
                <a:lnTo>
                  <a:pt x="281517" y="191936"/>
                </a:lnTo>
                <a:lnTo>
                  <a:pt x="263509" y="197516"/>
                </a:lnTo>
                <a:lnTo>
                  <a:pt x="252049" y="207049"/>
                </a:lnTo>
                <a:lnTo>
                  <a:pt x="248030" y="220725"/>
                </a:lnTo>
                <a:lnTo>
                  <a:pt x="253484" y="236966"/>
                </a:lnTo>
                <a:lnTo>
                  <a:pt x="270414" y="247586"/>
                </a:lnTo>
                <a:lnTo>
                  <a:pt x="299680" y="256016"/>
                </a:lnTo>
                <a:lnTo>
                  <a:pt x="342138" y="265683"/>
                </a:lnTo>
                <a:lnTo>
                  <a:pt x="385161" y="277816"/>
                </a:lnTo>
                <a:lnTo>
                  <a:pt x="424957" y="297306"/>
                </a:lnTo>
                <a:lnTo>
                  <a:pt x="454205" y="327370"/>
                </a:lnTo>
                <a:lnTo>
                  <a:pt x="465581" y="371220"/>
                </a:lnTo>
                <a:lnTo>
                  <a:pt x="456901" y="414384"/>
                </a:lnTo>
                <a:lnTo>
                  <a:pt x="433443" y="447453"/>
                </a:lnTo>
                <a:lnTo>
                  <a:pt x="399086" y="470726"/>
                </a:lnTo>
                <a:lnTo>
                  <a:pt x="357707" y="484500"/>
                </a:lnTo>
                <a:lnTo>
                  <a:pt x="313181" y="489076"/>
                </a:lnTo>
                <a:lnTo>
                  <a:pt x="604321" y="489076"/>
                </a:lnTo>
                <a:lnTo>
                  <a:pt x="609473" y="457199"/>
                </a:lnTo>
                <a:lnTo>
                  <a:pt x="607391" y="431605"/>
                </a:lnTo>
                <a:lnTo>
                  <a:pt x="601202" y="407415"/>
                </a:lnTo>
                <a:lnTo>
                  <a:pt x="591239" y="384887"/>
                </a:lnTo>
                <a:lnTo>
                  <a:pt x="577976" y="364489"/>
                </a:lnTo>
                <a:lnTo>
                  <a:pt x="580576" y="349984"/>
                </a:lnTo>
                <a:lnTo>
                  <a:pt x="582580" y="335121"/>
                </a:lnTo>
                <a:lnTo>
                  <a:pt x="583870" y="320020"/>
                </a:lnTo>
                <a:lnTo>
                  <a:pt x="584326" y="304799"/>
                </a:lnTo>
                <a:lnTo>
                  <a:pt x="580670" y="259449"/>
                </a:lnTo>
                <a:lnTo>
                  <a:pt x="574826" y="235711"/>
                </a:lnTo>
                <a:lnTo>
                  <a:pt x="407289" y="235711"/>
                </a:lnTo>
                <a:lnTo>
                  <a:pt x="383869" y="228588"/>
                </a:lnTo>
                <a:lnTo>
                  <a:pt x="365188" y="212915"/>
                </a:lnTo>
                <a:lnTo>
                  <a:pt x="342030" y="197242"/>
                </a:lnTo>
                <a:lnTo>
                  <a:pt x="305180" y="190118"/>
                </a:lnTo>
                <a:close/>
              </a:path>
              <a:path w="609600" h="609600">
                <a:moveTo>
                  <a:pt x="351513" y="358901"/>
                </a:moveTo>
                <a:lnTo>
                  <a:pt x="189356" y="358901"/>
                </a:lnTo>
                <a:lnTo>
                  <a:pt x="215642" y="368446"/>
                </a:lnTo>
                <a:lnTo>
                  <a:pt x="237617" y="389445"/>
                </a:lnTo>
                <a:lnTo>
                  <a:pt x="265402" y="410444"/>
                </a:lnTo>
                <a:lnTo>
                  <a:pt x="309118" y="419988"/>
                </a:lnTo>
                <a:lnTo>
                  <a:pt x="332914" y="417250"/>
                </a:lnTo>
                <a:lnTo>
                  <a:pt x="351091" y="409701"/>
                </a:lnTo>
                <a:lnTo>
                  <a:pt x="362696" y="398343"/>
                </a:lnTo>
                <a:lnTo>
                  <a:pt x="366775" y="384174"/>
                </a:lnTo>
                <a:lnTo>
                  <a:pt x="362811" y="368720"/>
                </a:lnTo>
                <a:lnTo>
                  <a:pt x="351513" y="358901"/>
                </a:lnTo>
                <a:close/>
              </a:path>
              <a:path w="609600" h="609600">
                <a:moveTo>
                  <a:pt x="510990" y="117093"/>
                </a:moveTo>
                <a:lnTo>
                  <a:pt x="297688" y="117093"/>
                </a:lnTo>
                <a:lnTo>
                  <a:pt x="352907" y="122449"/>
                </a:lnTo>
                <a:lnTo>
                  <a:pt x="401208" y="137652"/>
                </a:lnTo>
                <a:lnTo>
                  <a:pt x="435437" y="161403"/>
                </a:lnTo>
                <a:lnTo>
                  <a:pt x="448437" y="192404"/>
                </a:lnTo>
                <a:lnTo>
                  <a:pt x="445615" y="208922"/>
                </a:lnTo>
                <a:lnTo>
                  <a:pt x="437483" y="222726"/>
                </a:lnTo>
                <a:lnTo>
                  <a:pt x="424541" y="232195"/>
                </a:lnTo>
                <a:lnTo>
                  <a:pt x="407289" y="235711"/>
                </a:lnTo>
                <a:lnTo>
                  <a:pt x="574826" y="235711"/>
                </a:lnTo>
                <a:lnTo>
                  <a:pt x="570082" y="216440"/>
                </a:lnTo>
                <a:lnTo>
                  <a:pt x="553140" y="176345"/>
                </a:lnTo>
                <a:lnTo>
                  <a:pt x="530418" y="139736"/>
                </a:lnTo>
                <a:lnTo>
                  <a:pt x="510990" y="117093"/>
                </a:lnTo>
                <a:close/>
              </a:path>
              <a:path w="609600" h="609600">
                <a:moveTo>
                  <a:pt x="304926" y="25400"/>
                </a:moveTo>
                <a:lnTo>
                  <a:pt x="289744" y="25840"/>
                </a:lnTo>
                <a:lnTo>
                  <a:pt x="274716" y="27114"/>
                </a:lnTo>
                <a:lnTo>
                  <a:pt x="259903" y="29150"/>
                </a:lnTo>
                <a:lnTo>
                  <a:pt x="245364" y="31876"/>
                </a:lnTo>
                <a:lnTo>
                  <a:pt x="361720" y="31876"/>
                </a:lnTo>
                <a:lnTo>
                  <a:pt x="350246" y="29053"/>
                </a:lnTo>
                <a:lnTo>
                  <a:pt x="304926" y="2540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69123" y="2048255"/>
            <a:ext cx="609600" cy="497205"/>
          </a:xfrm>
          <a:custGeom>
            <a:avLst/>
            <a:gdLst/>
            <a:ahLst/>
            <a:cxnLst/>
            <a:rect l="l" t="t" r="r" b="b"/>
            <a:pathLst>
              <a:path w="609600" h="497205">
                <a:moveTo>
                  <a:pt x="540410" y="464439"/>
                </a:moveTo>
                <a:lnTo>
                  <a:pt x="490981" y="464439"/>
                </a:lnTo>
                <a:lnTo>
                  <a:pt x="550164" y="496824"/>
                </a:lnTo>
                <a:lnTo>
                  <a:pt x="540410" y="464439"/>
                </a:lnTo>
                <a:close/>
              </a:path>
              <a:path w="609600" h="497205">
                <a:moveTo>
                  <a:pt x="426339" y="161925"/>
                </a:moveTo>
                <a:lnTo>
                  <a:pt x="377070" y="167535"/>
                </a:lnTo>
                <a:lnTo>
                  <a:pt x="333097" y="183359"/>
                </a:lnTo>
                <a:lnTo>
                  <a:pt x="296052" y="207883"/>
                </a:lnTo>
                <a:lnTo>
                  <a:pt x="267570" y="239592"/>
                </a:lnTo>
                <a:lnTo>
                  <a:pt x="249282" y="276974"/>
                </a:lnTo>
                <a:lnTo>
                  <a:pt x="242824" y="318516"/>
                </a:lnTo>
                <a:lnTo>
                  <a:pt x="249282" y="360189"/>
                </a:lnTo>
                <a:lnTo>
                  <a:pt x="267570" y="397608"/>
                </a:lnTo>
                <a:lnTo>
                  <a:pt x="296052" y="429291"/>
                </a:lnTo>
                <a:lnTo>
                  <a:pt x="333097" y="453756"/>
                </a:lnTo>
                <a:lnTo>
                  <a:pt x="377070" y="469522"/>
                </a:lnTo>
                <a:lnTo>
                  <a:pt x="426339" y="475107"/>
                </a:lnTo>
                <a:lnTo>
                  <a:pt x="442475" y="474190"/>
                </a:lnTo>
                <a:lnTo>
                  <a:pt x="458660" y="471773"/>
                </a:lnTo>
                <a:lnTo>
                  <a:pt x="474845" y="468356"/>
                </a:lnTo>
                <a:lnTo>
                  <a:pt x="490981" y="464439"/>
                </a:lnTo>
                <a:lnTo>
                  <a:pt x="540410" y="464439"/>
                </a:lnTo>
                <a:lnTo>
                  <a:pt x="533907" y="442849"/>
                </a:lnTo>
                <a:lnTo>
                  <a:pt x="564005" y="416546"/>
                </a:lnTo>
                <a:lnTo>
                  <a:pt x="587994" y="386730"/>
                </a:lnTo>
                <a:lnTo>
                  <a:pt x="603863" y="353891"/>
                </a:lnTo>
                <a:lnTo>
                  <a:pt x="609600" y="318516"/>
                </a:lnTo>
                <a:lnTo>
                  <a:pt x="605142" y="291465"/>
                </a:lnTo>
                <a:lnTo>
                  <a:pt x="366775" y="291465"/>
                </a:lnTo>
                <a:lnTo>
                  <a:pt x="358901" y="289629"/>
                </a:lnTo>
                <a:lnTo>
                  <a:pt x="351980" y="284781"/>
                </a:lnTo>
                <a:lnTo>
                  <a:pt x="347059" y="277909"/>
                </a:lnTo>
                <a:lnTo>
                  <a:pt x="345185" y="270002"/>
                </a:lnTo>
                <a:lnTo>
                  <a:pt x="347059" y="262074"/>
                </a:lnTo>
                <a:lnTo>
                  <a:pt x="351980" y="255158"/>
                </a:lnTo>
                <a:lnTo>
                  <a:pt x="358901" y="250267"/>
                </a:lnTo>
                <a:lnTo>
                  <a:pt x="366775" y="248412"/>
                </a:lnTo>
                <a:lnTo>
                  <a:pt x="588135" y="248412"/>
                </a:lnTo>
                <a:lnTo>
                  <a:pt x="583621" y="239592"/>
                </a:lnTo>
                <a:lnTo>
                  <a:pt x="554307" y="207883"/>
                </a:lnTo>
                <a:lnTo>
                  <a:pt x="516918" y="183359"/>
                </a:lnTo>
                <a:lnTo>
                  <a:pt x="473560" y="167535"/>
                </a:lnTo>
                <a:lnTo>
                  <a:pt x="426339" y="161925"/>
                </a:lnTo>
                <a:close/>
              </a:path>
              <a:path w="609600" h="497205">
                <a:moveTo>
                  <a:pt x="215773" y="0"/>
                </a:moveTo>
                <a:lnTo>
                  <a:pt x="166471" y="4774"/>
                </a:lnTo>
                <a:lnTo>
                  <a:pt x="121122" y="18412"/>
                </a:lnTo>
                <a:lnTo>
                  <a:pt x="81048" y="39888"/>
                </a:lnTo>
                <a:lnTo>
                  <a:pt x="47576" y="68175"/>
                </a:lnTo>
                <a:lnTo>
                  <a:pt x="22027" y="102247"/>
                </a:lnTo>
                <a:lnTo>
                  <a:pt x="5727" y="141078"/>
                </a:lnTo>
                <a:lnTo>
                  <a:pt x="0" y="183642"/>
                </a:lnTo>
                <a:lnTo>
                  <a:pt x="5903" y="226048"/>
                </a:lnTo>
                <a:lnTo>
                  <a:pt x="22939" y="264477"/>
                </a:lnTo>
                <a:lnTo>
                  <a:pt x="50095" y="298906"/>
                </a:lnTo>
                <a:lnTo>
                  <a:pt x="86359" y="329311"/>
                </a:lnTo>
                <a:lnTo>
                  <a:pt x="64770" y="394208"/>
                </a:lnTo>
                <a:lnTo>
                  <a:pt x="140207" y="356489"/>
                </a:lnTo>
                <a:lnTo>
                  <a:pt x="233307" y="356489"/>
                </a:lnTo>
                <a:lnTo>
                  <a:pt x="233039" y="355437"/>
                </a:lnTo>
                <a:lnTo>
                  <a:pt x="230965" y="344265"/>
                </a:lnTo>
                <a:lnTo>
                  <a:pt x="229677" y="332855"/>
                </a:lnTo>
                <a:lnTo>
                  <a:pt x="229234" y="321183"/>
                </a:lnTo>
                <a:lnTo>
                  <a:pt x="235702" y="275756"/>
                </a:lnTo>
                <a:lnTo>
                  <a:pt x="254004" y="234926"/>
                </a:lnTo>
                <a:lnTo>
                  <a:pt x="282495" y="200326"/>
                </a:lnTo>
                <a:lnTo>
                  <a:pt x="319527" y="173590"/>
                </a:lnTo>
                <a:lnTo>
                  <a:pt x="363452" y="156350"/>
                </a:lnTo>
                <a:lnTo>
                  <a:pt x="412623" y="150241"/>
                </a:lnTo>
                <a:lnTo>
                  <a:pt x="432937" y="150241"/>
                </a:lnTo>
                <a:lnTo>
                  <a:pt x="431255" y="145669"/>
                </a:lnTo>
                <a:lnTo>
                  <a:pt x="145669" y="145669"/>
                </a:lnTo>
                <a:lnTo>
                  <a:pt x="133730" y="143730"/>
                </a:lnTo>
                <a:lnTo>
                  <a:pt x="123316" y="138255"/>
                </a:lnTo>
                <a:lnTo>
                  <a:pt x="115950" y="129756"/>
                </a:lnTo>
                <a:lnTo>
                  <a:pt x="113156" y="118745"/>
                </a:lnTo>
                <a:lnTo>
                  <a:pt x="115950" y="107680"/>
                </a:lnTo>
                <a:lnTo>
                  <a:pt x="123317" y="99187"/>
                </a:lnTo>
                <a:lnTo>
                  <a:pt x="133731" y="93741"/>
                </a:lnTo>
                <a:lnTo>
                  <a:pt x="145669" y="91821"/>
                </a:lnTo>
                <a:lnTo>
                  <a:pt x="405169" y="91821"/>
                </a:lnTo>
                <a:lnTo>
                  <a:pt x="392284" y="73660"/>
                </a:lnTo>
                <a:lnTo>
                  <a:pt x="357377" y="43195"/>
                </a:lnTo>
                <a:lnTo>
                  <a:pt x="315190" y="19981"/>
                </a:lnTo>
                <a:lnTo>
                  <a:pt x="267422" y="5191"/>
                </a:lnTo>
                <a:lnTo>
                  <a:pt x="215773" y="0"/>
                </a:lnTo>
                <a:close/>
              </a:path>
              <a:path w="609600" h="497205">
                <a:moveTo>
                  <a:pt x="233307" y="356489"/>
                </a:moveTo>
                <a:lnTo>
                  <a:pt x="140207" y="356489"/>
                </a:lnTo>
                <a:lnTo>
                  <a:pt x="159587" y="360352"/>
                </a:lnTo>
                <a:lnTo>
                  <a:pt x="177991" y="363775"/>
                </a:lnTo>
                <a:lnTo>
                  <a:pt x="196394" y="366222"/>
                </a:lnTo>
                <a:lnTo>
                  <a:pt x="215773" y="367157"/>
                </a:lnTo>
                <a:lnTo>
                  <a:pt x="222503" y="367157"/>
                </a:lnTo>
                <a:lnTo>
                  <a:pt x="229234" y="366903"/>
                </a:lnTo>
                <a:lnTo>
                  <a:pt x="235839" y="366395"/>
                </a:lnTo>
                <a:lnTo>
                  <a:pt x="233307" y="356489"/>
                </a:lnTo>
                <a:close/>
              </a:path>
              <a:path w="609600" h="497205">
                <a:moveTo>
                  <a:pt x="485521" y="248412"/>
                </a:moveTo>
                <a:lnTo>
                  <a:pt x="366775" y="248412"/>
                </a:lnTo>
                <a:lnTo>
                  <a:pt x="377914" y="250267"/>
                </a:lnTo>
                <a:lnTo>
                  <a:pt x="386445" y="255158"/>
                </a:lnTo>
                <a:lnTo>
                  <a:pt x="391904" y="262074"/>
                </a:lnTo>
                <a:lnTo>
                  <a:pt x="393826" y="270002"/>
                </a:lnTo>
                <a:lnTo>
                  <a:pt x="391904" y="277909"/>
                </a:lnTo>
                <a:lnTo>
                  <a:pt x="386445" y="284781"/>
                </a:lnTo>
                <a:lnTo>
                  <a:pt x="377914" y="289629"/>
                </a:lnTo>
                <a:lnTo>
                  <a:pt x="366775" y="291465"/>
                </a:lnTo>
                <a:lnTo>
                  <a:pt x="485521" y="291465"/>
                </a:lnTo>
                <a:lnTo>
                  <a:pt x="477666" y="289629"/>
                </a:lnTo>
                <a:lnTo>
                  <a:pt x="470788" y="284781"/>
                </a:lnTo>
                <a:lnTo>
                  <a:pt x="465911" y="277909"/>
                </a:lnTo>
                <a:lnTo>
                  <a:pt x="464057" y="270002"/>
                </a:lnTo>
                <a:lnTo>
                  <a:pt x="465911" y="262074"/>
                </a:lnTo>
                <a:lnTo>
                  <a:pt x="470789" y="255158"/>
                </a:lnTo>
                <a:lnTo>
                  <a:pt x="477666" y="250267"/>
                </a:lnTo>
                <a:lnTo>
                  <a:pt x="485521" y="248412"/>
                </a:lnTo>
                <a:close/>
              </a:path>
              <a:path w="609600" h="497205">
                <a:moveTo>
                  <a:pt x="588135" y="248412"/>
                </a:moveTo>
                <a:lnTo>
                  <a:pt x="485521" y="248412"/>
                </a:lnTo>
                <a:lnTo>
                  <a:pt x="496532" y="250267"/>
                </a:lnTo>
                <a:lnTo>
                  <a:pt x="505031" y="255158"/>
                </a:lnTo>
                <a:lnTo>
                  <a:pt x="510506" y="262074"/>
                </a:lnTo>
                <a:lnTo>
                  <a:pt x="512445" y="270002"/>
                </a:lnTo>
                <a:lnTo>
                  <a:pt x="510506" y="277909"/>
                </a:lnTo>
                <a:lnTo>
                  <a:pt x="505031" y="284781"/>
                </a:lnTo>
                <a:lnTo>
                  <a:pt x="496532" y="289629"/>
                </a:lnTo>
                <a:lnTo>
                  <a:pt x="485521" y="291465"/>
                </a:lnTo>
                <a:lnTo>
                  <a:pt x="605142" y="291465"/>
                </a:lnTo>
                <a:lnTo>
                  <a:pt x="602754" y="276974"/>
                </a:lnTo>
                <a:lnTo>
                  <a:pt x="588135" y="248412"/>
                </a:lnTo>
                <a:close/>
              </a:path>
              <a:path w="609600" h="497205">
                <a:moveTo>
                  <a:pt x="432937" y="150241"/>
                </a:moveTo>
                <a:lnTo>
                  <a:pt x="419607" y="150241"/>
                </a:lnTo>
                <a:lnTo>
                  <a:pt x="426466" y="150876"/>
                </a:lnTo>
                <a:lnTo>
                  <a:pt x="433450" y="151638"/>
                </a:lnTo>
                <a:lnTo>
                  <a:pt x="432937" y="150241"/>
                </a:lnTo>
                <a:close/>
              </a:path>
              <a:path w="609600" h="497205">
                <a:moveTo>
                  <a:pt x="296672" y="91821"/>
                </a:moveTo>
                <a:lnTo>
                  <a:pt x="145669" y="91821"/>
                </a:lnTo>
                <a:lnTo>
                  <a:pt x="156680" y="93741"/>
                </a:lnTo>
                <a:lnTo>
                  <a:pt x="165179" y="99187"/>
                </a:lnTo>
                <a:lnTo>
                  <a:pt x="170654" y="107680"/>
                </a:lnTo>
                <a:lnTo>
                  <a:pt x="172593" y="118745"/>
                </a:lnTo>
                <a:lnTo>
                  <a:pt x="170654" y="129756"/>
                </a:lnTo>
                <a:lnTo>
                  <a:pt x="165179" y="138255"/>
                </a:lnTo>
                <a:lnTo>
                  <a:pt x="156680" y="143730"/>
                </a:lnTo>
                <a:lnTo>
                  <a:pt x="145669" y="145669"/>
                </a:lnTo>
                <a:lnTo>
                  <a:pt x="296672" y="145669"/>
                </a:lnTo>
                <a:lnTo>
                  <a:pt x="284807" y="143730"/>
                </a:lnTo>
                <a:lnTo>
                  <a:pt x="274432" y="138255"/>
                </a:lnTo>
                <a:lnTo>
                  <a:pt x="267081" y="129756"/>
                </a:lnTo>
                <a:lnTo>
                  <a:pt x="264289" y="118745"/>
                </a:lnTo>
                <a:lnTo>
                  <a:pt x="267081" y="107680"/>
                </a:lnTo>
                <a:lnTo>
                  <a:pt x="274432" y="99187"/>
                </a:lnTo>
                <a:lnTo>
                  <a:pt x="284807" y="93741"/>
                </a:lnTo>
                <a:lnTo>
                  <a:pt x="296672" y="91821"/>
                </a:lnTo>
                <a:close/>
              </a:path>
              <a:path w="609600" h="497205">
                <a:moveTo>
                  <a:pt x="405169" y="91821"/>
                </a:moveTo>
                <a:lnTo>
                  <a:pt x="296672" y="91821"/>
                </a:lnTo>
                <a:lnTo>
                  <a:pt x="307736" y="93741"/>
                </a:lnTo>
                <a:lnTo>
                  <a:pt x="316230" y="99187"/>
                </a:lnTo>
                <a:lnTo>
                  <a:pt x="321675" y="107680"/>
                </a:lnTo>
                <a:lnTo>
                  <a:pt x="323596" y="118745"/>
                </a:lnTo>
                <a:lnTo>
                  <a:pt x="321675" y="129756"/>
                </a:lnTo>
                <a:lnTo>
                  <a:pt x="316229" y="138255"/>
                </a:lnTo>
                <a:lnTo>
                  <a:pt x="307736" y="143730"/>
                </a:lnTo>
                <a:lnTo>
                  <a:pt x="296672" y="145669"/>
                </a:lnTo>
                <a:lnTo>
                  <a:pt x="431255" y="145669"/>
                </a:lnTo>
                <a:lnTo>
                  <a:pt x="418208" y="110198"/>
                </a:lnTo>
                <a:lnTo>
                  <a:pt x="405169" y="91821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199376" y="1799844"/>
            <a:ext cx="1149350" cy="1126490"/>
          </a:xfrm>
          <a:prstGeom prst="rect">
            <a:avLst/>
          </a:prstGeom>
          <a:ln w="9525">
            <a:solidFill>
              <a:srgbClr val="160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345440">
              <a:lnSpc>
                <a:spcPct val="100000"/>
              </a:lnSpc>
            </a:pPr>
            <a:r>
              <a:rPr dirty="0" sz="1800">
                <a:latin typeface="黑体"/>
                <a:cs typeface="黑体"/>
              </a:rPr>
              <a:t>微信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952848" y="1996439"/>
            <a:ext cx="607695" cy="607060"/>
          </a:xfrm>
          <a:custGeom>
            <a:avLst/>
            <a:gdLst/>
            <a:ahLst/>
            <a:cxnLst/>
            <a:rect l="l" t="t" r="r" b="b"/>
            <a:pathLst>
              <a:path w="607695" h="607060">
                <a:moveTo>
                  <a:pt x="100218" y="58880"/>
                </a:moveTo>
                <a:lnTo>
                  <a:pt x="83665" y="62493"/>
                </a:lnTo>
                <a:lnTo>
                  <a:pt x="68087" y="73406"/>
                </a:lnTo>
                <a:lnTo>
                  <a:pt x="45640" y="95837"/>
                </a:lnTo>
                <a:lnTo>
                  <a:pt x="34405" y="106999"/>
                </a:lnTo>
                <a:lnTo>
                  <a:pt x="6699" y="140557"/>
                </a:lnTo>
                <a:lnTo>
                  <a:pt x="0" y="190724"/>
                </a:lnTo>
                <a:lnTo>
                  <a:pt x="3127" y="213375"/>
                </a:lnTo>
                <a:lnTo>
                  <a:pt x="16144" y="257429"/>
                </a:lnTo>
                <a:lnTo>
                  <a:pt x="34911" y="301067"/>
                </a:lnTo>
                <a:lnTo>
                  <a:pt x="57594" y="342407"/>
                </a:lnTo>
                <a:lnTo>
                  <a:pt x="83778" y="381676"/>
                </a:lnTo>
                <a:lnTo>
                  <a:pt x="113045" y="419100"/>
                </a:lnTo>
                <a:lnTo>
                  <a:pt x="147630" y="456919"/>
                </a:lnTo>
                <a:lnTo>
                  <a:pt x="184806" y="491410"/>
                </a:lnTo>
                <a:lnTo>
                  <a:pt x="224603" y="522536"/>
                </a:lnTo>
                <a:lnTo>
                  <a:pt x="267052" y="550261"/>
                </a:lnTo>
                <a:lnTo>
                  <a:pt x="312181" y="574548"/>
                </a:lnTo>
                <a:lnTo>
                  <a:pt x="365728" y="596122"/>
                </a:lnTo>
                <a:lnTo>
                  <a:pt x="422417" y="606551"/>
                </a:lnTo>
                <a:lnTo>
                  <a:pt x="442039" y="606016"/>
                </a:lnTo>
                <a:lnTo>
                  <a:pt x="460232" y="601789"/>
                </a:lnTo>
                <a:lnTo>
                  <a:pt x="476853" y="593371"/>
                </a:lnTo>
                <a:lnTo>
                  <a:pt x="491759" y="580263"/>
                </a:lnTo>
                <a:lnTo>
                  <a:pt x="501705" y="569634"/>
                </a:lnTo>
                <a:lnTo>
                  <a:pt x="511984" y="559339"/>
                </a:lnTo>
                <a:lnTo>
                  <a:pt x="532780" y="538988"/>
                </a:lnTo>
                <a:lnTo>
                  <a:pt x="544214" y="523053"/>
                </a:lnTo>
                <a:lnTo>
                  <a:pt x="548052" y="506285"/>
                </a:lnTo>
                <a:lnTo>
                  <a:pt x="544318" y="489517"/>
                </a:lnTo>
                <a:lnTo>
                  <a:pt x="533034" y="473583"/>
                </a:lnTo>
                <a:lnTo>
                  <a:pt x="511187" y="451612"/>
                </a:lnTo>
                <a:lnTo>
                  <a:pt x="344439" y="451612"/>
                </a:lnTo>
                <a:lnTo>
                  <a:pt x="339486" y="448818"/>
                </a:lnTo>
                <a:lnTo>
                  <a:pt x="332079" y="445041"/>
                </a:lnTo>
                <a:lnTo>
                  <a:pt x="324611" y="441372"/>
                </a:lnTo>
                <a:lnTo>
                  <a:pt x="317216" y="437584"/>
                </a:lnTo>
                <a:lnTo>
                  <a:pt x="278691" y="411620"/>
                </a:lnTo>
                <a:lnTo>
                  <a:pt x="222744" y="360245"/>
                </a:lnTo>
                <a:lnTo>
                  <a:pt x="197627" y="331343"/>
                </a:lnTo>
                <a:lnTo>
                  <a:pt x="165588" y="284158"/>
                </a:lnTo>
                <a:lnTo>
                  <a:pt x="155336" y="262127"/>
                </a:lnTo>
                <a:lnTo>
                  <a:pt x="155717" y="258825"/>
                </a:lnTo>
                <a:lnTo>
                  <a:pt x="170904" y="244074"/>
                </a:lnTo>
                <a:lnTo>
                  <a:pt x="182022" y="233013"/>
                </a:lnTo>
                <a:lnTo>
                  <a:pt x="204104" y="210820"/>
                </a:lnTo>
                <a:lnTo>
                  <a:pt x="215731" y="194736"/>
                </a:lnTo>
                <a:lnTo>
                  <a:pt x="219582" y="177974"/>
                </a:lnTo>
                <a:lnTo>
                  <a:pt x="215695" y="161188"/>
                </a:lnTo>
                <a:lnTo>
                  <a:pt x="204104" y="145034"/>
                </a:lnTo>
                <a:lnTo>
                  <a:pt x="141491" y="82403"/>
                </a:lnTo>
                <a:lnTo>
                  <a:pt x="132349" y="73406"/>
                </a:lnTo>
                <a:lnTo>
                  <a:pt x="116772" y="62529"/>
                </a:lnTo>
                <a:lnTo>
                  <a:pt x="100218" y="58880"/>
                </a:lnTo>
                <a:close/>
              </a:path>
              <a:path w="607695" h="607060">
                <a:moveTo>
                  <a:pt x="428767" y="386905"/>
                </a:moveTo>
                <a:lnTo>
                  <a:pt x="362918" y="435238"/>
                </a:lnTo>
                <a:lnTo>
                  <a:pt x="347741" y="450723"/>
                </a:lnTo>
                <a:lnTo>
                  <a:pt x="344439" y="451612"/>
                </a:lnTo>
                <a:lnTo>
                  <a:pt x="511187" y="451612"/>
                </a:lnTo>
                <a:lnTo>
                  <a:pt x="497062" y="437483"/>
                </a:lnTo>
                <a:lnTo>
                  <a:pt x="460898" y="401574"/>
                </a:lnTo>
                <a:lnTo>
                  <a:pt x="445285" y="390536"/>
                </a:lnTo>
                <a:lnTo>
                  <a:pt x="428767" y="386905"/>
                </a:lnTo>
                <a:close/>
              </a:path>
              <a:path w="607695" h="607060">
                <a:moveTo>
                  <a:pt x="305196" y="107696"/>
                </a:moveTo>
                <a:lnTo>
                  <a:pt x="305196" y="165100"/>
                </a:lnTo>
                <a:lnTo>
                  <a:pt x="332103" y="167725"/>
                </a:lnTo>
                <a:lnTo>
                  <a:pt x="357568" y="175434"/>
                </a:lnTo>
                <a:lnTo>
                  <a:pt x="401843" y="205105"/>
                </a:lnTo>
                <a:lnTo>
                  <a:pt x="431514" y="249253"/>
                </a:lnTo>
                <a:lnTo>
                  <a:pt x="441848" y="301498"/>
                </a:lnTo>
                <a:lnTo>
                  <a:pt x="499379" y="301498"/>
                </a:lnTo>
                <a:lnTo>
                  <a:pt x="494241" y="257132"/>
                </a:lnTo>
                <a:lnTo>
                  <a:pt x="479610" y="216368"/>
                </a:lnTo>
                <a:lnTo>
                  <a:pt x="456662" y="180379"/>
                </a:lnTo>
                <a:lnTo>
                  <a:pt x="426571" y="150343"/>
                </a:lnTo>
                <a:lnTo>
                  <a:pt x="390513" y="127433"/>
                </a:lnTo>
                <a:lnTo>
                  <a:pt x="349663" y="112826"/>
                </a:lnTo>
                <a:lnTo>
                  <a:pt x="305196" y="107696"/>
                </a:lnTo>
                <a:close/>
              </a:path>
              <a:path w="607695" h="607060">
                <a:moveTo>
                  <a:pt x="305196" y="0"/>
                </a:moveTo>
                <a:lnTo>
                  <a:pt x="305196" y="57404"/>
                </a:lnTo>
                <a:lnTo>
                  <a:pt x="354388" y="62376"/>
                </a:lnTo>
                <a:lnTo>
                  <a:pt x="400242" y="76630"/>
                </a:lnTo>
                <a:lnTo>
                  <a:pt x="441765" y="99174"/>
                </a:lnTo>
                <a:lnTo>
                  <a:pt x="477964" y="129016"/>
                </a:lnTo>
                <a:lnTo>
                  <a:pt x="507847" y="165161"/>
                </a:lnTo>
                <a:lnTo>
                  <a:pt x="530421" y="206619"/>
                </a:lnTo>
                <a:lnTo>
                  <a:pt x="544693" y="252395"/>
                </a:lnTo>
                <a:lnTo>
                  <a:pt x="549671" y="301498"/>
                </a:lnTo>
                <a:lnTo>
                  <a:pt x="607202" y="301498"/>
                </a:lnTo>
                <a:lnTo>
                  <a:pt x="603242" y="252659"/>
                </a:lnTo>
                <a:lnTo>
                  <a:pt x="591777" y="206304"/>
                </a:lnTo>
                <a:lnTo>
                  <a:pt x="573437" y="163061"/>
                </a:lnTo>
                <a:lnTo>
                  <a:pt x="548847" y="123553"/>
                </a:lnTo>
                <a:lnTo>
                  <a:pt x="518636" y="88407"/>
                </a:lnTo>
                <a:lnTo>
                  <a:pt x="483429" y="58249"/>
                </a:lnTo>
                <a:lnTo>
                  <a:pt x="443855" y="33703"/>
                </a:lnTo>
                <a:lnTo>
                  <a:pt x="400540" y="15396"/>
                </a:lnTo>
                <a:lnTo>
                  <a:pt x="354111" y="3953"/>
                </a:lnTo>
                <a:lnTo>
                  <a:pt x="305196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8665464" y="1799844"/>
            <a:ext cx="1149350" cy="1126490"/>
          </a:xfrm>
          <a:prstGeom prst="rect">
            <a:avLst/>
          </a:prstGeom>
          <a:ln w="9525">
            <a:solidFill>
              <a:srgbClr val="160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345440">
              <a:lnSpc>
                <a:spcPct val="100000"/>
              </a:lnSpc>
            </a:pPr>
            <a:r>
              <a:rPr dirty="0" sz="1800">
                <a:latin typeface="黑体"/>
                <a:cs typeface="黑体"/>
              </a:rPr>
              <a:t>电话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90016" y="5542788"/>
            <a:ext cx="4579620" cy="277495"/>
          </a:xfrm>
          <a:prstGeom prst="rect">
            <a:avLst/>
          </a:prstGeom>
          <a:solidFill>
            <a:srgbClr val="FFF3C3"/>
          </a:solidFill>
        </p:spPr>
        <p:txBody>
          <a:bodyPr wrap="square" lIns="0" tIns="41275" rIns="0" bIns="0" rtlCol="0" vert="horz">
            <a:spAutoFit/>
          </a:bodyPr>
          <a:lstStyle/>
          <a:p>
            <a:pPr marL="383540">
              <a:lnSpc>
                <a:spcPct val="100000"/>
              </a:lnSpc>
              <a:spcBef>
                <a:spcPts val="325"/>
              </a:spcBef>
            </a:pPr>
            <a:r>
              <a:rPr dirty="0" sz="1200">
                <a:latin typeface="微软雅黑"/>
                <a:cs typeface="微软雅黑"/>
              </a:rPr>
              <a:t>沟通链路太多，传话，信息失真，需求前后矛盾无从对证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0130028" y="1778507"/>
            <a:ext cx="1149350" cy="1126490"/>
          </a:xfrm>
          <a:custGeom>
            <a:avLst/>
            <a:gdLst/>
            <a:ahLst/>
            <a:cxnLst/>
            <a:rect l="l" t="t" r="r" b="b"/>
            <a:pathLst>
              <a:path w="1149350" h="1126489">
                <a:moveTo>
                  <a:pt x="0" y="1126236"/>
                </a:moveTo>
                <a:lnTo>
                  <a:pt x="1149096" y="1126236"/>
                </a:lnTo>
                <a:lnTo>
                  <a:pt x="1149096" y="0"/>
                </a:lnTo>
                <a:lnTo>
                  <a:pt x="0" y="0"/>
                </a:lnTo>
                <a:lnTo>
                  <a:pt x="0" y="1126236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10526393" y="2567432"/>
            <a:ext cx="358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Franklin Gothic Book"/>
                <a:cs typeface="Franklin Gothic Book"/>
              </a:rPr>
              <a:t>J</a:t>
            </a:r>
            <a:r>
              <a:rPr dirty="0" sz="1800" spc="-5">
                <a:latin typeface="Franklin Gothic Book"/>
                <a:cs typeface="Franklin Gothic Book"/>
              </a:rPr>
              <a:t>ir</a:t>
            </a:r>
            <a:r>
              <a:rPr dirty="0" sz="180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0398252" y="1921763"/>
            <a:ext cx="609600" cy="737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061707" y="1644014"/>
            <a:ext cx="4044950" cy="2686685"/>
          </a:xfrm>
          <a:custGeom>
            <a:avLst/>
            <a:gdLst/>
            <a:ahLst/>
            <a:cxnLst/>
            <a:rect l="l" t="t" r="r" b="b"/>
            <a:pathLst>
              <a:path w="4044950" h="2686685">
                <a:moveTo>
                  <a:pt x="1092200" y="1784477"/>
                </a:moveTo>
                <a:lnTo>
                  <a:pt x="1092200" y="1778000"/>
                </a:lnTo>
                <a:lnTo>
                  <a:pt x="1105153" y="1752854"/>
                </a:lnTo>
                <a:lnTo>
                  <a:pt x="1149477" y="1683004"/>
                </a:lnTo>
                <a:lnTo>
                  <a:pt x="1194181" y="1651381"/>
                </a:lnTo>
                <a:lnTo>
                  <a:pt x="1257427" y="1613154"/>
                </a:lnTo>
                <a:lnTo>
                  <a:pt x="1371600" y="1555877"/>
                </a:lnTo>
                <a:lnTo>
                  <a:pt x="1416303" y="1536827"/>
                </a:lnTo>
                <a:lnTo>
                  <a:pt x="1644903" y="1460500"/>
                </a:lnTo>
                <a:lnTo>
                  <a:pt x="1867027" y="1403604"/>
                </a:lnTo>
                <a:lnTo>
                  <a:pt x="2286000" y="1327277"/>
                </a:lnTo>
                <a:lnTo>
                  <a:pt x="2444750" y="1327277"/>
                </a:lnTo>
                <a:lnTo>
                  <a:pt x="2692400" y="1339977"/>
                </a:lnTo>
                <a:lnTo>
                  <a:pt x="2800477" y="1371600"/>
                </a:lnTo>
                <a:lnTo>
                  <a:pt x="2946654" y="1435354"/>
                </a:lnTo>
                <a:lnTo>
                  <a:pt x="2997327" y="1466977"/>
                </a:lnTo>
                <a:lnTo>
                  <a:pt x="3035554" y="1511681"/>
                </a:lnTo>
                <a:lnTo>
                  <a:pt x="3048127" y="1549400"/>
                </a:lnTo>
                <a:lnTo>
                  <a:pt x="3067177" y="1632204"/>
                </a:lnTo>
                <a:lnTo>
                  <a:pt x="3073654" y="1683004"/>
                </a:lnTo>
                <a:lnTo>
                  <a:pt x="3073654" y="1746377"/>
                </a:lnTo>
                <a:lnTo>
                  <a:pt x="3073654" y="1860804"/>
                </a:lnTo>
                <a:lnTo>
                  <a:pt x="3054604" y="1949704"/>
                </a:lnTo>
                <a:lnTo>
                  <a:pt x="3003804" y="2070354"/>
                </a:lnTo>
                <a:lnTo>
                  <a:pt x="2971800" y="2108581"/>
                </a:lnTo>
                <a:lnTo>
                  <a:pt x="2965704" y="2133727"/>
                </a:lnTo>
                <a:lnTo>
                  <a:pt x="2940177" y="2146300"/>
                </a:lnTo>
                <a:lnTo>
                  <a:pt x="2845054" y="2235200"/>
                </a:lnTo>
                <a:lnTo>
                  <a:pt x="2794381" y="2286000"/>
                </a:lnTo>
                <a:lnTo>
                  <a:pt x="2660777" y="2356231"/>
                </a:lnTo>
                <a:lnTo>
                  <a:pt x="2571877" y="2381377"/>
                </a:lnTo>
                <a:lnTo>
                  <a:pt x="2393950" y="2400427"/>
                </a:lnTo>
                <a:lnTo>
                  <a:pt x="2362327" y="2400427"/>
                </a:lnTo>
                <a:lnTo>
                  <a:pt x="2197481" y="2387854"/>
                </a:lnTo>
                <a:lnTo>
                  <a:pt x="2133727" y="2362327"/>
                </a:lnTo>
                <a:lnTo>
                  <a:pt x="2051303" y="2279904"/>
                </a:lnTo>
                <a:lnTo>
                  <a:pt x="2019553" y="2235200"/>
                </a:lnTo>
                <a:lnTo>
                  <a:pt x="1974977" y="2159254"/>
                </a:lnTo>
                <a:lnTo>
                  <a:pt x="1962403" y="2121154"/>
                </a:lnTo>
                <a:lnTo>
                  <a:pt x="1955927" y="2038731"/>
                </a:lnTo>
                <a:lnTo>
                  <a:pt x="1955927" y="1968881"/>
                </a:lnTo>
                <a:lnTo>
                  <a:pt x="1955927" y="1949704"/>
                </a:lnTo>
                <a:lnTo>
                  <a:pt x="2013077" y="1657477"/>
                </a:lnTo>
                <a:lnTo>
                  <a:pt x="2032253" y="1619250"/>
                </a:lnTo>
                <a:lnTo>
                  <a:pt x="2095627" y="1543304"/>
                </a:lnTo>
                <a:lnTo>
                  <a:pt x="2165350" y="1479550"/>
                </a:lnTo>
                <a:lnTo>
                  <a:pt x="2248154" y="1409827"/>
                </a:lnTo>
                <a:lnTo>
                  <a:pt x="2470277" y="1263904"/>
                </a:lnTo>
                <a:lnTo>
                  <a:pt x="2508504" y="1244854"/>
                </a:lnTo>
                <a:lnTo>
                  <a:pt x="2667254" y="1175004"/>
                </a:lnTo>
                <a:lnTo>
                  <a:pt x="2737104" y="1149477"/>
                </a:lnTo>
                <a:lnTo>
                  <a:pt x="2845054" y="1092200"/>
                </a:lnTo>
                <a:lnTo>
                  <a:pt x="2876804" y="1060577"/>
                </a:lnTo>
                <a:lnTo>
                  <a:pt x="2921000" y="984631"/>
                </a:lnTo>
                <a:lnTo>
                  <a:pt x="2933954" y="952626"/>
                </a:lnTo>
                <a:lnTo>
                  <a:pt x="2978277" y="882776"/>
                </a:lnTo>
                <a:lnTo>
                  <a:pt x="2984754" y="876554"/>
                </a:lnTo>
                <a:lnTo>
                  <a:pt x="3041650" y="876554"/>
                </a:lnTo>
                <a:lnTo>
                  <a:pt x="3079750" y="895731"/>
                </a:lnTo>
                <a:lnTo>
                  <a:pt x="3124454" y="946404"/>
                </a:lnTo>
                <a:lnTo>
                  <a:pt x="3276727" y="1175004"/>
                </a:lnTo>
                <a:lnTo>
                  <a:pt x="3321431" y="1270127"/>
                </a:lnTo>
                <a:lnTo>
                  <a:pt x="3359150" y="1473454"/>
                </a:lnTo>
                <a:lnTo>
                  <a:pt x="3365627" y="1511681"/>
                </a:lnTo>
                <a:lnTo>
                  <a:pt x="3365627" y="1644904"/>
                </a:lnTo>
                <a:lnTo>
                  <a:pt x="3359150" y="1695577"/>
                </a:lnTo>
                <a:lnTo>
                  <a:pt x="3295777" y="1765427"/>
                </a:lnTo>
                <a:lnTo>
                  <a:pt x="3251581" y="1803654"/>
                </a:lnTo>
                <a:lnTo>
                  <a:pt x="3200400" y="1822704"/>
                </a:lnTo>
                <a:lnTo>
                  <a:pt x="3143504" y="1835277"/>
                </a:lnTo>
                <a:lnTo>
                  <a:pt x="3073654" y="1841754"/>
                </a:lnTo>
                <a:lnTo>
                  <a:pt x="2990850" y="1841754"/>
                </a:lnTo>
                <a:lnTo>
                  <a:pt x="2819527" y="1810131"/>
                </a:lnTo>
                <a:lnTo>
                  <a:pt x="2679827" y="1765427"/>
                </a:lnTo>
                <a:lnTo>
                  <a:pt x="2324227" y="1619250"/>
                </a:lnTo>
                <a:lnTo>
                  <a:pt x="1943227" y="1447927"/>
                </a:lnTo>
                <a:lnTo>
                  <a:pt x="1746377" y="1346454"/>
                </a:lnTo>
                <a:lnTo>
                  <a:pt x="1581531" y="1263904"/>
                </a:lnTo>
                <a:lnTo>
                  <a:pt x="1314703" y="1067054"/>
                </a:lnTo>
                <a:lnTo>
                  <a:pt x="1295653" y="1041526"/>
                </a:lnTo>
                <a:lnTo>
                  <a:pt x="1270127" y="1009776"/>
                </a:lnTo>
                <a:lnTo>
                  <a:pt x="1250950" y="959104"/>
                </a:lnTo>
                <a:lnTo>
                  <a:pt x="1231900" y="876554"/>
                </a:lnTo>
                <a:lnTo>
                  <a:pt x="1231900" y="838454"/>
                </a:lnTo>
                <a:lnTo>
                  <a:pt x="1257427" y="768604"/>
                </a:lnTo>
                <a:lnTo>
                  <a:pt x="1327277" y="698754"/>
                </a:lnTo>
                <a:lnTo>
                  <a:pt x="1371600" y="667131"/>
                </a:lnTo>
                <a:lnTo>
                  <a:pt x="1435353" y="628904"/>
                </a:lnTo>
                <a:lnTo>
                  <a:pt x="1517777" y="590804"/>
                </a:lnTo>
                <a:lnTo>
                  <a:pt x="1587627" y="578104"/>
                </a:lnTo>
                <a:lnTo>
                  <a:pt x="1752853" y="578104"/>
                </a:lnTo>
                <a:lnTo>
                  <a:pt x="1854327" y="578104"/>
                </a:lnTo>
                <a:lnTo>
                  <a:pt x="2063877" y="603376"/>
                </a:lnTo>
                <a:lnTo>
                  <a:pt x="2133727" y="622426"/>
                </a:lnTo>
                <a:lnTo>
                  <a:pt x="2171827" y="647954"/>
                </a:lnTo>
                <a:lnTo>
                  <a:pt x="2203577" y="679704"/>
                </a:lnTo>
                <a:lnTo>
                  <a:pt x="2229104" y="717804"/>
                </a:lnTo>
                <a:lnTo>
                  <a:pt x="2260854" y="920876"/>
                </a:lnTo>
                <a:lnTo>
                  <a:pt x="2254377" y="978154"/>
                </a:lnTo>
                <a:lnTo>
                  <a:pt x="2241677" y="1009776"/>
                </a:lnTo>
                <a:lnTo>
                  <a:pt x="2235200" y="1041526"/>
                </a:lnTo>
                <a:lnTo>
                  <a:pt x="2184527" y="1098677"/>
                </a:lnTo>
                <a:lnTo>
                  <a:pt x="2044827" y="1244854"/>
                </a:lnTo>
                <a:lnTo>
                  <a:pt x="1962403" y="1289177"/>
                </a:lnTo>
                <a:lnTo>
                  <a:pt x="1835277" y="1346454"/>
                </a:lnTo>
                <a:lnTo>
                  <a:pt x="1771903" y="1352931"/>
                </a:lnTo>
                <a:lnTo>
                  <a:pt x="1702053" y="1352931"/>
                </a:lnTo>
                <a:lnTo>
                  <a:pt x="1625727" y="1339977"/>
                </a:lnTo>
                <a:lnTo>
                  <a:pt x="1359027" y="1231900"/>
                </a:lnTo>
                <a:lnTo>
                  <a:pt x="1162050" y="1130427"/>
                </a:lnTo>
                <a:lnTo>
                  <a:pt x="768603" y="952626"/>
                </a:lnTo>
                <a:lnTo>
                  <a:pt x="635000" y="889254"/>
                </a:lnTo>
                <a:lnTo>
                  <a:pt x="546100" y="819404"/>
                </a:lnTo>
                <a:lnTo>
                  <a:pt x="540003" y="774700"/>
                </a:lnTo>
                <a:lnTo>
                  <a:pt x="540003" y="711326"/>
                </a:lnTo>
                <a:lnTo>
                  <a:pt x="540003" y="660654"/>
                </a:lnTo>
                <a:lnTo>
                  <a:pt x="647953" y="495426"/>
                </a:lnTo>
                <a:lnTo>
                  <a:pt x="679703" y="470154"/>
                </a:lnTo>
                <a:lnTo>
                  <a:pt x="717803" y="451104"/>
                </a:lnTo>
                <a:lnTo>
                  <a:pt x="844550" y="381254"/>
                </a:lnTo>
                <a:lnTo>
                  <a:pt x="1054481" y="304926"/>
                </a:lnTo>
                <a:lnTo>
                  <a:pt x="1308227" y="254126"/>
                </a:lnTo>
                <a:lnTo>
                  <a:pt x="1555877" y="235076"/>
                </a:lnTo>
                <a:lnTo>
                  <a:pt x="1625727" y="235076"/>
                </a:lnTo>
                <a:lnTo>
                  <a:pt x="2025777" y="279781"/>
                </a:lnTo>
                <a:lnTo>
                  <a:pt x="2267331" y="349504"/>
                </a:lnTo>
                <a:lnTo>
                  <a:pt x="2762250" y="578104"/>
                </a:lnTo>
                <a:lnTo>
                  <a:pt x="2984754" y="704850"/>
                </a:lnTo>
                <a:lnTo>
                  <a:pt x="3327527" y="870076"/>
                </a:lnTo>
                <a:lnTo>
                  <a:pt x="3422904" y="908304"/>
                </a:lnTo>
                <a:lnTo>
                  <a:pt x="3492754" y="952626"/>
                </a:lnTo>
                <a:lnTo>
                  <a:pt x="3492754" y="959104"/>
                </a:lnTo>
                <a:lnTo>
                  <a:pt x="3492754" y="990726"/>
                </a:lnTo>
                <a:lnTo>
                  <a:pt x="3486277" y="1048004"/>
                </a:lnTo>
                <a:lnTo>
                  <a:pt x="3441954" y="1168527"/>
                </a:lnTo>
                <a:lnTo>
                  <a:pt x="3283204" y="1333754"/>
                </a:lnTo>
                <a:lnTo>
                  <a:pt x="3079750" y="1397127"/>
                </a:lnTo>
                <a:lnTo>
                  <a:pt x="3048127" y="1397127"/>
                </a:lnTo>
                <a:lnTo>
                  <a:pt x="2914904" y="1403604"/>
                </a:lnTo>
                <a:lnTo>
                  <a:pt x="2876804" y="1403604"/>
                </a:lnTo>
                <a:lnTo>
                  <a:pt x="2864231" y="1390650"/>
                </a:lnTo>
                <a:lnTo>
                  <a:pt x="2857627" y="1359027"/>
                </a:lnTo>
                <a:lnTo>
                  <a:pt x="2851150" y="1320800"/>
                </a:lnTo>
                <a:lnTo>
                  <a:pt x="2851150" y="1187704"/>
                </a:lnTo>
                <a:lnTo>
                  <a:pt x="2851150" y="1111377"/>
                </a:lnTo>
                <a:lnTo>
                  <a:pt x="2851150" y="959104"/>
                </a:lnTo>
                <a:lnTo>
                  <a:pt x="2857627" y="939926"/>
                </a:lnTo>
                <a:lnTo>
                  <a:pt x="2953131" y="806704"/>
                </a:lnTo>
                <a:lnTo>
                  <a:pt x="3041650" y="724026"/>
                </a:lnTo>
                <a:lnTo>
                  <a:pt x="3289300" y="597281"/>
                </a:lnTo>
                <a:lnTo>
                  <a:pt x="3397377" y="552576"/>
                </a:lnTo>
                <a:lnTo>
                  <a:pt x="3486277" y="533526"/>
                </a:lnTo>
                <a:lnTo>
                  <a:pt x="3569081" y="527431"/>
                </a:lnTo>
                <a:lnTo>
                  <a:pt x="3880104" y="533526"/>
                </a:lnTo>
                <a:lnTo>
                  <a:pt x="3943477" y="565150"/>
                </a:lnTo>
                <a:lnTo>
                  <a:pt x="3975100" y="597281"/>
                </a:lnTo>
                <a:lnTo>
                  <a:pt x="4000627" y="654176"/>
                </a:lnTo>
                <a:lnTo>
                  <a:pt x="4007231" y="679704"/>
                </a:lnTo>
                <a:lnTo>
                  <a:pt x="4019804" y="793750"/>
                </a:lnTo>
                <a:lnTo>
                  <a:pt x="4019804" y="870076"/>
                </a:lnTo>
                <a:lnTo>
                  <a:pt x="4019804" y="978154"/>
                </a:lnTo>
                <a:lnTo>
                  <a:pt x="4007231" y="1048004"/>
                </a:lnTo>
                <a:lnTo>
                  <a:pt x="3905250" y="1213231"/>
                </a:lnTo>
                <a:lnTo>
                  <a:pt x="3791204" y="1314704"/>
                </a:lnTo>
                <a:lnTo>
                  <a:pt x="3467227" y="1517777"/>
                </a:lnTo>
                <a:lnTo>
                  <a:pt x="3314827" y="1562354"/>
                </a:lnTo>
                <a:lnTo>
                  <a:pt x="3060700" y="1581531"/>
                </a:lnTo>
                <a:lnTo>
                  <a:pt x="2971800" y="1568577"/>
                </a:lnTo>
                <a:lnTo>
                  <a:pt x="2908427" y="1511681"/>
                </a:lnTo>
                <a:lnTo>
                  <a:pt x="2597404" y="1098677"/>
                </a:lnTo>
                <a:lnTo>
                  <a:pt x="2502027" y="971676"/>
                </a:lnTo>
                <a:lnTo>
                  <a:pt x="2476754" y="933450"/>
                </a:lnTo>
                <a:lnTo>
                  <a:pt x="2451227" y="908304"/>
                </a:lnTo>
                <a:lnTo>
                  <a:pt x="2400427" y="781176"/>
                </a:lnTo>
                <a:lnTo>
                  <a:pt x="2400427" y="724026"/>
                </a:lnTo>
                <a:lnTo>
                  <a:pt x="2457704" y="590804"/>
                </a:lnTo>
                <a:lnTo>
                  <a:pt x="2502027" y="520954"/>
                </a:lnTo>
                <a:lnTo>
                  <a:pt x="2584450" y="432054"/>
                </a:lnTo>
                <a:lnTo>
                  <a:pt x="2654681" y="374776"/>
                </a:lnTo>
                <a:lnTo>
                  <a:pt x="2889377" y="285876"/>
                </a:lnTo>
                <a:lnTo>
                  <a:pt x="3029077" y="254126"/>
                </a:lnTo>
                <a:lnTo>
                  <a:pt x="3264154" y="190754"/>
                </a:lnTo>
                <a:lnTo>
                  <a:pt x="3334004" y="177800"/>
                </a:lnTo>
                <a:lnTo>
                  <a:pt x="3422904" y="165226"/>
                </a:lnTo>
                <a:lnTo>
                  <a:pt x="3467227" y="177800"/>
                </a:lnTo>
                <a:lnTo>
                  <a:pt x="3562604" y="228600"/>
                </a:lnTo>
                <a:lnTo>
                  <a:pt x="3657600" y="304926"/>
                </a:lnTo>
                <a:lnTo>
                  <a:pt x="3778631" y="387350"/>
                </a:lnTo>
                <a:lnTo>
                  <a:pt x="4013327" y="508381"/>
                </a:lnTo>
                <a:lnTo>
                  <a:pt x="4038854" y="520954"/>
                </a:lnTo>
                <a:lnTo>
                  <a:pt x="4038854" y="527431"/>
                </a:lnTo>
                <a:lnTo>
                  <a:pt x="4044950" y="552576"/>
                </a:lnTo>
                <a:lnTo>
                  <a:pt x="4044950" y="584326"/>
                </a:lnTo>
                <a:lnTo>
                  <a:pt x="4044950" y="667131"/>
                </a:lnTo>
                <a:lnTo>
                  <a:pt x="4044950" y="756031"/>
                </a:lnTo>
                <a:lnTo>
                  <a:pt x="4032377" y="876554"/>
                </a:lnTo>
                <a:lnTo>
                  <a:pt x="4019804" y="971676"/>
                </a:lnTo>
                <a:lnTo>
                  <a:pt x="4013327" y="1041526"/>
                </a:lnTo>
                <a:lnTo>
                  <a:pt x="4007231" y="1111377"/>
                </a:lnTo>
                <a:lnTo>
                  <a:pt x="4007231" y="1231900"/>
                </a:lnTo>
                <a:lnTo>
                  <a:pt x="4007231" y="1314704"/>
                </a:lnTo>
                <a:lnTo>
                  <a:pt x="4000627" y="1466977"/>
                </a:lnTo>
                <a:lnTo>
                  <a:pt x="3949954" y="1606677"/>
                </a:lnTo>
                <a:lnTo>
                  <a:pt x="3861054" y="1752854"/>
                </a:lnTo>
                <a:lnTo>
                  <a:pt x="3816350" y="1803654"/>
                </a:lnTo>
                <a:lnTo>
                  <a:pt x="3752977" y="1847850"/>
                </a:lnTo>
                <a:lnTo>
                  <a:pt x="3416427" y="1974977"/>
                </a:lnTo>
                <a:lnTo>
                  <a:pt x="3334004" y="1987550"/>
                </a:lnTo>
                <a:lnTo>
                  <a:pt x="3289300" y="1994027"/>
                </a:lnTo>
                <a:lnTo>
                  <a:pt x="3105404" y="1994027"/>
                </a:lnTo>
                <a:lnTo>
                  <a:pt x="3029077" y="1968881"/>
                </a:lnTo>
                <a:lnTo>
                  <a:pt x="2901950" y="1886077"/>
                </a:lnTo>
                <a:lnTo>
                  <a:pt x="2851150" y="1822704"/>
                </a:lnTo>
                <a:lnTo>
                  <a:pt x="2800477" y="1721104"/>
                </a:lnTo>
                <a:lnTo>
                  <a:pt x="2794381" y="1670431"/>
                </a:lnTo>
                <a:lnTo>
                  <a:pt x="2800477" y="1549400"/>
                </a:lnTo>
                <a:lnTo>
                  <a:pt x="2851150" y="1479550"/>
                </a:lnTo>
                <a:lnTo>
                  <a:pt x="2876804" y="1447927"/>
                </a:lnTo>
                <a:lnTo>
                  <a:pt x="2946654" y="1390650"/>
                </a:lnTo>
                <a:lnTo>
                  <a:pt x="3054604" y="1346454"/>
                </a:lnTo>
                <a:lnTo>
                  <a:pt x="3245104" y="1308227"/>
                </a:lnTo>
                <a:lnTo>
                  <a:pt x="3314827" y="1308227"/>
                </a:lnTo>
                <a:lnTo>
                  <a:pt x="3378200" y="1308227"/>
                </a:lnTo>
                <a:lnTo>
                  <a:pt x="3492754" y="1346454"/>
                </a:lnTo>
                <a:lnTo>
                  <a:pt x="3683127" y="1511681"/>
                </a:lnTo>
                <a:lnTo>
                  <a:pt x="3714877" y="1549400"/>
                </a:lnTo>
                <a:lnTo>
                  <a:pt x="3778631" y="1644904"/>
                </a:lnTo>
                <a:lnTo>
                  <a:pt x="3822827" y="1721104"/>
                </a:lnTo>
                <a:lnTo>
                  <a:pt x="3861054" y="1790954"/>
                </a:lnTo>
                <a:lnTo>
                  <a:pt x="3899154" y="1930654"/>
                </a:lnTo>
                <a:lnTo>
                  <a:pt x="3905250" y="2000504"/>
                </a:lnTo>
                <a:lnTo>
                  <a:pt x="3905250" y="2108581"/>
                </a:lnTo>
                <a:lnTo>
                  <a:pt x="3899154" y="2152777"/>
                </a:lnTo>
                <a:lnTo>
                  <a:pt x="3848354" y="2260854"/>
                </a:lnTo>
                <a:lnTo>
                  <a:pt x="3714877" y="2400427"/>
                </a:lnTo>
                <a:lnTo>
                  <a:pt x="3625977" y="2451227"/>
                </a:lnTo>
                <a:lnTo>
                  <a:pt x="3397377" y="2559304"/>
                </a:lnTo>
                <a:lnTo>
                  <a:pt x="3308350" y="2597404"/>
                </a:lnTo>
                <a:lnTo>
                  <a:pt x="3137027" y="2660777"/>
                </a:lnTo>
                <a:lnTo>
                  <a:pt x="3060700" y="2673350"/>
                </a:lnTo>
                <a:lnTo>
                  <a:pt x="2901950" y="2686304"/>
                </a:lnTo>
                <a:lnTo>
                  <a:pt x="2864231" y="2686304"/>
                </a:lnTo>
                <a:lnTo>
                  <a:pt x="2546604" y="2578354"/>
                </a:lnTo>
                <a:lnTo>
                  <a:pt x="2191004" y="2426081"/>
                </a:lnTo>
                <a:lnTo>
                  <a:pt x="2082927" y="2374900"/>
                </a:lnTo>
                <a:lnTo>
                  <a:pt x="1962403" y="2292477"/>
                </a:lnTo>
                <a:lnTo>
                  <a:pt x="1822703" y="2159254"/>
                </a:lnTo>
                <a:lnTo>
                  <a:pt x="1778000" y="2089404"/>
                </a:lnTo>
                <a:lnTo>
                  <a:pt x="1740281" y="2000504"/>
                </a:lnTo>
                <a:lnTo>
                  <a:pt x="1702053" y="1879981"/>
                </a:lnTo>
                <a:lnTo>
                  <a:pt x="1695577" y="1828800"/>
                </a:lnTo>
                <a:lnTo>
                  <a:pt x="1708150" y="1771904"/>
                </a:lnTo>
                <a:lnTo>
                  <a:pt x="1752853" y="1733804"/>
                </a:lnTo>
                <a:lnTo>
                  <a:pt x="1968881" y="1644904"/>
                </a:lnTo>
                <a:lnTo>
                  <a:pt x="2146300" y="1594104"/>
                </a:lnTo>
                <a:lnTo>
                  <a:pt x="2400427" y="1524254"/>
                </a:lnTo>
                <a:lnTo>
                  <a:pt x="2482977" y="1517777"/>
                </a:lnTo>
                <a:lnTo>
                  <a:pt x="2590927" y="1505204"/>
                </a:lnTo>
                <a:lnTo>
                  <a:pt x="2667254" y="1505204"/>
                </a:lnTo>
                <a:lnTo>
                  <a:pt x="2775204" y="1536827"/>
                </a:lnTo>
                <a:lnTo>
                  <a:pt x="2794381" y="1625727"/>
                </a:lnTo>
                <a:lnTo>
                  <a:pt x="2794381" y="1651381"/>
                </a:lnTo>
                <a:lnTo>
                  <a:pt x="2794381" y="1676527"/>
                </a:lnTo>
                <a:lnTo>
                  <a:pt x="2756154" y="1797177"/>
                </a:lnTo>
                <a:lnTo>
                  <a:pt x="2711577" y="1905127"/>
                </a:lnTo>
                <a:lnTo>
                  <a:pt x="2648204" y="2057400"/>
                </a:lnTo>
                <a:lnTo>
                  <a:pt x="2597404" y="2152777"/>
                </a:lnTo>
                <a:lnTo>
                  <a:pt x="2470277" y="2279904"/>
                </a:lnTo>
                <a:lnTo>
                  <a:pt x="2393950" y="2324227"/>
                </a:lnTo>
                <a:lnTo>
                  <a:pt x="2191004" y="2406904"/>
                </a:lnTo>
                <a:lnTo>
                  <a:pt x="2051303" y="2438654"/>
                </a:lnTo>
                <a:lnTo>
                  <a:pt x="1758950" y="2470277"/>
                </a:lnTo>
                <a:lnTo>
                  <a:pt x="1600200" y="2476754"/>
                </a:lnTo>
                <a:lnTo>
                  <a:pt x="1447927" y="2476754"/>
                </a:lnTo>
                <a:lnTo>
                  <a:pt x="1194181" y="2463800"/>
                </a:lnTo>
                <a:lnTo>
                  <a:pt x="978153" y="2432177"/>
                </a:lnTo>
                <a:lnTo>
                  <a:pt x="527050" y="2286000"/>
                </a:lnTo>
                <a:lnTo>
                  <a:pt x="323976" y="2184527"/>
                </a:lnTo>
                <a:lnTo>
                  <a:pt x="171703" y="2095627"/>
                </a:lnTo>
                <a:lnTo>
                  <a:pt x="0" y="1841754"/>
                </a:lnTo>
                <a:lnTo>
                  <a:pt x="0" y="1822704"/>
                </a:lnTo>
                <a:lnTo>
                  <a:pt x="0" y="1746377"/>
                </a:lnTo>
                <a:lnTo>
                  <a:pt x="0" y="1714627"/>
                </a:lnTo>
                <a:lnTo>
                  <a:pt x="25526" y="1638427"/>
                </a:lnTo>
                <a:lnTo>
                  <a:pt x="57276" y="1606677"/>
                </a:lnTo>
                <a:lnTo>
                  <a:pt x="247650" y="1492504"/>
                </a:lnTo>
                <a:lnTo>
                  <a:pt x="444626" y="1403604"/>
                </a:lnTo>
                <a:lnTo>
                  <a:pt x="895731" y="1283081"/>
                </a:lnTo>
                <a:lnTo>
                  <a:pt x="1041526" y="1250950"/>
                </a:lnTo>
                <a:lnTo>
                  <a:pt x="1181227" y="1231900"/>
                </a:lnTo>
                <a:lnTo>
                  <a:pt x="1257427" y="1231900"/>
                </a:lnTo>
                <a:lnTo>
                  <a:pt x="1301750" y="1231900"/>
                </a:lnTo>
                <a:lnTo>
                  <a:pt x="1327277" y="1244854"/>
                </a:lnTo>
                <a:lnTo>
                  <a:pt x="1339977" y="1270127"/>
                </a:lnTo>
                <a:lnTo>
                  <a:pt x="1352931" y="1346454"/>
                </a:lnTo>
                <a:lnTo>
                  <a:pt x="1352931" y="1454404"/>
                </a:lnTo>
                <a:lnTo>
                  <a:pt x="1352931" y="1587627"/>
                </a:lnTo>
                <a:lnTo>
                  <a:pt x="1339977" y="1740281"/>
                </a:lnTo>
                <a:lnTo>
                  <a:pt x="1314703" y="1905127"/>
                </a:lnTo>
                <a:lnTo>
                  <a:pt x="1276603" y="2057400"/>
                </a:lnTo>
                <a:lnTo>
                  <a:pt x="1270127" y="2102104"/>
                </a:lnTo>
                <a:lnTo>
                  <a:pt x="1225803" y="2286000"/>
                </a:lnTo>
                <a:lnTo>
                  <a:pt x="1200277" y="2356231"/>
                </a:lnTo>
                <a:lnTo>
                  <a:pt x="1155953" y="2463800"/>
                </a:lnTo>
                <a:lnTo>
                  <a:pt x="1117853" y="2502027"/>
                </a:lnTo>
                <a:lnTo>
                  <a:pt x="1009776" y="2571877"/>
                </a:lnTo>
                <a:lnTo>
                  <a:pt x="920876" y="2597404"/>
                </a:lnTo>
                <a:lnTo>
                  <a:pt x="698753" y="2648204"/>
                </a:lnTo>
                <a:lnTo>
                  <a:pt x="654176" y="2654681"/>
                </a:lnTo>
                <a:lnTo>
                  <a:pt x="457200" y="2667254"/>
                </a:lnTo>
                <a:lnTo>
                  <a:pt x="393826" y="2667254"/>
                </a:lnTo>
                <a:lnTo>
                  <a:pt x="285876" y="2641727"/>
                </a:lnTo>
                <a:lnTo>
                  <a:pt x="254126" y="2609977"/>
                </a:lnTo>
                <a:lnTo>
                  <a:pt x="196976" y="2546604"/>
                </a:lnTo>
                <a:lnTo>
                  <a:pt x="171703" y="2502027"/>
                </a:lnTo>
                <a:lnTo>
                  <a:pt x="140081" y="2426081"/>
                </a:lnTo>
                <a:lnTo>
                  <a:pt x="133603" y="2400427"/>
                </a:lnTo>
                <a:lnTo>
                  <a:pt x="133603" y="2343277"/>
                </a:lnTo>
                <a:lnTo>
                  <a:pt x="228600" y="2044827"/>
                </a:lnTo>
                <a:lnTo>
                  <a:pt x="279781" y="1917700"/>
                </a:lnTo>
                <a:lnTo>
                  <a:pt x="292353" y="1879981"/>
                </a:lnTo>
                <a:lnTo>
                  <a:pt x="336550" y="1765427"/>
                </a:lnTo>
                <a:lnTo>
                  <a:pt x="387350" y="1575054"/>
                </a:lnTo>
                <a:lnTo>
                  <a:pt x="489203" y="1454404"/>
                </a:lnTo>
                <a:lnTo>
                  <a:pt x="508381" y="1428877"/>
                </a:lnTo>
                <a:lnTo>
                  <a:pt x="609853" y="1359027"/>
                </a:lnTo>
                <a:lnTo>
                  <a:pt x="889253" y="1155954"/>
                </a:lnTo>
                <a:lnTo>
                  <a:pt x="1022350" y="1079627"/>
                </a:lnTo>
                <a:lnTo>
                  <a:pt x="1244853" y="1022350"/>
                </a:lnTo>
                <a:lnTo>
                  <a:pt x="1384553" y="1022350"/>
                </a:lnTo>
                <a:lnTo>
                  <a:pt x="1708150" y="1086104"/>
                </a:lnTo>
                <a:lnTo>
                  <a:pt x="1854327" y="1162050"/>
                </a:lnTo>
                <a:lnTo>
                  <a:pt x="2019553" y="1283081"/>
                </a:lnTo>
                <a:lnTo>
                  <a:pt x="2076450" y="1352931"/>
                </a:lnTo>
                <a:lnTo>
                  <a:pt x="2121154" y="1479550"/>
                </a:lnTo>
                <a:lnTo>
                  <a:pt x="2127250" y="1536827"/>
                </a:lnTo>
                <a:lnTo>
                  <a:pt x="2076450" y="1803654"/>
                </a:lnTo>
                <a:lnTo>
                  <a:pt x="2044827" y="1841754"/>
                </a:lnTo>
                <a:lnTo>
                  <a:pt x="2006600" y="1873504"/>
                </a:lnTo>
                <a:lnTo>
                  <a:pt x="1943227" y="1905127"/>
                </a:lnTo>
                <a:lnTo>
                  <a:pt x="1924177" y="1905127"/>
                </a:lnTo>
                <a:lnTo>
                  <a:pt x="1847850" y="1924177"/>
                </a:lnTo>
                <a:lnTo>
                  <a:pt x="1606677" y="1899031"/>
                </a:lnTo>
                <a:lnTo>
                  <a:pt x="1416303" y="1847850"/>
                </a:lnTo>
                <a:lnTo>
                  <a:pt x="908303" y="1644904"/>
                </a:lnTo>
                <a:lnTo>
                  <a:pt x="660653" y="1530350"/>
                </a:lnTo>
                <a:lnTo>
                  <a:pt x="279781" y="1283081"/>
                </a:lnTo>
                <a:lnTo>
                  <a:pt x="184276" y="1162050"/>
                </a:lnTo>
                <a:lnTo>
                  <a:pt x="133603" y="1060577"/>
                </a:lnTo>
                <a:lnTo>
                  <a:pt x="114426" y="933450"/>
                </a:lnTo>
                <a:lnTo>
                  <a:pt x="114426" y="838454"/>
                </a:lnTo>
                <a:lnTo>
                  <a:pt x="146176" y="685800"/>
                </a:lnTo>
                <a:lnTo>
                  <a:pt x="165226" y="622426"/>
                </a:lnTo>
                <a:lnTo>
                  <a:pt x="228600" y="489204"/>
                </a:lnTo>
                <a:lnTo>
                  <a:pt x="266826" y="438531"/>
                </a:lnTo>
                <a:lnTo>
                  <a:pt x="381253" y="304926"/>
                </a:lnTo>
                <a:lnTo>
                  <a:pt x="444626" y="241554"/>
                </a:lnTo>
                <a:lnTo>
                  <a:pt x="476250" y="209931"/>
                </a:lnTo>
                <a:lnTo>
                  <a:pt x="552576" y="158750"/>
                </a:lnTo>
                <a:lnTo>
                  <a:pt x="622426" y="120904"/>
                </a:lnTo>
                <a:lnTo>
                  <a:pt x="800226" y="82804"/>
                </a:lnTo>
                <a:lnTo>
                  <a:pt x="889253" y="76326"/>
                </a:lnTo>
                <a:lnTo>
                  <a:pt x="1231900" y="101854"/>
                </a:lnTo>
                <a:lnTo>
                  <a:pt x="1486027" y="158750"/>
                </a:lnTo>
                <a:lnTo>
                  <a:pt x="1898650" y="273304"/>
                </a:lnTo>
                <a:lnTo>
                  <a:pt x="2070353" y="330454"/>
                </a:lnTo>
                <a:lnTo>
                  <a:pt x="2197481" y="374776"/>
                </a:lnTo>
                <a:lnTo>
                  <a:pt x="2235200" y="400304"/>
                </a:lnTo>
                <a:lnTo>
                  <a:pt x="2254377" y="463676"/>
                </a:lnTo>
                <a:lnTo>
                  <a:pt x="2260854" y="514476"/>
                </a:lnTo>
                <a:lnTo>
                  <a:pt x="2260854" y="704850"/>
                </a:lnTo>
                <a:lnTo>
                  <a:pt x="2241677" y="806704"/>
                </a:lnTo>
                <a:lnTo>
                  <a:pt x="2171827" y="990726"/>
                </a:lnTo>
                <a:lnTo>
                  <a:pt x="2133727" y="1073150"/>
                </a:lnTo>
                <a:lnTo>
                  <a:pt x="1974977" y="1219327"/>
                </a:lnTo>
                <a:lnTo>
                  <a:pt x="1841753" y="1231900"/>
                </a:lnTo>
                <a:lnTo>
                  <a:pt x="1758950" y="1231900"/>
                </a:lnTo>
                <a:lnTo>
                  <a:pt x="1473453" y="1149477"/>
                </a:lnTo>
                <a:lnTo>
                  <a:pt x="1301750" y="1086104"/>
                </a:lnTo>
                <a:lnTo>
                  <a:pt x="946403" y="959104"/>
                </a:lnTo>
                <a:lnTo>
                  <a:pt x="831976" y="901826"/>
                </a:lnTo>
                <a:lnTo>
                  <a:pt x="800226" y="876554"/>
                </a:lnTo>
                <a:lnTo>
                  <a:pt x="800226" y="851026"/>
                </a:lnTo>
                <a:lnTo>
                  <a:pt x="857503" y="756031"/>
                </a:lnTo>
                <a:lnTo>
                  <a:pt x="965581" y="673226"/>
                </a:lnTo>
                <a:lnTo>
                  <a:pt x="1301750" y="482726"/>
                </a:lnTo>
                <a:lnTo>
                  <a:pt x="1447927" y="425576"/>
                </a:lnTo>
                <a:lnTo>
                  <a:pt x="1689100" y="343026"/>
                </a:lnTo>
                <a:lnTo>
                  <a:pt x="1733803" y="336550"/>
                </a:lnTo>
                <a:lnTo>
                  <a:pt x="2006600" y="323976"/>
                </a:lnTo>
                <a:lnTo>
                  <a:pt x="2146300" y="323976"/>
                </a:lnTo>
                <a:lnTo>
                  <a:pt x="2413127" y="355726"/>
                </a:lnTo>
                <a:lnTo>
                  <a:pt x="2590927" y="406400"/>
                </a:lnTo>
                <a:lnTo>
                  <a:pt x="2660777" y="438531"/>
                </a:lnTo>
                <a:lnTo>
                  <a:pt x="2724531" y="463676"/>
                </a:lnTo>
                <a:lnTo>
                  <a:pt x="2806954" y="514476"/>
                </a:lnTo>
                <a:lnTo>
                  <a:pt x="2813050" y="527431"/>
                </a:lnTo>
                <a:lnTo>
                  <a:pt x="2864231" y="597281"/>
                </a:lnTo>
                <a:lnTo>
                  <a:pt x="2876804" y="641476"/>
                </a:lnTo>
                <a:lnTo>
                  <a:pt x="2889377" y="762126"/>
                </a:lnTo>
                <a:lnTo>
                  <a:pt x="2889377" y="831976"/>
                </a:lnTo>
                <a:lnTo>
                  <a:pt x="2889377" y="908304"/>
                </a:lnTo>
                <a:lnTo>
                  <a:pt x="2857627" y="997204"/>
                </a:lnTo>
                <a:lnTo>
                  <a:pt x="2819527" y="1086104"/>
                </a:lnTo>
                <a:lnTo>
                  <a:pt x="2775204" y="1162050"/>
                </a:lnTo>
                <a:lnTo>
                  <a:pt x="2718054" y="1257427"/>
                </a:lnTo>
                <a:lnTo>
                  <a:pt x="2673350" y="1320800"/>
                </a:lnTo>
                <a:lnTo>
                  <a:pt x="2571877" y="1435354"/>
                </a:lnTo>
                <a:lnTo>
                  <a:pt x="2508504" y="1486027"/>
                </a:lnTo>
                <a:lnTo>
                  <a:pt x="2426081" y="1530350"/>
                </a:lnTo>
                <a:lnTo>
                  <a:pt x="2089403" y="1613154"/>
                </a:lnTo>
                <a:lnTo>
                  <a:pt x="2057400" y="1613154"/>
                </a:lnTo>
                <a:lnTo>
                  <a:pt x="1917700" y="1613154"/>
                </a:lnTo>
                <a:lnTo>
                  <a:pt x="1784477" y="1575054"/>
                </a:lnTo>
                <a:lnTo>
                  <a:pt x="1613153" y="1524254"/>
                </a:lnTo>
                <a:lnTo>
                  <a:pt x="1454403" y="1479550"/>
                </a:lnTo>
                <a:lnTo>
                  <a:pt x="1365503" y="1454404"/>
                </a:lnTo>
                <a:lnTo>
                  <a:pt x="1270127" y="1428877"/>
                </a:lnTo>
                <a:lnTo>
                  <a:pt x="1264031" y="1428877"/>
                </a:lnTo>
                <a:lnTo>
                  <a:pt x="1339977" y="1359027"/>
                </a:lnTo>
                <a:lnTo>
                  <a:pt x="1403603" y="1333754"/>
                </a:lnTo>
                <a:lnTo>
                  <a:pt x="1447927" y="1320800"/>
                </a:lnTo>
                <a:lnTo>
                  <a:pt x="1797177" y="1263904"/>
                </a:lnTo>
                <a:lnTo>
                  <a:pt x="1974977" y="1250950"/>
                </a:lnTo>
                <a:lnTo>
                  <a:pt x="2146300" y="1250950"/>
                </a:lnTo>
                <a:lnTo>
                  <a:pt x="2355850" y="1263904"/>
                </a:lnTo>
                <a:lnTo>
                  <a:pt x="2413127" y="1283081"/>
                </a:lnTo>
                <a:lnTo>
                  <a:pt x="2444750" y="1314704"/>
                </a:lnTo>
                <a:lnTo>
                  <a:pt x="2489454" y="1416304"/>
                </a:lnTo>
                <a:lnTo>
                  <a:pt x="2514600" y="1524254"/>
                </a:lnTo>
                <a:lnTo>
                  <a:pt x="2552827" y="1721104"/>
                </a:lnTo>
                <a:lnTo>
                  <a:pt x="2565781" y="1778000"/>
                </a:lnTo>
                <a:lnTo>
                  <a:pt x="2565781" y="1873504"/>
                </a:lnTo>
                <a:lnTo>
                  <a:pt x="2533650" y="1930654"/>
                </a:lnTo>
                <a:lnTo>
                  <a:pt x="2432177" y="2038731"/>
                </a:lnTo>
                <a:lnTo>
                  <a:pt x="2337181" y="2095627"/>
                </a:lnTo>
                <a:lnTo>
                  <a:pt x="2191004" y="2165350"/>
                </a:lnTo>
                <a:lnTo>
                  <a:pt x="2089403" y="2203577"/>
                </a:lnTo>
                <a:lnTo>
                  <a:pt x="1860803" y="2241677"/>
                </a:lnTo>
                <a:lnTo>
                  <a:pt x="1752853" y="2241677"/>
                </a:lnTo>
                <a:lnTo>
                  <a:pt x="1517777" y="2235200"/>
                </a:lnTo>
                <a:lnTo>
                  <a:pt x="1397127" y="2191004"/>
                </a:lnTo>
                <a:lnTo>
                  <a:pt x="1124331" y="2089404"/>
                </a:lnTo>
                <a:lnTo>
                  <a:pt x="997203" y="2032254"/>
                </a:lnTo>
                <a:lnTo>
                  <a:pt x="952626" y="2013077"/>
                </a:lnTo>
                <a:lnTo>
                  <a:pt x="844550" y="1899031"/>
                </a:lnTo>
                <a:lnTo>
                  <a:pt x="844550" y="1886077"/>
                </a:lnTo>
                <a:lnTo>
                  <a:pt x="863600" y="1828800"/>
                </a:lnTo>
                <a:lnTo>
                  <a:pt x="920876" y="1721104"/>
                </a:lnTo>
                <a:lnTo>
                  <a:pt x="978153" y="1619250"/>
                </a:lnTo>
                <a:lnTo>
                  <a:pt x="1028826" y="1549400"/>
                </a:lnTo>
                <a:lnTo>
                  <a:pt x="1155953" y="1441831"/>
                </a:lnTo>
                <a:lnTo>
                  <a:pt x="1422781" y="1365504"/>
                </a:lnTo>
                <a:lnTo>
                  <a:pt x="1600200" y="1359027"/>
                </a:lnTo>
                <a:lnTo>
                  <a:pt x="1936750" y="1333754"/>
                </a:lnTo>
                <a:lnTo>
                  <a:pt x="2044827" y="1339977"/>
                </a:lnTo>
                <a:lnTo>
                  <a:pt x="2159254" y="1384554"/>
                </a:lnTo>
                <a:lnTo>
                  <a:pt x="2184527" y="1422781"/>
                </a:lnTo>
                <a:lnTo>
                  <a:pt x="2235200" y="1549400"/>
                </a:lnTo>
                <a:lnTo>
                  <a:pt x="2241677" y="1581531"/>
                </a:lnTo>
                <a:lnTo>
                  <a:pt x="2286000" y="1765427"/>
                </a:lnTo>
                <a:lnTo>
                  <a:pt x="2298954" y="1841754"/>
                </a:lnTo>
                <a:lnTo>
                  <a:pt x="2248154" y="2051304"/>
                </a:lnTo>
                <a:lnTo>
                  <a:pt x="2197481" y="2114677"/>
                </a:lnTo>
                <a:lnTo>
                  <a:pt x="2057400" y="2216150"/>
                </a:lnTo>
                <a:lnTo>
                  <a:pt x="1949831" y="2241677"/>
                </a:lnTo>
                <a:lnTo>
                  <a:pt x="1886077" y="2260854"/>
                </a:lnTo>
                <a:lnTo>
                  <a:pt x="1816227" y="2260854"/>
                </a:lnTo>
                <a:lnTo>
                  <a:pt x="1752853" y="2254377"/>
                </a:lnTo>
                <a:lnTo>
                  <a:pt x="1740281" y="2241677"/>
                </a:lnTo>
                <a:lnTo>
                  <a:pt x="1740281" y="2216150"/>
                </a:lnTo>
                <a:lnTo>
                  <a:pt x="1740281" y="2165350"/>
                </a:lnTo>
                <a:lnTo>
                  <a:pt x="1740281" y="2127631"/>
                </a:lnTo>
                <a:lnTo>
                  <a:pt x="1752853" y="2076450"/>
                </a:lnTo>
                <a:lnTo>
                  <a:pt x="1758950" y="2044827"/>
                </a:lnTo>
                <a:lnTo>
                  <a:pt x="1797177" y="1981454"/>
                </a:lnTo>
                <a:lnTo>
                  <a:pt x="1949831" y="1847850"/>
                </a:lnTo>
                <a:lnTo>
                  <a:pt x="2063877" y="1784477"/>
                </a:lnTo>
                <a:lnTo>
                  <a:pt x="2305050" y="1689100"/>
                </a:lnTo>
                <a:lnTo>
                  <a:pt x="2407031" y="1663954"/>
                </a:lnTo>
                <a:lnTo>
                  <a:pt x="2737104" y="1644904"/>
                </a:lnTo>
                <a:lnTo>
                  <a:pt x="2768727" y="1644904"/>
                </a:lnTo>
                <a:lnTo>
                  <a:pt x="2813050" y="1644904"/>
                </a:lnTo>
                <a:lnTo>
                  <a:pt x="2883281" y="1676527"/>
                </a:lnTo>
                <a:lnTo>
                  <a:pt x="2914904" y="1708150"/>
                </a:lnTo>
                <a:lnTo>
                  <a:pt x="2946654" y="1746377"/>
                </a:lnTo>
                <a:lnTo>
                  <a:pt x="3048127" y="1873504"/>
                </a:lnTo>
                <a:lnTo>
                  <a:pt x="3098927" y="1943227"/>
                </a:lnTo>
                <a:lnTo>
                  <a:pt x="3187827" y="2063877"/>
                </a:lnTo>
                <a:lnTo>
                  <a:pt x="3219450" y="2108581"/>
                </a:lnTo>
                <a:lnTo>
                  <a:pt x="3232404" y="2159254"/>
                </a:lnTo>
                <a:lnTo>
                  <a:pt x="3238627" y="2191004"/>
                </a:lnTo>
                <a:lnTo>
                  <a:pt x="3232404" y="2260854"/>
                </a:lnTo>
                <a:lnTo>
                  <a:pt x="3219450" y="2298954"/>
                </a:lnTo>
                <a:lnTo>
                  <a:pt x="3162554" y="2368804"/>
                </a:lnTo>
                <a:lnTo>
                  <a:pt x="3130550" y="2400427"/>
                </a:lnTo>
                <a:lnTo>
                  <a:pt x="3060700" y="2457704"/>
                </a:lnTo>
                <a:lnTo>
                  <a:pt x="3010027" y="2482977"/>
                </a:lnTo>
                <a:lnTo>
                  <a:pt x="2953131" y="2502027"/>
                </a:lnTo>
                <a:lnTo>
                  <a:pt x="2851150" y="2533650"/>
                </a:lnTo>
                <a:lnTo>
                  <a:pt x="2826004" y="2533650"/>
                </a:lnTo>
                <a:lnTo>
                  <a:pt x="2800477" y="2533650"/>
                </a:lnTo>
                <a:lnTo>
                  <a:pt x="2737104" y="2533650"/>
                </a:lnTo>
                <a:lnTo>
                  <a:pt x="2679827" y="2521077"/>
                </a:lnTo>
                <a:lnTo>
                  <a:pt x="2546604" y="2463800"/>
                </a:lnTo>
                <a:lnTo>
                  <a:pt x="2463800" y="2419604"/>
                </a:lnTo>
                <a:lnTo>
                  <a:pt x="2311527" y="2324227"/>
                </a:lnTo>
                <a:lnTo>
                  <a:pt x="2241677" y="2273427"/>
                </a:lnTo>
                <a:lnTo>
                  <a:pt x="2197481" y="2229104"/>
                </a:lnTo>
                <a:lnTo>
                  <a:pt x="2191004" y="2184527"/>
                </a:lnTo>
                <a:lnTo>
                  <a:pt x="2191004" y="2082927"/>
                </a:lnTo>
                <a:lnTo>
                  <a:pt x="2210054" y="1981454"/>
                </a:lnTo>
                <a:lnTo>
                  <a:pt x="2318004" y="1752854"/>
                </a:lnTo>
                <a:lnTo>
                  <a:pt x="2387854" y="1638427"/>
                </a:lnTo>
                <a:lnTo>
                  <a:pt x="2502027" y="1460500"/>
                </a:lnTo>
                <a:lnTo>
                  <a:pt x="2540127" y="1403604"/>
                </a:lnTo>
                <a:lnTo>
                  <a:pt x="2590927" y="1308227"/>
                </a:lnTo>
                <a:lnTo>
                  <a:pt x="2641727" y="1244854"/>
                </a:lnTo>
                <a:lnTo>
                  <a:pt x="2692400" y="1162050"/>
                </a:lnTo>
                <a:lnTo>
                  <a:pt x="2819527" y="889254"/>
                </a:lnTo>
                <a:lnTo>
                  <a:pt x="2851150" y="838454"/>
                </a:lnTo>
                <a:lnTo>
                  <a:pt x="2876804" y="787654"/>
                </a:lnTo>
                <a:lnTo>
                  <a:pt x="2914904" y="743076"/>
                </a:lnTo>
                <a:lnTo>
                  <a:pt x="2946654" y="698754"/>
                </a:lnTo>
                <a:lnTo>
                  <a:pt x="2990850" y="647954"/>
                </a:lnTo>
                <a:lnTo>
                  <a:pt x="3010027" y="628904"/>
                </a:lnTo>
                <a:lnTo>
                  <a:pt x="3048127" y="584326"/>
                </a:lnTo>
                <a:lnTo>
                  <a:pt x="3098927" y="540004"/>
                </a:lnTo>
                <a:lnTo>
                  <a:pt x="3143504" y="482726"/>
                </a:lnTo>
                <a:lnTo>
                  <a:pt x="3238627" y="381254"/>
                </a:lnTo>
                <a:lnTo>
                  <a:pt x="3276727" y="362204"/>
                </a:lnTo>
                <a:lnTo>
                  <a:pt x="3340481" y="343026"/>
                </a:lnTo>
                <a:lnTo>
                  <a:pt x="3365627" y="343026"/>
                </a:lnTo>
                <a:lnTo>
                  <a:pt x="3435477" y="355726"/>
                </a:lnTo>
                <a:lnTo>
                  <a:pt x="3505327" y="400304"/>
                </a:lnTo>
                <a:lnTo>
                  <a:pt x="3536950" y="425576"/>
                </a:lnTo>
                <a:lnTo>
                  <a:pt x="3594227" y="476250"/>
                </a:lnTo>
                <a:lnTo>
                  <a:pt x="3645027" y="609854"/>
                </a:lnTo>
                <a:lnTo>
                  <a:pt x="3645027" y="622426"/>
                </a:lnTo>
                <a:lnTo>
                  <a:pt x="3632454" y="711326"/>
                </a:lnTo>
                <a:lnTo>
                  <a:pt x="3575177" y="800226"/>
                </a:lnTo>
                <a:lnTo>
                  <a:pt x="3517900" y="870076"/>
                </a:lnTo>
                <a:lnTo>
                  <a:pt x="3454527" y="933450"/>
                </a:lnTo>
                <a:lnTo>
                  <a:pt x="3340481" y="1009776"/>
                </a:lnTo>
                <a:lnTo>
                  <a:pt x="3283204" y="1041526"/>
                </a:lnTo>
                <a:lnTo>
                  <a:pt x="3175254" y="1067054"/>
                </a:lnTo>
                <a:lnTo>
                  <a:pt x="3117977" y="1067054"/>
                </a:lnTo>
                <a:lnTo>
                  <a:pt x="2978277" y="1035304"/>
                </a:lnTo>
                <a:lnTo>
                  <a:pt x="2953131" y="1016254"/>
                </a:lnTo>
                <a:lnTo>
                  <a:pt x="2857627" y="971676"/>
                </a:lnTo>
                <a:lnTo>
                  <a:pt x="2622550" y="825881"/>
                </a:lnTo>
                <a:lnTo>
                  <a:pt x="2502027" y="749554"/>
                </a:lnTo>
                <a:lnTo>
                  <a:pt x="2241677" y="590804"/>
                </a:lnTo>
                <a:lnTo>
                  <a:pt x="2140204" y="520954"/>
                </a:lnTo>
                <a:lnTo>
                  <a:pt x="2095627" y="489204"/>
                </a:lnTo>
                <a:lnTo>
                  <a:pt x="2057400" y="432054"/>
                </a:lnTo>
                <a:lnTo>
                  <a:pt x="2057400" y="419354"/>
                </a:lnTo>
                <a:lnTo>
                  <a:pt x="2057400" y="406400"/>
                </a:lnTo>
                <a:lnTo>
                  <a:pt x="2057400" y="349504"/>
                </a:lnTo>
                <a:lnTo>
                  <a:pt x="2070353" y="304926"/>
                </a:lnTo>
                <a:lnTo>
                  <a:pt x="2127250" y="177800"/>
                </a:lnTo>
                <a:lnTo>
                  <a:pt x="2159254" y="133604"/>
                </a:lnTo>
                <a:lnTo>
                  <a:pt x="2222627" y="70231"/>
                </a:lnTo>
                <a:lnTo>
                  <a:pt x="2273427" y="44704"/>
                </a:lnTo>
                <a:lnTo>
                  <a:pt x="2279904" y="38226"/>
                </a:lnTo>
                <a:lnTo>
                  <a:pt x="2311527" y="32004"/>
                </a:lnTo>
                <a:lnTo>
                  <a:pt x="2368804" y="12954"/>
                </a:lnTo>
                <a:lnTo>
                  <a:pt x="2400427" y="6476"/>
                </a:lnTo>
                <a:lnTo>
                  <a:pt x="2527554" y="0"/>
                </a:lnTo>
                <a:lnTo>
                  <a:pt x="2635631" y="0"/>
                </a:lnTo>
                <a:lnTo>
                  <a:pt x="2901950" y="12954"/>
                </a:lnTo>
                <a:lnTo>
                  <a:pt x="3010027" y="12954"/>
                </a:lnTo>
                <a:lnTo>
                  <a:pt x="3086227" y="32004"/>
                </a:lnTo>
                <a:lnTo>
                  <a:pt x="3194304" y="70231"/>
                </a:lnTo>
                <a:lnTo>
                  <a:pt x="3206877" y="82804"/>
                </a:lnTo>
                <a:lnTo>
                  <a:pt x="3251581" y="114426"/>
                </a:lnTo>
                <a:lnTo>
                  <a:pt x="3498850" y="279781"/>
                </a:lnTo>
                <a:lnTo>
                  <a:pt x="3727450" y="444626"/>
                </a:lnTo>
                <a:lnTo>
                  <a:pt x="3784727" y="501904"/>
                </a:lnTo>
                <a:lnTo>
                  <a:pt x="3816350" y="540004"/>
                </a:lnTo>
                <a:lnTo>
                  <a:pt x="3822827" y="590804"/>
                </a:lnTo>
                <a:lnTo>
                  <a:pt x="3829304" y="635000"/>
                </a:lnTo>
                <a:lnTo>
                  <a:pt x="3829304" y="743076"/>
                </a:lnTo>
                <a:lnTo>
                  <a:pt x="3822827" y="812926"/>
                </a:lnTo>
                <a:lnTo>
                  <a:pt x="3803777" y="939926"/>
                </a:lnTo>
                <a:lnTo>
                  <a:pt x="3791204" y="1009776"/>
                </a:lnTo>
                <a:lnTo>
                  <a:pt x="3759454" y="1155954"/>
                </a:lnTo>
                <a:lnTo>
                  <a:pt x="3740404" y="1250950"/>
                </a:lnTo>
                <a:lnTo>
                  <a:pt x="3721354" y="1371600"/>
                </a:lnTo>
                <a:lnTo>
                  <a:pt x="3702304" y="1466977"/>
                </a:lnTo>
                <a:lnTo>
                  <a:pt x="3606800" y="1771904"/>
                </a:lnTo>
                <a:lnTo>
                  <a:pt x="3569081" y="1841754"/>
                </a:lnTo>
                <a:lnTo>
                  <a:pt x="3467227" y="1962404"/>
                </a:lnTo>
                <a:lnTo>
                  <a:pt x="3403854" y="2006600"/>
                </a:lnTo>
                <a:lnTo>
                  <a:pt x="3365627" y="2032254"/>
                </a:lnTo>
                <a:lnTo>
                  <a:pt x="3283204" y="2089404"/>
                </a:lnTo>
                <a:lnTo>
                  <a:pt x="3200400" y="2140204"/>
                </a:lnTo>
                <a:lnTo>
                  <a:pt x="3130550" y="2184527"/>
                </a:lnTo>
                <a:lnTo>
                  <a:pt x="2984754" y="2260854"/>
                </a:lnTo>
                <a:lnTo>
                  <a:pt x="2914904" y="2292477"/>
                </a:lnTo>
                <a:lnTo>
                  <a:pt x="2794381" y="2330704"/>
                </a:lnTo>
                <a:lnTo>
                  <a:pt x="2730627" y="2356231"/>
                </a:lnTo>
                <a:lnTo>
                  <a:pt x="2603500" y="2381377"/>
                </a:lnTo>
                <a:lnTo>
                  <a:pt x="2565781" y="2387854"/>
                </a:lnTo>
                <a:lnTo>
                  <a:pt x="2489454" y="2400427"/>
                </a:lnTo>
                <a:lnTo>
                  <a:pt x="2393950" y="2406904"/>
                </a:lnTo>
                <a:lnTo>
                  <a:pt x="2305050" y="2413127"/>
                </a:lnTo>
                <a:lnTo>
                  <a:pt x="2114677" y="2419604"/>
                </a:lnTo>
                <a:lnTo>
                  <a:pt x="2032253" y="2419604"/>
                </a:lnTo>
                <a:lnTo>
                  <a:pt x="1841753" y="2419604"/>
                </a:lnTo>
                <a:lnTo>
                  <a:pt x="1810131" y="2413127"/>
                </a:lnTo>
                <a:lnTo>
                  <a:pt x="1714627" y="2393950"/>
                </a:lnTo>
                <a:lnTo>
                  <a:pt x="1689100" y="2387854"/>
                </a:lnTo>
                <a:lnTo>
                  <a:pt x="1543303" y="2368804"/>
                </a:lnTo>
                <a:lnTo>
                  <a:pt x="1473453" y="2356231"/>
                </a:lnTo>
                <a:lnTo>
                  <a:pt x="1378077" y="2337181"/>
                </a:lnTo>
                <a:lnTo>
                  <a:pt x="1339977" y="2318004"/>
                </a:lnTo>
                <a:lnTo>
                  <a:pt x="1289177" y="2286000"/>
                </a:lnTo>
                <a:lnTo>
                  <a:pt x="1257427" y="2254377"/>
                </a:lnTo>
                <a:lnTo>
                  <a:pt x="1181227" y="2203577"/>
                </a:lnTo>
                <a:lnTo>
                  <a:pt x="1168527" y="2184527"/>
                </a:lnTo>
                <a:lnTo>
                  <a:pt x="1136903" y="2159254"/>
                </a:lnTo>
                <a:lnTo>
                  <a:pt x="1111377" y="2140204"/>
                </a:lnTo>
                <a:lnTo>
                  <a:pt x="1105153" y="2127631"/>
                </a:lnTo>
                <a:lnTo>
                  <a:pt x="1098677" y="2089404"/>
                </a:lnTo>
                <a:lnTo>
                  <a:pt x="1098677" y="2057400"/>
                </a:lnTo>
                <a:lnTo>
                  <a:pt x="1124331" y="1981454"/>
                </a:lnTo>
                <a:lnTo>
                  <a:pt x="1175003" y="1899031"/>
                </a:lnTo>
                <a:lnTo>
                  <a:pt x="1314703" y="1689100"/>
                </a:lnTo>
                <a:lnTo>
                  <a:pt x="1460500" y="1505204"/>
                </a:lnTo>
                <a:lnTo>
                  <a:pt x="1530350" y="1441831"/>
                </a:lnTo>
                <a:lnTo>
                  <a:pt x="1600200" y="1371600"/>
                </a:lnTo>
                <a:lnTo>
                  <a:pt x="1670050" y="1314704"/>
                </a:lnTo>
                <a:lnTo>
                  <a:pt x="1771903" y="1244854"/>
                </a:lnTo>
                <a:lnTo>
                  <a:pt x="2044827" y="1079627"/>
                </a:lnTo>
                <a:lnTo>
                  <a:pt x="2133727" y="1035304"/>
                </a:lnTo>
                <a:lnTo>
                  <a:pt x="2260854" y="1028826"/>
                </a:lnTo>
                <a:lnTo>
                  <a:pt x="2318004" y="1028826"/>
                </a:lnTo>
                <a:lnTo>
                  <a:pt x="2387854" y="1060577"/>
                </a:lnTo>
                <a:lnTo>
                  <a:pt x="2426081" y="1086104"/>
                </a:lnTo>
                <a:lnTo>
                  <a:pt x="2495931" y="1149477"/>
                </a:lnTo>
                <a:lnTo>
                  <a:pt x="2533650" y="1200277"/>
                </a:lnTo>
                <a:lnTo>
                  <a:pt x="2578354" y="1346454"/>
                </a:lnTo>
                <a:lnTo>
                  <a:pt x="2603500" y="1422781"/>
                </a:lnTo>
                <a:lnTo>
                  <a:pt x="2609977" y="1606677"/>
                </a:lnTo>
                <a:lnTo>
                  <a:pt x="2609977" y="1702054"/>
                </a:lnTo>
                <a:lnTo>
                  <a:pt x="2571877" y="1835277"/>
                </a:lnTo>
                <a:lnTo>
                  <a:pt x="2552827" y="1905127"/>
                </a:lnTo>
                <a:lnTo>
                  <a:pt x="2508504" y="1994027"/>
                </a:lnTo>
                <a:lnTo>
                  <a:pt x="2444750" y="2038731"/>
                </a:lnTo>
                <a:lnTo>
                  <a:pt x="2407031" y="2051304"/>
                </a:lnTo>
                <a:lnTo>
                  <a:pt x="2330704" y="2063877"/>
                </a:lnTo>
                <a:lnTo>
                  <a:pt x="2121154" y="2063877"/>
                </a:lnTo>
                <a:lnTo>
                  <a:pt x="1962403" y="2051304"/>
                </a:lnTo>
                <a:lnTo>
                  <a:pt x="1784477" y="1987550"/>
                </a:lnTo>
                <a:lnTo>
                  <a:pt x="1600200" y="1899031"/>
                </a:lnTo>
                <a:lnTo>
                  <a:pt x="1492631" y="1828800"/>
                </a:lnTo>
                <a:lnTo>
                  <a:pt x="1346453" y="1657477"/>
                </a:lnTo>
                <a:lnTo>
                  <a:pt x="1301750" y="1562354"/>
                </a:lnTo>
                <a:lnTo>
                  <a:pt x="1212850" y="1371600"/>
                </a:lnTo>
                <a:lnTo>
                  <a:pt x="1200277" y="1308227"/>
                </a:lnTo>
                <a:lnTo>
                  <a:pt x="1206753" y="1187704"/>
                </a:lnTo>
                <a:lnTo>
                  <a:pt x="1244853" y="1098677"/>
                </a:lnTo>
                <a:lnTo>
                  <a:pt x="1333753" y="965581"/>
                </a:lnTo>
                <a:lnTo>
                  <a:pt x="1409827" y="895731"/>
                </a:lnTo>
                <a:lnTo>
                  <a:pt x="1600200" y="812926"/>
                </a:lnTo>
                <a:lnTo>
                  <a:pt x="1962403" y="756031"/>
                </a:lnTo>
                <a:lnTo>
                  <a:pt x="2019553" y="756031"/>
                </a:lnTo>
                <a:lnTo>
                  <a:pt x="2159254" y="756031"/>
                </a:lnTo>
                <a:lnTo>
                  <a:pt x="2305050" y="762126"/>
                </a:lnTo>
                <a:lnTo>
                  <a:pt x="2451227" y="781176"/>
                </a:lnTo>
                <a:lnTo>
                  <a:pt x="2616454" y="800226"/>
                </a:lnTo>
                <a:lnTo>
                  <a:pt x="2660777" y="857504"/>
                </a:lnTo>
                <a:lnTo>
                  <a:pt x="2673350" y="901826"/>
                </a:lnTo>
                <a:lnTo>
                  <a:pt x="2679827" y="959104"/>
                </a:lnTo>
                <a:lnTo>
                  <a:pt x="2698877" y="1130427"/>
                </a:lnTo>
                <a:lnTo>
                  <a:pt x="2698877" y="1206754"/>
                </a:lnTo>
                <a:lnTo>
                  <a:pt x="2679827" y="1333754"/>
                </a:lnTo>
                <a:lnTo>
                  <a:pt x="2609977" y="1441831"/>
                </a:lnTo>
                <a:lnTo>
                  <a:pt x="2571877" y="1473454"/>
                </a:lnTo>
                <a:lnTo>
                  <a:pt x="2457704" y="1555877"/>
                </a:lnTo>
                <a:lnTo>
                  <a:pt x="2381377" y="1600200"/>
                </a:lnTo>
                <a:lnTo>
                  <a:pt x="2305050" y="1644904"/>
                </a:lnTo>
                <a:lnTo>
                  <a:pt x="2095627" y="1721104"/>
                </a:lnTo>
                <a:lnTo>
                  <a:pt x="2044827" y="1727327"/>
                </a:lnTo>
                <a:lnTo>
                  <a:pt x="2019553" y="1733804"/>
                </a:lnTo>
                <a:lnTo>
                  <a:pt x="1898650" y="1740281"/>
                </a:lnTo>
                <a:lnTo>
                  <a:pt x="1854327" y="1740281"/>
                </a:lnTo>
                <a:lnTo>
                  <a:pt x="1810131" y="1740281"/>
                </a:lnTo>
                <a:lnTo>
                  <a:pt x="1797177" y="1727327"/>
                </a:lnTo>
                <a:lnTo>
                  <a:pt x="1797177" y="1721104"/>
                </a:lnTo>
                <a:lnTo>
                  <a:pt x="1790953" y="1721104"/>
                </a:lnTo>
                <a:lnTo>
                  <a:pt x="1790953" y="171462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78" name="object 7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71" name="object 7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2" name="object 7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3" name="object 7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4" name="object 7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5" name="object 7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6" name="object 7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背景</a:t>
            </a:r>
            <a:r>
              <a:rPr dirty="0" sz="2400" b="0">
                <a:latin typeface="微软雅黑"/>
                <a:cs typeface="微软雅黑"/>
              </a:rPr>
              <a:t>3</a:t>
            </a:r>
            <a:r>
              <a:rPr dirty="0" sz="2400" spc="-420" b="0">
                <a:latin typeface="微软雅黑"/>
                <a:cs typeface="微软雅黑"/>
              </a:rPr>
              <a:t> </a:t>
            </a:r>
            <a:r>
              <a:rPr dirty="0" sz="2400" spc="395" b="0">
                <a:latin typeface="微软雅黑"/>
                <a:cs typeface="微软雅黑"/>
              </a:rPr>
              <a:t>：责任不清及研发地位</a:t>
            </a:r>
            <a:r>
              <a:rPr dirty="0" sz="2400" spc="405" b="0">
                <a:latin typeface="微软雅黑"/>
                <a:cs typeface="微软雅黑"/>
              </a:rPr>
              <a:t>问</a:t>
            </a:r>
            <a:r>
              <a:rPr dirty="0" sz="2400" b="0">
                <a:latin typeface="微软雅黑"/>
                <a:cs typeface="微软雅黑"/>
              </a:rPr>
              <a:t>题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1288" y="2391155"/>
            <a:ext cx="553720" cy="1347470"/>
          </a:xfrm>
          <a:custGeom>
            <a:avLst/>
            <a:gdLst/>
            <a:ahLst/>
            <a:cxnLst/>
            <a:rect l="l" t="t" r="r" b="b"/>
            <a:pathLst>
              <a:path w="553719" h="1347470">
                <a:moveTo>
                  <a:pt x="553212" y="460121"/>
                </a:moveTo>
                <a:lnTo>
                  <a:pt x="116205" y="460121"/>
                </a:lnTo>
                <a:lnTo>
                  <a:pt x="121665" y="465709"/>
                </a:lnTo>
                <a:lnTo>
                  <a:pt x="121665" y="1275207"/>
                </a:lnTo>
                <a:lnTo>
                  <a:pt x="127470" y="1302799"/>
                </a:lnTo>
                <a:lnTo>
                  <a:pt x="143144" y="1325737"/>
                </a:lnTo>
                <a:lnTo>
                  <a:pt x="166082" y="1341411"/>
                </a:lnTo>
                <a:lnTo>
                  <a:pt x="193675" y="1347216"/>
                </a:lnTo>
                <a:lnTo>
                  <a:pt x="221247" y="1341411"/>
                </a:lnTo>
                <a:lnTo>
                  <a:pt x="244141" y="1325737"/>
                </a:lnTo>
                <a:lnTo>
                  <a:pt x="259772" y="1302799"/>
                </a:lnTo>
                <a:lnTo>
                  <a:pt x="265556" y="1275207"/>
                </a:lnTo>
                <a:lnTo>
                  <a:pt x="265556" y="859282"/>
                </a:lnTo>
                <a:lnTo>
                  <a:pt x="271018" y="853821"/>
                </a:lnTo>
                <a:lnTo>
                  <a:pt x="431546" y="853821"/>
                </a:lnTo>
                <a:lnTo>
                  <a:pt x="431546" y="471297"/>
                </a:lnTo>
                <a:lnTo>
                  <a:pt x="437006" y="465709"/>
                </a:lnTo>
                <a:lnTo>
                  <a:pt x="553212" y="465709"/>
                </a:lnTo>
                <a:lnTo>
                  <a:pt x="553212" y="460121"/>
                </a:lnTo>
                <a:close/>
              </a:path>
              <a:path w="553719" h="1347470">
                <a:moveTo>
                  <a:pt x="431546" y="853821"/>
                </a:moveTo>
                <a:lnTo>
                  <a:pt x="282194" y="853821"/>
                </a:lnTo>
                <a:lnTo>
                  <a:pt x="287655" y="859282"/>
                </a:lnTo>
                <a:lnTo>
                  <a:pt x="287655" y="1275207"/>
                </a:lnTo>
                <a:lnTo>
                  <a:pt x="293439" y="1302799"/>
                </a:lnTo>
                <a:lnTo>
                  <a:pt x="309070" y="1325737"/>
                </a:lnTo>
                <a:lnTo>
                  <a:pt x="331964" y="1341411"/>
                </a:lnTo>
                <a:lnTo>
                  <a:pt x="359537" y="1347216"/>
                </a:lnTo>
                <a:lnTo>
                  <a:pt x="387129" y="1341411"/>
                </a:lnTo>
                <a:lnTo>
                  <a:pt x="410067" y="1325737"/>
                </a:lnTo>
                <a:lnTo>
                  <a:pt x="425741" y="1302799"/>
                </a:lnTo>
                <a:lnTo>
                  <a:pt x="431546" y="1275207"/>
                </a:lnTo>
                <a:lnTo>
                  <a:pt x="431546" y="853821"/>
                </a:lnTo>
                <a:close/>
              </a:path>
              <a:path w="553719" h="1347470">
                <a:moveTo>
                  <a:pt x="553212" y="465709"/>
                </a:moveTo>
                <a:lnTo>
                  <a:pt x="448056" y="465709"/>
                </a:lnTo>
                <a:lnTo>
                  <a:pt x="453644" y="471297"/>
                </a:lnTo>
                <a:lnTo>
                  <a:pt x="453644" y="925830"/>
                </a:lnTo>
                <a:lnTo>
                  <a:pt x="457529" y="945362"/>
                </a:lnTo>
                <a:lnTo>
                  <a:pt x="468153" y="961215"/>
                </a:lnTo>
                <a:lnTo>
                  <a:pt x="483969" y="971853"/>
                </a:lnTo>
                <a:lnTo>
                  <a:pt x="503428" y="975741"/>
                </a:lnTo>
                <a:lnTo>
                  <a:pt x="522886" y="971853"/>
                </a:lnTo>
                <a:lnTo>
                  <a:pt x="538702" y="961215"/>
                </a:lnTo>
                <a:lnTo>
                  <a:pt x="549326" y="945362"/>
                </a:lnTo>
                <a:lnTo>
                  <a:pt x="553212" y="925830"/>
                </a:lnTo>
                <a:lnTo>
                  <a:pt x="553212" y="465709"/>
                </a:lnTo>
                <a:close/>
              </a:path>
              <a:path w="553719" h="1347470">
                <a:moveTo>
                  <a:pt x="453644" y="315976"/>
                </a:moveTo>
                <a:lnTo>
                  <a:pt x="105105" y="315976"/>
                </a:lnTo>
                <a:lnTo>
                  <a:pt x="65343" y="323873"/>
                </a:lnTo>
                <a:lnTo>
                  <a:pt x="31807" y="345821"/>
                </a:lnTo>
                <a:lnTo>
                  <a:pt x="8643" y="379198"/>
                </a:lnTo>
                <a:lnTo>
                  <a:pt x="0" y="421386"/>
                </a:lnTo>
                <a:lnTo>
                  <a:pt x="0" y="920369"/>
                </a:lnTo>
                <a:lnTo>
                  <a:pt x="3888" y="939847"/>
                </a:lnTo>
                <a:lnTo>
                  <a:pt x="14519" y="955706"/>
                </a:lnTo>
                <a:lnTo>
                  <a:pt x="30335" y="966374"/>
                </a:lnTo>
                <a:lnTo>
                  <a:pt x="49784" y="970280"/>
                </a:lnTo>
                <a:lnTo>
                  <a:pt x="69234" y="966374"/>
                </a:lnTo>
                <a:lnTo>
                  <a:pt x="85055" y="955706"/>
                </a:lnTo>
                <a:lnTo>
                  <a:pt x="95689" y="939847"/>
                </a:lnTo>
                <a:lnTo>
                  <a:pt x="99580" y="920369"/>
                </a:lnTo>
                <a:lnTo>
                  <a:pt x="99580" y="465709"/>
                </a:lnTo>
                <a:lnTo>
                  <a:pt x="105105" y="460121"/>
                </a:lnTo>
                <a:lnTo>
                  <a:pt x="553212" y="460121"/>
                </a:lnTo>
                <a:lnTo>
                  <a:pt x="553212" y="426847"/>
                </a:lnTo>
                <a:lnTo>
                  <a:pt x="545441" y="381502"/>
                </a:lnTo>
                <a:lnTo>
                  <a:pt x="524192" y="346503"/>
                </a:lnTo>
                <a:lnTo>
                  <a:pt x="492561" y="323959"/>
                </a:lnTo>
                <a:lnTo>
                  <a:pt x="453644" y="315976"/>
                </a:lnTo>
                <a:close/>
              </a:path>
              <a:path w="553719" h="1347470">
                <a:moveTo>
                  <a:pt x="276606" y="0"/>
                </a:moveTo>
                <a:lnTo>
                  <a:pt x="231892" y="7541"/>
                </a:lnTo>
                <a:lnTo>
                  <a:pt x="192489" y="28391"/>
                </a:lnTo>
                <a:lnTo>
                  <a:pt x="161053" y="59884"/>
                </a:lnTo>
                <a:lnTo>
                  <a:pt x="140242" y="99356"/>
                </a:lnTo>
                <a:lnTo>
                  <a:pt x="132715" y="144145"/>
                </a:lnTo>
                <a:lnTo>
                  <a:pt x="140242" y="188933"/>
                </a:lnTo>
                <a:lnTo>
                  <a:pt x="161053" y="228405"/>
                </a:lnTo>
                <a:lnTo>
                  <a:pt x="192489" y="259898"/>
                </a:lnTo>
                <a:lnTo>
                  <a:pt x="231892" y="280748"/>
                </a:lnTo>
                <a:lnTo>
                  <a:pt x="276606" y="288290"/>
                </a:lnTo>
                <a:lnTo>
                  <a:pt x="321319" y="280748"/>
                </a:lnTo>
                <a:lnTo>
                  <a:pt x="360722" y="259898"/>
                </a:lnTo>
                <a:lnTo>
                  <a:pt x="392158" y="228405"/>
                </a:lnTo>
                <a:lnTo>
                  <a:pt x="412969" y="188933"/>
                </a:lnTo>
                <a:lnTo>
                  <a:pt x="420497" y="144145"/>
                </a:lnTo>
                <a:lnTo>
                  <a:pt x="413493" y="97210"/>
                </a:lnTo>
                <a:lnTo>
                  <a:pt x="393731" y="57470"/>
                </a:lnTo>
                <a:lnTo>
                  <a:pt x="363081" y="26781"/>
                </a:lnTo>
                <a:lnTo>
                  <a:pt x="323416" y="7005"/>
                </a:lnTo>
                <a:lnTo>
                  <a:pt x="276606" y="0"/>
                </a:lnTo>
                <a:close/>
              </a:path>
            </a:pathLst>
          </a:custGeom>
          <a:solidFill>
            <a:srgbClr val="BC37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85494" y="2963418"/>
            <a:ext cx="30607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FFFFFF"/>
                </a:solidFill>
                <a:latin typeface="微软雅黑"/>
                <a:cs typeface="微软雅黑"/>
              </a:rPr>
              <a:t>产品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5292" y="4314444"/>
            <a:ext cx="554990" cy="1347470"/>
          </a:xfrm>
          <a:custGeom>
            <a:avLst/>
            <a:gdLst/>
            <a:ahLst/>
            <a:cxnLst/>
            <a:rect l="l" t="t" r="r" b="b"/>
            <a:pathLst>
              <a:path w="554989" h="1347470">
                <a:moveTo>
                  <a:pt x="554735" y="460120"/>
                </a:moveTo>
                <a:lnTo>
                  <a:pt x="116458" y="460120"/>
                </a:lnTo>
                <a:lnTo>
                  <a:pt x="122046" y="465708"/>
                </a:lnTo>
                <a:lnTo>
                  <a:pt x="122046" y="1275143"/>
                </a:lnTo>
                <a:lnTo>
                  <a:pt x="127853" y="1302778"/>
                </a:lnTo>
                <a:lnTo>
                  <a:pt x="143541" y="1325733"/>
                </a:lnTo>
                <a:lnTo>
                  <a:pt x="166516" y="1341412"/>
                </a:lnTo>
                <a:lnTo>
                  <a:pt x="194182" y="1347215"/>
                </a:lnTo>
                <a:lnTo>
                  <a:pt x="221849" y="1341412"/>
                </a:lnTo>
                <a:lnTo>
                  <a:pt x="244824" y="1325733"/>
                </a:lnTo>
                <a:lnTo>
                  <a:pt x="260512" y="1302778"/>
                </a:lnTo>
                <a:lnTo>
                  <a:pt x="266319" y="1275143"/>
                </a:lnTo>
                <a:lnTo>
                  <a:pt x="266319" y="859281"/>
                </a:lnTo>
                <a:lnTo>
                  <a:pt x="271780" y="853820"/>
                </a:lnTo>
                <a:lnTo>
                  <a:pt x="432688" y="853820"/>
                </a:lnTo>
                <a:lnTo>
                  <a:pt x="432688" y="471296"/>
                </a:lnTo>
                <a:lnTo>
                  <a:pt x="438276" y="465708"/>
                </a:lnTo>
                <a:lnTo>
                  <a:pt x="554735" y="465708"/>
                </a:lnTo>
                <a:lnTo>
                  <a:pt x="554735" y="460120"/>
                </a:lnTo>
                <a:close/>
              </a:path>
              <a:path w="554989" h="1347470">
                <a:moveTo>
                  <a:pt x="432688" y="853820"/>
                </a:moveTo>
                <a:lnTo>
                  <a:pt x="282956" y="853820"/>
                </a:lnTo>
                <a:lnTo>
                  <a:pt x="288416" y="859281"/>
                </a:lnTo>
                <a:lnTo>
                  <a:pt x="288416" y="1275143"/>
                </a:lnTo>
                <a:lnTo>
                  <a:pt x="294223" y="1302778"/>
                </a:lnTo>
                <a:lnTo>
                  <a:pt x="309911" y="1325733"/>
                </a:lnTo>
                <a:lnTo>
                  <a:pt x="332886" y="1341412"/>
                </a:lnTo>
                <a:lnTo>
                  <a:pt x="360552" y="1347215"/>
                </a:lnTo>
                <a:lnTo>
                  <a:pt x="388219" y="1341412"/>
                </a:lnTo>
                <a:lnTo>
                  <a:pt x="411194" y="1325733"/>
                </a:lnTo>
                <a:lnTo>
                  <a:pt x="426882" y="1302778"/>
                </a:lnTo>
                <a:lnTo>
                  <a:pt x="432688" y="1275143"/>
                </a:lnTo>
                <a:lnTo>
                  <a:pt x="432688" y="853820"/>
                </a:lnTo>
                <a:close/>
              </a:path>
              <a:path w="554989" h="1347470">
                <a:moveTo>
                  <a:pt x="554735" y="465708"/>
                </a:moveTo>
                <a:lnTo>
                  <a:pt x="449325" y="465708"/>
                </a:lnTo>
                <a:lnTo>
                  <a:pt x="454913" y="471296"/>
                </a:lnTo>
                <a:lnTo>
                  <a:pt x="454913" y="925829"/>
                </a:lnTo>
                <a:lnTo>
                  <a:pt x="458801" y="945362"/>
                </a:lnTo>
                <a:lnTo>
                  <a:pt x="469439" y="961215"/>
                </a:lnTo>
                <a:lnTo>
                  <a:pt x="485292" y="971853"/>
                </a:lnTo>
                <a:lnTo>
                  <a:pt x="504825" y="975740"/>
                </a:lnTo>
                <a:lnTo>
                  <a:pt x="524303" y="971853"/>
                </a:lnTo>
                <a:lnTo>
                  <a:pt x="540162" y="961215"/>
                </a:lnTo>
                <a:lnTo>
                  <a:pt x="550830" y="945362"/>
                </a:lnTo>
                <a:lnTo>
                  <a:pt x="554735" y="925829"/>
                </a:lnTo>
                <a:lnTo>
                  <a:pt x="554735" y="465708"/>
                </a:lnTo>
                <a:close/>
              </a:path>
              <a:path w="554989" h="1347470">
                <a:moveTo>
                  <a:pt x="449325" y="315975"/>
                </a:moveTo>
                <a:lnTo>
                  <a:pt x="105409" y="315975"/>
                </a:lnTo>
                <a:lnTo>
                  <a:pt x="65526" y="323873"/>
                </a:lnTo>
                <a:lnTo>
                  <a:pt x="31892" y="345820"/>
                </a:lnTo>
                <a:lnTo>
                  <a:pt x="8665" y="379198"/>
                </a:lnTo>
                <a:lnTo>
                  <a:pt x="0" y="421385"/>
                </a:lnTo>
                <a:lnTo>
                  <a:pt x="0" y="920368"/>
                </a:lnTo>
                <a:lnTo>
                  <a:pt x="3905" y="939847"/>
                </a:lnTo>
                <a:lnTo>
                  <a:pt x="14573" y="955706"/>
                </a:lnTo>
                <a:lnTo>
                  <a:pt x="30432" y="966374"/>
                </a:lnTo>
                <a:lnTo>
                  <a:pt x="49910" y="970279"/>
                </a:lnTo>
                <a:lnTo>
                  <a:pt x="69443" y="966374"/>
                </a:lnTo>
                <a:lnTo>
                  <a:pt x="85296" y="955706"/>
                </a:lnTo>
                <a:lnTo>
                  <a:pt x="95934" y="939847"/>
                </a:lnTo>
                <a:lnTo>
                  <a:pt x="99821" y="920368"/>
                </a:lnTo>
                <a:lnTo>
                  <a:pt x="99821" y="465708"/>
                </a:lnTo>
                <a:lnTo>
                  <a:pt x="105409" y="460120"/>
                </a:lnTo>
                <a:lnTo>
                  <a:pt x="554735" y="460120"/>
                </a:lnTo>
                <a:lnTo>
                  <a:pt x="554735" y="426846"/>
                </a:lnTo>
                <a:lnTo>
                  <a:pt x="546070" y="381502"/>
                </a:lnTo>
                <a:lnTo>
                  <a:pt x="522843" y="346503"/>
                </a:lnTo>
                <a:lnTo>
                  <a:pt x="489209" y="323959"/>
                </a:lnTo>
                <a:lnTo>
                  <a:pt x="449325" y="315975"/>
                </a:lnTo>
                <a:close/>
              </a:path>
              <a:path w="554989" h="1347470">
                <a:moveTo>
                  <a:pt x="277368" y="0"/>
                </a:moveTo>
                <a:lnTo>
                  <a:pt x="232517" y="7541"/>
                </a:lnTo>
                <a:lnTo>
                  <a:pt x="193007" y="28391"/>
                </a:lnTo>
                <a:lnTo>
                  <a:pt x="161495" y="59884"/>
                </a:lnTo>
                <a:lnTo>
                  <a:pt x="140638" y="99356"/>
                </a:lnTo>
                <a:lnTo>
                  <a:pt x="133095" y="144144"/>
                </a:lnTo>
                <a:lnTo>
                  <a:pt x="140638" y="188933"/>
                </a:lnTo>
                <a:lnTo>
                  <a:pt x="161495" y="228405"/>
                </a:lnTo>
                <a:lnTo>
                  <a:pt x="193007" y="259898"/>
                </a:lnTo>
                <a:lnTo>
                  <a:pt x="232517" y="280748"/>
                </a:lnTo>
                <a:lnTo>
                  <a:pt x="277368" y="288289"/>
                </a:lnTo>
                <a:lnTo>
                  <a:pt x="322218" y="280748"/>
                </a:lnTo>
                <a:lnTo>
                  <a:pt x="361728" y="259898"/>
                </a:lnTo>
                <a:lnTo>
                  <a:pt x="393240" y="228405"/>
                </a:lnTo>
                <a:lnTo>
                  <a:pt x="414097" y="188933"/>
                </a:lnTo>
                <a:lnTo>
                  <a:pt x="421639" y="144144"/>
                </a:lnTo>
                <a:lnTo>
                  <a:pt x="414097" y="97210"/>
                </a:lnTo>
                <a:lnTo>
                  <a:pt x="393240" y="57470"/>
                </a:lnTo>
                <a:lnTo>
                  <a:pt x="361728" y="26781"/>
                </a:lnTo>
                <a:lnTo>
                  <a:pt x="322218" y="7005"/>
                </a:lnTo>
                <a:lnTo>
                  <a:pt x="277368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80006" y="4802885"/>
            <a:ext cx="30607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微软雅黑"/>
                <a:cs typeface="微软雅黑"/>
              </a:rPr>
              <a:t>供应 </a:t>
            </a:r>
            <a:r>
              <a:rPr dirty="0" sz="1100">
                <a:latin typeface="微软雅黑"/>
                <a:cs typeface="微软雅黑"/>
              </a:rPr>
              <a:t>商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5672" y="4314444"/>
            <a:ext cx="554990" cy="1347470"/>
          </a:xfrm>
          <a:custGeom>
            <a:avLst/>
            <a:gdLst/>
            <a:ahLst/>
            <a:cxnLst/>
            <a:rect l="l" t="t" r="r" b="b"/>
            <a:pathLst>
              <a:path w="554989" h="1347470">
                <a:moveTo>
                  <a:pt x="554735" y="460120"/>
                </a:moveTo>
                <a:lnTo>
                  <a:pt x="116459" y="460120"/>
                </a:lnTo>
                <a:lnTo>
                  <a:pt x="122047" y="465708"/>
                </a:lnTo>
                <a:lnTo>
                  <a:pt x="122047" y="1275143"/>
                </a:lnTo>
                <a:lnTo>
                  <a:pt x="127853" y="1302778"/>
                </a:lnTo>
                <a:lnTo>
                  <a:pt x="143541" y="1325733"/>
                </a:lnTo>
                <a:lnTo>
                  <a:pt x="166516" y="1341412"/>
                </a:lnTo>
                <a:lnTo>
                  <a:pt x="194183" y="1347215"/>
                </a:lnTo>
                <a:lnTo>
                  <a:pt x="221849" y="1341412"/>
                </a:lnTo>
                <a:lnTo>
                  <a:pt x="244824" y="1325733"/>
                </a:lnTo>
                <a:lnTo>
                  <a:pt x="260512" y="1302778"/>
                </a:lnTo>
                <a:lnTo>
                  <a:pt x="266319" y="1275143"/>
                </a:lnTo>
                <a:lnTo>
                  <a:pt x="266319" y="859281"/>
                </a:lnTo>
                <a:lnTo>
                  <a:pt x="271780" y="853820"/>
                </a:lnTo>
                <a:lnTo>
                  <a:pt x="432689" y="853820"/>
                </a:lnTo>
                <a:lnTo>
                  <a:pt x="432689" y="471296"/>
                </a:lnTo>
                <a:lnTo>
                  <a:pt x="438277" y="465708"/>
                </a:lnTo>
                <a:lnTo>
                  <a:pt x="554735" y="465708"/>
                </a:lnTo>
                <a:lnTo>
                  <a:pt x="554735" y="460120"/>
                </a:lnTo>
                <a:close/>
              </a:path>
              <a:path w="554989" h="1347470">
                <a:moveTo>
                  <a:pt x="432689" y="853820"/>
                </a:moveTo>
                <a:lnTo>
                  <a:pt x="282956" y="853820"/>
                </a:lnTo>
                <a:lnTo>
                  <a:pt x="288416" y="859281"/>
                </a:lnTo>
                <a:lnTo>
                  <a:pt x="288416" y="1275143"/>
                </a:lnTo>
                <a:lnTo>
                  <a:pt x="294223" y="1302778"/>
                </a:lnTo>
                <a:lnTo>
                  <a:pt x="309911" y="1325733"/>
                </a:lnTo>
                <a:lnTo>
                  <a:pt x="332886" y="1341412"/>
                </a:lnTo>
                <a:lnTo>
                  <a:pt x="360553" y="1347215"/>
                </a:lnTo>
                <a:lnTo>
                  <a:pt x="388219" y="1341412"/>
                </a:lnTo>
                <a:lnTo>
                  <a:pt x="411194" y="1325733"/>
                </a:lnTo>
                <a:lnTo>
                  <a:pt x="426882" y="1302778"/>
                </a:lnTo>
                <a:lnTo>
                  <a:pt x="432689" y="1275143"/>
                </a:lnTo>
                <a:lnTo>
                  <a:pt x="432689" y="853820"/>
                </a:lnTo>
                <a:close/>
              </a:path>
              <a:path w="554989" h="1347470">
                <a:moveTo>
                  <a:pt x="554735" y="465708"/>
                </a:moveTo>
                <a:lnTo>
                  <a:pt x="449326" y="465708"/>
                </a:lnTo>
                <a:lnTo>
                  <a:pt x="454914" y="471296"/>
                </a:lnTo>
                <a:lnTo>
                  <a:pt x="454914" y="925829"/>
                </a:lnTo>
                <a:lnTo>
                  <a:pt x="458801" y="945362"/>
                </a:lnTo>
                <a:lnTo>
                  <a:pt x="469439" y="961215"/>
                </a:lnTo>
                <a:lnTo>
                  <a:pt x="485292" y="971853"/>
                </a:lnTo>
                <a:lnTo>
                  <a:pt x="504825" y="975740"/>
                </a:lnTo>
                <a:lnTo>
                  <a:pt x="524303" y="971853"/>
                </a:lnTo>
                <a:lnTo>
                  <a:pt x="540162" y="961215"/>
                </a:lnTo>
                <a:lnTo>
                  <a:pt x="550830" y="945362"/>
                </a:lnTo>
                <a:lnTo>
                  <a:pt x="554735" y="925829"/>
                </a:lnTo>
                <a:lnTo>
                  <a:pt x="554735" y="465708"/>
                </a:lnTo>
                <a:close/>
              </a:path>
              <a:path w="554989" h="1347470">
                <a:moveTo>
                  <a:pt x="454914" y="315975"/>
                </a:moveTo>
                <a:lnTo>
                  <a:pt x="105409" y="315975"/>
                </a:lnTo>
                <a:lnTo>
                  <a:pt x="65531" y="323873"/>
                </a:lnTo>
                <a:lnTo>
                  <a:pt x="31897" y="345820"/>
                </a:lnTo>
                <a:lnTo>
                  <a:pt x="8667" y="379198"/>
                </a:lnTo>
                <a:lnTo>
                  <a:pt x="0" y="421385"/>
                </a:lnTo>
                <a:lnTo>
                  <a:pt x="0" y="920368"/>
                </a:lnTo>
                <a:lnTo>
                  <a:pt x="3900" y="939847"/>
                </a:lnTo>
                <a:lnTo>
                  <a:pt x="14560" y="955706"/>
                </a:lnTo>
                <a:lnTo>
                  <a:pt x="30421" y="966374"/>
                </a:lnTo>
                <a:lnTo>
                  <a:pt x="49923" y="970279"/>
                </a:lnTo>
                <a:lnTo>
                  <a:pt x="69421" y="966374"/>
                </a:lnTo>
                <a:lnTo>
                  <a:pt x="85274" y="955706"/>
                </a:lnTo>
                <a:lnTo>
                  <a:pt x="95925" y="939847"/>
                </a:lnTo>
                <a:lnTo>
                  <a:pt x="99822" y="920368"/>
                </a:lnTo>
                <a:lnTo>
                  <a:pt x="99822" y="465708"/>
                </a:lnTo>
                <a:lnTo>
                  <a:pt x="105409" y="460120"/>
                </a:lnTo>
                <a:lnTo>
                  <a:pt x="554735" y="460120"/>
                </a:lnTo>
                <a:lnTo>
                  <a:pt x="554735" y="426846"/>
                </a:lnTo>
                <a:lnTo>
                  <a:pt x="546943" y="381502"/>
                </a:lnTo>
                <a:lnTo>
                  <a:pt x="525637" y="346503"/>
                </a:lnTo>
                <a:lnTo>
                  <a:pt x="493924" y="323959"/>
                </a:lnTo>
                <a:lnTo>
                  <a:pt x="454914" y="315975"/>
                </a:lnTo>
                <a:close/>
              </a:path>
              <a:path w="554989" h="1347470">
                <a:moveTo>
                  <a:pt x="277368" y="0"/>
                </a:moveTo>
                <a:lnTo>
                  <a:pt x="232517" y="7541"/>
                </a:lnTo>
                <a:lnTo>
                  <a:pt x="193007" y="28391"/>
                </a:lnTo>
                <a:lnTo>
                  <a:pt x="161495" y="59884"/>
                </a:lnTo>
                <a:lnTo>
                  <a:pt x="140638" y="99356"/>
                </a:lnTo>
                <a:lnTo>
                  <a:pt x="133096" y="144144"/>
                </a:lnTo>
                <a:lnTo>
                  <a:pt x="140638" y="188933"/>
                </a:lnTo>
                <a:lnTo>
                  <a:pt x="161495" y="228405"/>
                </a:lnTo>
                <a:lnTo>
                  <a:pt x="193007" y="259898"/>
                </a:lnTo>
                <a:lnTo>
                  <a:pt x="232517" y="280748"/>
                </a:lnTo>
                <a:lnTo>
                  <a:pt x="277368" y="288289"/>
                </a:lnTo>
                <a:lnTo>
                  <a:pt x="322218" y="280748"/>
                </a:lnTo>
                <a:lnTo>
                  <a:pt x="361728" y="259898"/>
                </a:lnTo>
                <a:lnTo>
                  <a:pt x="393240" y="228405"/>
                </a:lnTo>
                <a:lnTo>
                  <a:pt x="414097" y="188933"/>
                </a:lnTo>
                <a:lnTo>
                  <a:pt x="421640" y="144144"/>
                </a:lnTo>
                <a:lnTo>
                  <a:pt x="414621" y="97210"/>
                </a:lnTo>
                <a:lnTo>
                  <a:pt x="394813" y="57470"/>
                </a:lnTo>
                <a:lnTo>
                  <a:pt x="364087" y="26781"/>
                </a:lnTo>
                <a:lnTo>
                  <a:pt x="324315" y="7005"/>
                </a:lnTo>
                <a:lnTo>
                  <a:pt x="277368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10386" y="4886705"/>
            <a:ext cx="3060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微软雅黑"/>
                <a:cs typeface="微软雅黑"/>
              </a:rPr>
              <a:t>研发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9263" y="1072896"/>
            <a:ext cx="916305" cy="1027430"/>
          </a:xfrm>
          <a:custGeom>
            <a:avLst/>
            <a:gdLst/>
            <a:ahLst/>
            <a:cxnLst/>
            <a:rect l="l" t="t" r="r" b="b"/>
            <a:pathLst>
              <a:path w="916305" h="1027430">
                <a:moveTo>
                  <a:pt x="471932" y="0"/>
                </a:moveTo>
                <a:lnTo>
                  <a:pt x="414893" y="8207"/>
                </a:lnTo>
                <a:lnTo>
                  <a:pt x="365760" y="31750"/>
                </a:lnTo>
                <a:lnTo>
                  <a:pt x="334660" y="59547"/>
                </a:lnTo>
                <a:lnTo>
                  <a:pt x="317373" y="84200"/>
                </a:lnTo>
                <a:lnTo>
                  <a:pt x="296953" y="87000"/>
                </a:lnTo>
                <a:lnTo>
                  <a:pt x="272091" y="96885"/>
                </a:lnTo>
                <a:lnTo>
                  <a:pt x="247485" y="117794"/>
                </a:lnTo>
                <a:lnTo>
                  <a:pt x="227838" y="153669"/>
                </a:lnTo>
                <a:lnTo>
                  <a:pt x="219276" y="191700"/>
                </a:lnTo>
                <a:lnTo>
                  <a:pt x="220206" y="221980"/>
                </a:lnTo>
                <a:lnTo>
                  <a:pt x="226893" y="244806"/>
                </a:lnTo>
                <a:lnTo>
                  <a:pt x="235597" y="260476"/>
                </a:lnTo>
                <a:lnTo>
                  <a:pt x="234886" y="269620"/>
                </a:lnTo>
                <a:lnTo>
                  <a:pt x="234642" y="275468"/>
                </a:lnTo>
                <a:lnTo>
                  <a:pt x="234530" y="284479"/>
                </a:lnTo>
                <a:lnTo>
                  <a:pt x="229725" y="287974"/>
                </a:lnTo>
                <a:lnTo>
                  <a:pt x="207952" y="319603"/>
                </a:lnTo>
                <a:lnTo>
                  <a:pt x="204379" y="338200"/>
                </a:lnTo>
                <a:lnTo>
                  <a:pt x="204776" y="359179"/>
                </a:lnTo>
                <a:lnTo>
                  <a:pt x="224475" y="420006"/>
                </a:lnTo>
                <a:lnTo>
                  <a:pt x="264788" y="455316"/>
                </a:lnTo>
                <a:lnTo>
                  <a:pt x="282498" y="459993"/>
                </a:lnTo>
                <a:lnTo>
                  <a:pt x="294255" y="482306"/>
                </a:lnTo>
                <a:lnTo>
                  <a:pt x="328768" y="536932"/>
                </a:lnTo>
                <a:lnTo>
                  <a:pt x="357429" y="566957"/>
                </a:lnTo>
                <a:lnTo>
                  <a:pt x="406757" y="590555"/>
                </a:lnTo>
                <a:lnTo>
                  <a:pt x="457835" y="597788"/>
                </a:lnTo>
                <a:lnTo>
                  <a:pt x="475180" y="596997"/>
                </a:lnTo>
                <a:lnTo>
                  <a:pt x="525526" y="584834"/>
                </a:lnTo>
                <a:lnTo>
                  <a:pt x="567055" y="559815"/>
                </a:lnTo>
                <a:lnTo>
                  <a:pt x="574819" y="550926"/>
                </a:lnTo>
                <a:lnTo>
                  <a:pt x="457819" y="550926"/>
                </a:lnTo>
                <a:lnTo>
                  <a:pt x="432262" y="548544"/>
                </a:lnTo>
                <a:lnTo>
                  <a:pt x="392414" y="534003"/>
                </a:lnTo>
                <a:lnTo>
                  <a:pt x="362503" y="503457"/>
                </a:lnTo>
                <a:lnTo>
                  <a:pt x="328955" y="447351"/>
                </a:lnTo>
                <a:lnTo>
                  <a:pt x="314579" y="418083"/>
                </a:lnTo>
                <a:lnTo>
                  <a:pt x="307938" y="413512"/>
                </a:lnTo>
                <a:lnTo>
                  <a:pt x="291312" y="413512"/>
                </a:lnTo>
                <a:lnTo>
                  <a:pt x="282958" y="412041"/>
                </a:lnTo>
                <a:lnTo>
                  <a:pt x="254635" y="370839"/>
                </a:lnTo>
                <a:lnTo>
                  <a:pt x="250939" y="346392"/>
                </a:lnTo>
                <a:lnTo>
                  <a:pt x="251863" y="336871"/>
                </a:lnTo>
                <a:lnTo>
                  <a:pt x="254635" y="329564"/>
                </a:lnTo>
                <a:lnTo>
                  <a:pt x="257454" y="324612"/>
                </a:lnTo>
                <a:lnTo>
                  <a:pt x="261696" y="323214"/>
                </a:lnTo>
                <a:lnTo>
                  <a:pt x="262750" y="322833"/>
                </a:lnTo>
                <a:lnTo>
                  <a:pt x="271288" y="320063"/>
                </a:lnTo>
                <a:lnTo>
                  <a:pt x="277609" y="314388"/>
                </a:lnTo>
                <a:lnTo>
                  <a:pt x="281349" y="306617"/>
                </a:lnTo>
                <a:lnTo>
                  <a:pt x="282143" y="297561"/>
                </a:lnTo>
                <a:lnTo>
                  <a:pt x="281973" y="294878"/>
                </a:lnTo>
                <a:lnTo>
                  <a:pt x="281858" y="292242"/>
                </a:lnTo>
                <a:lnTo>
                  <a:pt x="281737" y="287813"/>
                </a:lnTo>
                <a:lnTo>
                  <a:pt x="281854" y="276987"/>
                </a:lnTo>
                <a:lnTo>
                  <a:pt x="282143" y="269620"/>
                </a:lnTo>
                <a:lnTo>
                  <a:pt x="295941" y="263110"/>
                </a:lnTo>
                <a:lnTo>
                  <a:pt x="312083" y="253825"/>
                </a:lnTo>
                <a:lnTo>
                  <a:pt x="345948" y="225551"/>
                </a:lnTo>
                <a:lnTo>
                  <a:pt x="370967" y="185419"/>
                </a:lnTo>
                <a:lnTo>
                  <a:pt x="676303" y="185419"/>
                </a:lnTo>
                <a:lnTo>
                  <a:pt x="654474" y="98661"/>
                </a:lnTo>
                <a:lnTo>
                  <a:pt x="614045" y="49656"/>
                </a:lnTo>
                <a:lnTo>
                  <a:pt x="580141" y="28235"/>
                </a:lnTo>
                <a:lnTo>
                  <a:pt x="544845" y="12684"/>
                </a:lnTo>
                <a:lnTo>
                  <a:pt x="508621" y="3204"/>
                </a:lnTo>
                <a:lnTo>
                  <a:pt x="471932" y="0"/>
                </a:lnTo>
                <a:close/>
              </a:path>
              <a:path w="916305" h="1027430">
                <a:moveTo>
                  <a:pt x="614870" y="412928"/>
                </a:moveTo>
                <a:lnTo>
                  <a:pt x="607695" y="415131"/>
                </a:lnTo>
                <a:lnTo>
                  <a:pt x="601662" y="419762"/>
                </a:lnTo>
                <a:lnTo>
                  <a:pt x="597154" y="426465"/>
                </a:lnTo>
                <a:lnTo>
                  <a:pt x="586861" y="447351"/>
                </a:lnTo>
                <a:lnTo>
                  <a:pt x="571484" y="475249"/>
                </a:lnTo>
                <a:lnTo>
                  <a:pt x="535051" y="525271"/>
                </a:lnTo>
                <a:lnTo>
                  <a:pt x="483447" y="548544"/>
                </a:lnTo>
                <a:lnTo>
                  <a:pt x="457819" y="550926"/>
                </a:lnTo>
                <a:lnTo>
                  <a:pt x="574819" y="550926"/>
                </a:lnTo>
                <a:lnTo>
                  <a:pt x="587041" y="536932"/>
                </a:lnTo>
                <a:lnTo>
                  <a:pt x="605694" y="509524"/>
                </a:lnTo>
                <a:lnTo>
                  <a:pt x="621633" y="482306"/>
                </a:lnTo>
                <a:lnTo>
                  <a:pt x="633476" y="459993"/>
                </a:lnTo>
                <a:lnTo>
                  <a:pt x="650938" y="455316"/>
                </a:lnTo>
                <a:lnTo>
                  <a:pt x="671353" y="443150"/>
                </a:lnTo>
                <a:lnTo>
                  <a:pt x="691054" y="420006"/>
                </a:lnTo>
                <a:lnTo>
                  <a:pt x="693700" y="413512"/>
                </a:lnTo>
                <a:lnTo>
                  <a:pt x="622808" y="413512"/>
                </a:lnTo>
                <a:lnTo>
                  <a:pt x="614870" y="412928"/>
                </a:lnTo>
                <a:close/>
              </a:path>
              <a:path w="916305" h="1027430">
                <a:moveTo>
                  <a:pt x="306832" y="412750"/>
                </a:moveTo>
                <a:lnTo>
                  <a:pt x="296608" y="412750"/>
                </a:lnTo>
                <a:lnTo>
                  <a:pt x="294487" y="413130"/>
                </a:lnTo>
                <a:lnTo>
                  <a:pt x="292735" y="413512"/>
                </a:lnTo>
                <a:lnTo>
                  <a:pt x="307938" y="413512"/>
                </a:lnTo>
                <a:lnTo>
                  <a:pt x="306832" y="412750"/>
                </a:lnTo>
                <a:close/>
              </a:path>
              <a:path w="916305" h="1027430">
                <a:moveTo>
                  <a:pt x="676303" y="185419"/>
                </a:moveTo>
                <a:lnTo>
                  <a:pt x="370967" y="185419"/>
                </a:lnTo>
                <a:lnTo>
                  <a:pt x="384081" y="195327"/>
                </a:lnTo>
                <a:lnTo>
                  <a:pt x="417883" y="216191"/>
                </a:lnTo>
                <a:lnTo>
                  <a:pt x="484415" y="241085"/>
                </a:lnTo>
                <a:lnTo>
                  <a:pt x="538845" y="251809"/>
                </a:lnTo>
                <a:lnTo>
                  <a:pt x="591821" y="258960"/>
                </a:lnTo>
                <a:lnTo>
                  <a:pt x="633095" y="263016"/>
                </a:lnTo>
                <a:lnTo>
                  <a:pt x="633852" y="275468"/>
                </a:lnTo>
                <a:lnTo>
                  <a:pt x="633954" y="292242"/>
                </a:lnTo>
                <a:lnTo>
                  <a:pt x="633852" y="295374"/>
                </a:lnTo>
                <a:lnTo>
                  <a:pt x="633730" y="297561"/>
                </a:lnTo>
                <a:lnTo>
                  <a:pt x="634331" y="306617"/>
                </a:lnTo>
                <a:lnTo>
                  <a:pt x="637968" y="314388"/>
                </a:lnTo>
                <a:lnTo>
                  <a:pt x="644249" y="320063"/>
                </a:lnTo>
                <a:lnTo>
                  <a:pt x="652780" y="322833"/>
                </a:lnTo>
                <a:lnTo>
                  <a:pt x="654177" y="323214"/>
                </a:lnTo>
                <a:lnTo>
                  <a:pt x="658113" y="324612"/>
                </a:lnTo>
                <a:lnTo>
                  <a:pt x="660908" y="329564"/>
                </a:lnTo>
                <a:lnTo>
                  <a:pt x="663694" y="336871"/>
                </a:lnTo>
                <a:lnTo>
                  <a:pt x="664622" y="346392"/>
                </a:lnTo>
                <a:lnTo>
                  <a:pt x="663694" y="357818"/>
                </a:lnTo>
                <a:lnTo>
                  <a:pt x="642556" y="406034"/>
                </a:lnTo>
                <a:lnTo>
                  <a:pt x="624205" y="413512"/>
                </a:lnTo>
                <a:lnTo>
                  <a:pt x="693700" y="413512"/>
                </a:lnTo>
                <a:lnTo>
                  <a:pt x="706374" y="382396"/>
                </a:lnTo>
                <a:lnTo>
                  <a:pt x="710971" y="359179"/>
                </a:lnTo>
                <a:lnTo>
                  <a:pt x="711438" y="338200"/>
                </a:lnTo>
                <a:lnTo>
                  <a:pt x="707784" y="319603"/>
                </a:lnTo>
                <a:lnTo>
                  <a:pt x="685843" y="287974"/>
                </a:lnTo>
                <a:lnTo>
                  <a:pt x="680974" y="284479"/>
                </a:lnTo>
                <a:lnTo>
                  <a:pt x="680835" y="275468"/>
                </a:lnTo>
                <a:lnTo>
                  <a:pt x="680338" y="264969"/>
                </a:lnTo>
                <a:lnTo>
                  <a:pt x="679366" y="253208"/>
                </a:lnTo>
                <a:lnTo>
                  <a:pt x="677799" y="240411"/>
                </a:lnTo>
                <a:lnTo>
                  <a:pt x="678660" y="209051"/>
                </a:lnTo>
                <a:lnTo>
                  <a:pt x="676303" y="185419"/>
                </a:lnTo>
                <a:close/>
              </a:path>
              <a:path w="916305" h="1027430">
                <a:moveTo>
                  <a:pt x="315341" y="599948"/>
                </a:moveTo>
                <a:lnTo>
                  <a:pt x="103695" y="684529"/>
                </a:lnTo>
                <a:lnTo>
                  <a:pt x="60859" y="709644"/>
                </a:lnTo>
                <a:lnTo>
                  <a:pt x="28173" y="745236"/>
                </a:lnTo>
                <a:lnTo>
                  <a:pt x="7324" y="788828"/>
                </a:lnTo>
                <a:lnTo>
                  <a:pt x="0" y="837945"/>
                </a:lnTo>
                <a:lnTo>
                  <a:pt x="0" y="1003934"/>
                </a:lnTo>
                <a:lnTo>
                  <a:pt x="1851" y="1013084"/>
                </a:lnTo>
                <a:lnTo>
                  <a:pt x="6877" y="1020460"/>
                </a:lnTo>
                <a:lnTo>
                  <a:pt x="14283" y="1025384"/>
                </a:lnTo>
                <a:lnTo>
                  <a:pt x="23279" y="1027176"/>
                </a:lnTo>
                <a:lnTo>
                  <a:pt x="892302" y="1027176"/>
                </a:lnTo>
                <a:lnTo>
                  <a:pt x="901511" y="1025384"/>
                </a:lnTo>
                <a:lnTo>
                  <a:pt x="909018" y="1020460"/>
                </a:lnTo>
                <a:lnTo>
                  <a:pt x="914072" y="1013084"/>
                </a:lnTo>
                <a:lnTo>
                  <a:pt x="915924" y="1003934"/>
                </a:lnTo>
                <a:lnTo>
                  <a:pt x="915924" y="929131"/>
                </a:lnTo>
                <a:lnTo>
                  <a:pt x="623189" y="929131"/>
                </a:lnTo>
                <a:lnTo>
                  <a:pt x="614199" y="927286"/>
                </a:lnTo>
                <a:lnTo>
                  <a:pt x="606806" y="922274"/>
                </a:lnTo>
                <a:lnTo>
                  <a:pt x="601793" y="914880"/>
                </a:lnTo>
                <a:lnTo>
                  <a:pt x="599948" y="905890"/>
                </a:lnTo>
                <a:lnTo>
                  <a:pt x="599948" y="832612"/>
                </a:lnTo>
                <a:lnTo>
                  <a:pt x="601793" y="823402"/>
                </a:lnTo>
                <a:lnTo>
                  <a:pt x="606806" y="815895"/>
                </a:lnTo>
                <a:lnTo>
                  <a:pt x="614199" y="810841"/>
                </a:lnTo>
                <a:lnTo>
                  <a:pt x="623189" y="808989"/>
                </a:lnTo>
                <a:lnTo>
                  <a:pt x="911575" y="808989"/>
                </a:lnTo>
                <a:lnTo>
                  <a:pt x="908548" y="788828"/>
                </a:lnTo>
                <a:lnTo>
                  <a:pt x="894182" y="758951"/>
                </a:lnTo>
                <a:lnTo>
                  <a:pt x="391795" y="758951"/>
                </a:lnTo>
                <a:lnTo>
                  <a:pt x="338201" y="610234"/>
                </a:lnTo>
                <a:lnTo>
                  <a:pt x="333629" y="605281"/>
                </a:lnTo>
                <a:lnTo>
                  <a:pt x="321945" y="600328"/>
                </a:lnTo>
                <a:lnTo>
                  <a:pt x="315341" y="599948"/>
                </a:lnTo>
                <a:close/>
              </a:path>
              <a:path w="916305" h="1027430">
                <a:moveTo>
                  <a:pt x="911575" y="808989"/>
                </a:moveTo>
                <a:lnTo>
                  <a:pt x="781177" y="808989"/>
                </a:lnTo>
                <a:lnTo>
                  <a:pt x="790386" y="810841"/>
                </a:lnTo>
                <a:lnTo>
                  <a:pt x="797893" y="815895"/>
                </a:lnTo>
                <a:lnTo>
                  <a:pt x="802947" y="823402"/>
                </a:lnTo>
                <a:lnTo>
                  <a:pt x="804799" y="832612"/>
                </a:lnTo>
                <a:lnTo>
                  <a:pt x="804799" y="905890"/>
                </a:lnTo>
                <a:lnTo>
                  <a:pt x="802947" y="914880"/>
                </a:lnTo>
                <a:lnTo>
                  <a:pt x="797893" y="922274"/>
                </a:lnTo>
                <a:lnTo>
                  <a:pt x="790386" y="927286"/>
                </a:lnTo>
                <a:lnTo>
                  <a:pt x="781177" y="929131"/>
                </a:lnTo>
                <a:lnTo>
                  <a:pt x="915924" y="929131"/>
                </a:lnTo>
                <a:lnTo>
                  <a:pt x="915924" y="837945"/>
                </a:lnTo>
                <a:lnTo>
                  <a:pt x="911575" y="808989"/>
                </a:lnTo>
                <a:close/>
              </a:path>
              <a:path w="916305" h="1027430">
                <a:moveTo>
                  <a:pt x="516001" y="657351"/>
                </a:moveTo>
                <a:lnTo>
                  <a:pt x="399923" y="657351"/>
                </a:lnTo>
                <a:lnTo>
                  <a:pt x="392557" y="661288"/>
                </a:lnTo>
                <a:lnTo>
                  <a:pt x="388366" y="668019"/>
                </a:lnTo>
                <a:lnTo>
                  <a:pt x="383667" y="674369"/>
                </a:lnTo>
                <a:lnTo>
                  <a:pt x="383032" y="682370"/>
                </a:lnTo>
                <a:lnTo>
                  <a:pt x="385826" y="689863"/>
                </a:lnTo>
                <a:lnTo>
                  <a:pt x="402082" y="729614"/>
                </a:lnTo>
                <a:lnTo>
                  <a:pt x="391795" y="758951"/>
                </a:lnTo>
                <a:lnTo>
                  <a:pt x="523748" y="758951"/>
                </a:lnTo>
                <a:lnTo>
                  <a:pt x="513461" y="729614"/>
                </a:lnTo>
                <a:lnTo>
                  <a:pt x="529717" y="689863"/>
                </a:lnTo>
                <a:lnTo>
                  <a:pt x="532892" y="682370"/>
                </a:lnTo>
                <a:lnTo>
                  <a:pt x="531876" y="674369"/>
                </a:lnTo>
                <a:lnTo>
                  <a:pt x="527558" y="668019"/>
                </a:lnTo>
                <a:lnTo>
                  <a:pt x="523367" y="661288"/>
                </a:lnTo>
                <a:lnTo>
                  <a:pt x="516001" y="657351"/>
                </a:lnTo>
                <a:close/>
              </a:path>
              <a:path w="916305" h="1027430">
                <a:moveTo>
                  <a:pt x="600329" y="599948"/>
                </a:moveTo>
                <a:lnTo>
                  <a:pt x="523748" y="758951"/>
                </a:lnTo>
                <a:lnTo>
                  <a:pt x="894182" y="758951"/>
                </a:lnTo>
                <a:lnTo>
                  <a:pt x="887587" y="745236"/>
                </a:lnTo>
                <a:lnTo>
                  <a:pt x="854791" y="709644"/>
                </a:lnTo>
                <a:lnTo>
                  <a:pt x="811911" y="684529"/>
                </a:lnTo>
                <a:lnTo>
                  <a:pt x="600329" y="599948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24911" y="4314444"/>
            <a:ext cx="554990" cy="1347470"/>
          </a:xfrm>
          <a:custGeom>
            <a:avLst/>
            <a:gdLst/>
            <a:ahLst/>
            <a:cxnLst/>
            <a:rect l="l" t="t" r="r" b="b"/>
            <a:pathLst>
              <a:path w="554989" h="1347470">
                <a:moveTo>
                  <a:pt x="554736" y="460120"/>
                </a:moveTo>
                <a:lnTo>
                  <a:pt x="116458" y="460120"/>
                </a:lnTo>
                <a:lnTo>
                  <a:pt x="122046" y="465708"/>
                </a:lnTo>
                <a:lnTo>
                  <a:pt x="122046" y="1275143"/>
                </a:lnTo>
                <a:lnTo>
                  <a:pt x="127853" y="1302778"/>
                </a:lnTo>
                <a:lnTo>
                  <a:pt x="143541" y="1325733"/>
                </a:lnTo>
                <a:lnTo>
                  <a:pt x="166516" y="1341412"/>
                </a:lnTo>
                <a:lnTo>
                  <a:pt x="194182" y="1347215"/>
                </a:lnTo>
                <a:lnTo>
                  <a:pt x="221849" y="1341412"/>
                </a:lnTo>
                <a:lnTo>
                  <a:pt x="244824" y="1325733"/>
                </a:lnTo>
                <a:lnTo>
                  <a:pt x="260512" y="1302778"/>
                </a:lnTo>
                <a:lnTo>
                  <a:pt x="266319" y="1275143"/>
                </a:lnTo>
                <a:lnTo>
                  <a:pt x="266319" y="859281"/>
                </a:lnTo>
                <a:lnTo>
                  <a:pt x="271780" y="853820"/>
                </a:lnTo>
                <a:lnTo>
                  <a:pt x="432688" y="853820"/>
                </a:lnTo>
                <a:lnTo>
                  <a:pt x="432688" y="471296"/>
                </a:lnTo>
                <a:lnTo>
                  <a:pt x="438276" y="465708"/>
                </a:lnTo>
                <a:lnTo>
                  <a:pt x="554736" y="465708"/>
                </a:lnTo>
                <a:lnTo>
                  <a:pt x="554736" y="460120"/>
                </a:lnTo>
                <a:close/>
              </a:path>
              <a:path w="554989" h="1347470">
                <a:moveTo>
                  <a:pt x="432688" y="853820"/>
                </a:moveTo>
                <a:lnTo>
                  <a:pt x="282956" y="853820"/>
                </a:lnTo>
                <a:lnTo>
                  <a:pt x="288417" y="859281"/>
                </a:lnTo>
                <a:lnTo>
                  <a:pt x="288417" y="1275143"/>
                </a:lnTo>
                <a:lnTo>
                  <a:pt x="294223" y="1302778"/>
                </a:lnTo>
                <a:lnTo>
                  <a:pt x="309911" y="1325733"/>
                </a:lnTo>
                <a:lnTo>
                  <a:pt x="332886" y="1341412"/>
                </a:lnTo>
                <a:lnTo>
                  <a:pt x="360552" y="1347215"/>
                </a:lnTo>
                <a:lnTo>
                  <a:pt x="388219" y="1341412"/>
                </a:lnTo>
                <a:lnTo>
                  <a:pt x="411194" y="1325733"/>
                </a:lnTo>
                <a:lnTo>
                  <a:pt x="426882" y="1302778"/>
                </a:lnTo>
                <a:lnTo>
                  <a:pt x="432688" y="1275143"/>
                </a:lnTo>
                <a:lnTo>
                  <a:pt x="432688" y="853820"/>
                </a:lnTo>
                <a:close/>
              </a:path>
              <a:path w="554989" h="1347470">
                <a:moveTo>
                  <a:pt x="554736" y="465708"/>
                </a:moveTo>
                <a:lnTo>
                  <a:pt x="449325" y="465708"/>
                </a:lnTo>
                <a:lnTo>
                  <a:pt x="454913" y="471296"/>
                </a:lnTo>
                <a:lnTo>
                  <a:pt x="454913" y="925829"/>
                </a:lnTo>
                <a:lnTo>
                  <a:pt x="458801" y="945362"/>
                </a:lnTo>
                <a:lnTo>
                  <a:pt x="469439" y="961215"/>
                </a:lnTo>
                <a:lnTo>
                  <a:pt x="485292" y="971853"/>
                </a:lnTo>
                <a:lnTo>
                  <a:pt x="504825" y="975740"/>
                </a:lnTo>
                <a:lnTo>
                  <a:pt x="524303" y="971853"/>
                </a:lnTo>
                <a:lnTo>
                  <a:pt x="540162" y="961215"/>
                </a:lnTo>
                <a:lnTo>
                  <a:pt x="550830" y="945362"/>
                </a:lnTo>
                <a:lnTo>
                  <a:pt x="554736" y="925829"/>
                </a:lnTo>
                <a:lnTo>
                  <a:pt x="554736" y="465708"/>
                </a:lnTo>
                <a:close/>
              </a:path>
              <a:path w="554989" h="1347470">
                <a:moveTo>
                  <a:pt x="449325" y="315975"/>
                </a:moveTo>
                <a:lnTo>
                  <a:pt x="105410" y="315975"/>
                </a:lnTo>
                <a:lnTo>
                  <a:pt x="65526" y="323873"/>
                </a:lnTo>
                <a:lnTo>
                  <a:pt x="31892" y="345820"/>
                </a:lnTo>
                <a:lnTo>
                  <a:pt x="8665" y="379198"/>
                </a:lnTo>
                <a:lnTo>
                  <a:pt x="0" y="421385"/>
                </a:lnTo>
                <a:lnTo>
                  <a:pt x="0" y="920368"/>
                </a:lnTo>
                <a:lnTo>
                  <a:pt x="3905" y="939847"/>
                </a:lnTo>
                <a:lnTo>
                  <a:pt x="14573" y="955706"/>
                </a:lnTo>
                <a:lnTo>
                  <a:pt x="30432" y="966374"/>
                </a:lnTo>
                <a:lnTo>
                  <a:pt x="49911" y="970279"/>
                </a:lnTo>
                <a:lnTo>
                  <a:pt x="69443" y="966374"/>
                </a:lnTo>
                <a:lnTo>
                  <a:pt x="85296" y="955706"/>
                </a:lnTo>
                <a:lnTo>
                  <a:pt x="95934" y="939847"/>
                </a:lnTo>
                <a:lnTo>
                  <a:pt x="99821" y="920368"/>
                </a:lnTo>
                <a:lnTo>
                  <a:pt x="99821" y="465708"/>
                </a:lnTo>
                <a:lnTo>
                  <a:pt x="105410" y="460120"/>
                </a:lnTo>
                <a:lnTo>
                  <a:pt x="554736" y="460120"/>
                </a:lnTo>
                <a:lnTo>
                  <a:pt x="554736" y="426846"/>
                </a:lnTo>
                <a:lnTo>
                  <a:pt x="546070" y="381502"/>
                </a:lnTo>
                <a:lnTo>
                  <a:pt x="522843" y="346503"/>
                </a:lnTo>
                <a:lnTo>
                  <a:pt x="489209" y="323959"/>
                </a:lnTo>
                <a:lnTo>
                  <a:pt x="449325" y="315975"/>
                </a:lnTo>
                <a:close/>
              </a:path>
              <a:path w="554989" h="1347470">
                <a:moveTo>
                  <a:pt x="277368" y="0"/>
                </a:moveTo>
                <a:lnTo>
                  <a:pt x="232517" y="7541"/>
                </a:lnTo>
                <a:lnTo>
                  <a:pt x="193007" y="28391"/>
                </a:lnTo>
                <a:lnTo>
                  <a:pt x="161495" y="59884"/>
                </a:lnTo>
                <a:lnTo>
                  <a:pt x="140638" y="99356"/>
                </a:lnTo>
                <a:lnTo>
                  <a:pt x="133095" y="144144"/>
                </a:lnTo>
                <a:lnTo>
                  <a:pt x="140638" y="188933"/>
                </a:lnTo>
                <a:lnTo>
                  <a:pt x="161495" y="228405"/>
                </a:lnTo>
                <a:lnTo>
                  <a:pt x="193007" y="259898"/>
                </a:lnTo>
                <a:lnTo>
                  <a:pt x="232517" y="280748"/>
                </a:lnTo>
                <a:lnTo>
                  <a:pt x="277368" y="288289"/>
                </a:lnTo>
                <a:lnTo>
                  <a:pt x="322218" y="280748"/>
                </a:lnTo>
                <a:lnTo>
                  <a:pt x="361728" y="259898"/>
                </a:lnTo>
                <a:lnTo>
                  <a:pt x="393240" y="228405"/>
                </a:lnTo>
                <a:lnTo>
                  <a:pt x="414097" y="188933"/>
                </a:lnTo>
                <a:lnTo>
                  <a:pt x="421639" y="144144"/>
                </a:lnTo>
                <a:lnTo>
                  <a:pt x="414097" y="97210"/>
                </a:lnTo>
                <a:lnTo>
                  <a:pt x="393240" y="57470"/>
                </a:lnTo>
                <a:lnTo>
                  <a:pt x="361728" y="26781"/>
                </a:lnTo>
                <a:lnTo>
                  <a:pt x="322218" y="7005"/>
                </a:lnTo>
                <a:lnTo>
                  <a:pt x="277368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849626" y="4802885"/>
            <a:ext cx="30607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微软雅黑"/>
                <a:cs typeface="微软雅黑"/>
              </a:rPr>
              <a:t>供应 </a:t>
            </a:r>
            <a:r>
              <a:rPr dirty="0" sz="1100">
                <a:latin typeface="微软雅黑"/>
                <a:cs typeface="微软雅黑"/>
              </a:rPr>
              <a:t>商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94532" y="4314444"/>
            <a:ext cx="554990" cy="1347470"/>
          </a:xfrm>
          <a:custGeom>
            <a:avLst/>
            <a:gdLst/>
            <a:ahLst/>
            <a:cxnLst/>
            <a:rect l="l" t="t" r="r" b="b"/>
            <a:pathLst>
              <a:path w="554989" h="1347470">
                <a:moveTo>
                  <a:pt x="554735" y="460120"/>
                </a:moveTo>
                <a:lnTo>
                  <a:pt x="116458" y="460120"/>
                </a:lnTo>
                <a:lnTo>
                  <a:pt x="122046" y="465708"/>
                </a:lnTo>
                <a:lnTo>
                  <a:pt x="122046" y="1275143"/>
                </a:lnTo>
                <a:lnTo>
                  <a:pt x="127853" y="1302778"/>
                </a:lnTo>
                <a:lnTo>
                  <a:pt x="143541" y="1325733"/>
                </a:lnTo>
                <a:lnTo>
                  <a:pt x="166516" y="1341412"/>
                </a:lnTo>
                <a:lnTo>
                  <a:pt x="194182" y="1347215"/>
                </a:lnTo>
                <a:lnTo>
                  <a:pt x="221849" y="1341412"/>
                </a:lnTo>
                <a:lnTo>
                  <a:pt x="244824" y="1325733"/>
                </a:lnTo>
                <a:lnTo>
                  <a:pt x="260512" y="1302778"/>
                </a:lnTo>
                <a:lnTo>
                  <a:pt x="266318" y="1275143"/>
                </a:lnTo>
                <a:lnTo>
                  <a:pt x="266318" y="859281"/>
                </a:lnTo>
                <a:lnTo>
                  <a:pt x="271779" y="853820"/>
                </a:lnTo>
                <a:lnTo>
                  <a:pt x="432688" y="853820"/>
                </a:lnTo>
                <a:lnTo>
                  <a:pt x="432688" y="471296"/>
                </a:lnTo>
                <a:lnTo>
                  <a:pt x="438276" y="465708"/>
                </a:lnTo>
                <a:lnTo>
                  <a:pt x="554735" y="465708"/>
                </a:lnTo>
                <a:lnTo>
                  <a:pt x="554735" y="460120"/>
                </a:lnTo>
                <a:close/>
              </a:path>
              <a:path w="554989" h="1347470">
                <a:moveTo>
                  <a:pt x="432688" y="853820"/>
                </a:moveTo>
                <a:lnTo>
                  <a:pt x="282955" y="853820"/>
                </a:lnTo>
                <a:lnTo>
                  <a:pt x="288416" y="859281"/>
                </a:lnTo>
                <a:lnTo>
                  <a:pt x="288416" y="1275143"/>
                </a:lnTo>
                <a:lnTo>
                  <a:pt x="294223" y="1302778"/>
                </a:lnTo>
                <a:lnTo>
                  <a:pt x="309911" y="1325733"/>
                </a:lnTo>
                <a:lnTo>
                  <a:pt x="332886" y="1341412"/>
                </a:lnTo>
                <a:lnTo>
                  <a:pt x="360552" y="1347215"/>
                </a:lnTo>
                <a:lnTo>
                  <a:pt x="388219" y="1341412"/>
                </a:lnTo>
                <a:lnTo>
                  <a:pt x="411194" y="1325733"/>
                </a:lnTo>
                <a:lnTo>
                  <a:pt x="426882" y="1302778"/>
                </a:lnTo>
                <a:lnTo>
                  <a:pt x="432688" y="1275143"/>
                </a:lnTo>
                <a:lnTo>
                  <a:pt x="432688" y="853820"/>
                </a:lnTo>
                <a:close/>
              </a:path>
              <a:path w="554989" h="1347470">
                <a:moveTo>
                  <a:pt x="554735" y="465708"/>
                </a:moveTo>
                <a:lnTo>
                  <a:pt x="449325" y="465708"/>
                </a:lnTo>
                <a:lnTo>
                  <a:pt x="454913" y="471296"/>
                </a:lnTo>
                <a:lnTo>
                  <a:pt x="454913" y="925829"/>
                </a:lnTo>
                <a:lnTo>
                  <a:pt x="458801" y="945362"/>
                </a:lnTo>
                <a:lnTo>
                  <a:pt x="469439" y="961215"/>
                </a:lnTo>
                <a:lnTo>
                  <a:pt x="485292" y="971853"/>
                </a:lnTo>
                <a:lnTo>
                  <a:pt x="504825" y="975740"/>
                </a:lnTo>
                <a:lnTo>
                  <a:pt x="524303" y="971853"/>
                </a:lnTo>
                <a:lnTo>
                  <a:pt x="540162" y="961215"/>
                </a:lnTo>
                <a:lnTo>
                  <a:pt x="550830" y="945362"/>
                </a:lnTo>
                <a:lnTo>
                  <a:pt x="554735" y="925829"/>
                </a:lnTo>
                <a:lnTo>
                  <a:pt x="554735" y="465708"/>
                </a:lnTo>
                <a:close/>
              </a:path>
              <a:path w="554989" h="1347470">
                <a:moveTo>
                  <a:pt x="449325" y="315975"/>
                </a:moveTo>
                <a:lnTo>
                  <a:pt x="105409" y="315975"/>
                </a:lnTo>
                <a:lnTo>
                  <a:pt x="65526" y="323873"/>
                </a:lnTo>
                <a:lnTo>
                  <a:pt x="31892" y="345820"/>
                </a:lnTo>
                <a:lnTo>
                  <a:pt x="8665" y="379198"/>
                </a:lnTo>
                <a:lnTo>
                  <a:pt x="0" y="421385"/>
                </a:lnTo>
                <a:lnTo>
                  <a:pt x="0" y="920368"/>
                </a:lnTo>
                <a:lnTo>
                  <a:pt x="3905" y="939847"/>
                </a:lnTo>
                <a:lnTo>
                  <a:pt x="14573" y="955706"/>
                </a:lnTo>
                <a:lnTo>
                  <a:pt x="30432" y="966374"/>
                </a:lnTo>
                <a:lnTo>
                  <a:pt x="49910" y="970279"/>
                </a:lnTo>
                <a:lnTo>
                  <a:pt x="69443" y="966374"/>
                </a:lnTo>
                <a:lnTo>
                  <a:pt x="85296" y="955706"/>
                </a:lnTo>
                <a:lnTo>
                  <a:pt x="95934" y="939847"/>
                </a:lnTo>
                <a:lnTo>
                  <a:pt x="99821" y="920368"/>
                </a:lnTo>
                <a:lnTo>
                  <a:pt x="99821" y="465708"/>
                </a:lnTo>
                <a:lnTo>
                  <a:pt x="105409" y="460120"/>
                </a:lnTo>
                <a:lnTo>
                  <a:pt x="554735" y="460120"/>
                </a:lnTo>
                <a:lnTo>
                  <a:pt x="554735" y="426846"/>
                </a:lnTo>
                <a:lnTo>
                  <a:pt x="546070" y="381502"/>
                </a:lnTo>
                <a:lnTo>
                  <a:pt x="522843" y="346503"/>
                </a:lnTo>
                <a:lnTo>
                  <a:pt x="489209" y="323959"/>
                </a:lnTo>
                <a:lnTo>
                  <a:pt x="449325" y="315975"/>
                </a:lnTo>
                <a:close/>
              </a:path>
              <a:path w="554989" h="1347470">
                <a:moveTo>
                  <a:pt x="277367" y="0"/>
                </a:moveTo>
                <a:lnTo>
                  <a:pt x="232517" y="7541"/>
                </a:lnTo>
                <a:lnTo>
                  <a:pt x="193007" y="28391"/>
                </a:lnTo>
                <a:lnTo>
                  <a:pt x="161495" y="59884"/>
                </a:lnTo>
                <a:lnTo>
                  <a:pt x="140638" y="99356"/>
                </a:lnTo>
                <a:lnTo>
                  <a:pt x="133095" y="144144"/>
                </a:lnTo>
                <a:lnTo>
                  <a:pt x="140638" y="188933"/>
                </a:lnTo>
                <a:lnTo>
                  <a:pt x="161495" y="228405"/>
                </a:lnTo>
                <a:lnTo>
                  <a:pt x="193007" y="259898"/>
                </a:lnTo>
                <a:lnTo>
                  <a:pt x="232517" y="280748"/>
                </a:lnTo>
                <a:lnTo>
                  <a:pt x="277367" y="288289"/>
                </a:lnTo>
                <a:lnTo>
                  <a:pt x="322218" y="280748"/>
                </a:lnTo>
                <a:lnTo>
                  <a:pt x="361728" y="259898"/>
                </a:lnTo>
                <a:lnTo>
                  <a:pt x="393240" y="228405"/>
                </a:lnTo>
                <a:lnTo>
                  <a:pt x="414097" y="188933"/>
                </a:lnTo>
                <a:lnTo>
                  <a:pt x="421639" y="144144"/>
                </a:lnTo>
                <a:lnTo>
                  <a:pt x="414097" y="97210"/>
                </a:lnTo>
                <a:lnTo>
                  <a:pt x="393240" y="57470"/>
                </a:lnTo>
                <a:lnTo>
                  <a:pt x="361728" y="26781"/>
                </a:lnTo>
                <a:lnTo>
                  <a:pt x="322218" y="7005"/>
                </a:lnTo>
                <a:lnTo>
                  <a:pt x="277367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619245" y="4802885"/>
            <a:ext cx="30607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微软雅黑"/>
                <a:cs typeface="微软雅黑"/>
              </a:rPr>
              <a:t>供应 </a:t>
            </a:r>
            <a:r>
              <a:rPr dirty="0" sz="1100">
                <a:latin typeface="微软雅黑"/>
                <a:cs typeface="微软雅黑"/>
              </a:rPr>
              <a:t>商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56532" y="4314444"/>
            <a:ext cx="554990" cy="1347470"/>
          </a:xfrm>
          <a:custGeom>
            <a:avLst/>
            <a:gdLst/>
            <a:ahLst/>
            <a:cxnLst/>
            <a:rect l="l" t="t" r="r" b="b"/>
            <a:pathLst>
              <a:path w="554989" h="1347470">
                <a:moveTo>
                  <a:pt x="554735" y="460120"/>
                </a:moveTo>
                <a:lnTo>
                  <a:pt x="116458" y="460120"/>
                </a:lnTo>
                <a:lnTo>
                  <a:pt x="122046" y="465708"/>
                </a:lnTo>
                <a:lnTo>
                  <a:pt x="122046" y="1275143"/>
                </a:lnTo>
                <a:lnTo>
                  <a:pt x="127853" y="1302778"/>
                </a:lnTo>
                <a:lnTo>
                  <a:pt x="143541" y="1325733"/>
                </a:lnTo>
                <a:lnTo>
                  <a:pt x="166516" y="1341412"/>
                </a:lnTo>
                <a:lnTo>
                  <a:pt x="194182" y="1347215"/>
                </a:lnTo>
                <a:lnTo>
                  <a:pt x="221849" y="1341412"/>
                </a:lnTo>
                <a:lnTo>
                  <a:pt x="244824" y="1325733"/>
                </a:lnTo>
                <a:lnTo>
                  <a:pt x="260512" y="1302778"/>
                </a:lnTo>
                <a:lnTo>
                  <a:pt x="266318" y="1275143"/>
                </a:lnTo>
                <a:lnTo>
                  <a:pt x="266318" y="859281"/>
                </a:lnTo>
                <a:lnTo>
                  <a:pt x="271779" y="853820"/>
                </a:lnTo>
                <a:lnTo>
                  <a:pt x="432688" y="853820"/>
                </a:lnTo>
                <a:lnTo>
                  <a:pt x="432688" y="471296"/>
                </a:lnTo>
                <a:lnTo>
                  <a:pt x="438276" y="465708"/>
                </a:lnTo>
                <a:lnTo>
                  <a:pt x="554735" y="465708"/>
                </a:lnTo>
                <a:lnTo>
                  <a:pt x="554735" y="460120"/>
                </a:lnTo>
                <a:close/>
              </a:path>
              <a:path w="554989" h="1347470">
                <a:moveTo>
                  <a:pt x="432688" y="853820"/>
                </a:moveTo>
                <a:lnTo>
                  <a:pt x="282955" y="853820"/>
                </a:lnTo>
                <a:lnTo>
                  <a:pt x="288416" y="859281"/>
                </a:lnTo>
                <a:lnTo>
                  <a:pt x="288416" y="1275143"/>
                </a:lnTo>
                <a:lnTo>
                  <a:pt x="294223" y="1302778"/>
                </a:lnTo>
                <a:lnTo>
                  <a:pt x="309911" y="1325733"/>
                </a:lnTo>
                <a:lnTo>
                  <a:pt x="332886" y="1341412"/>
                </a:lnTo>
                <a:lnTo>
                  <a:pt x="360552" y="1347215"/>
                </a:lnTo>
                <a:lnTo>
                  <a:pt x="388219" y="1341412"/>
                </a:lnTo>
                <a:lnTo>
                  <a:pt x="411194" y="1325733"/>
                </a:lnTo>
                <a:lnTo>
                  <a:pt x="426882" y="1302778"/>
                </a:lnTo>
                <a:lnTo>
                  <a:pt x="432688" y="1275143"/>
                </a:lnTo>
                <a:lnTo>
                  <a:pt x="432688" y="853820"/>
                </a:lnTo>
                <a:close/>
              </a:path>
              <a:path w="554989" h="1347470">
                <a:moveTo>
                  <a:pt x="554735" y="465708"/>
                </a:moveTo>
                <a:lnTo>
                  <a:pt x="449325" y="465708"/>
                </a:lnTo>
                <a:lnTo>
                  <a:pt x="454913" y="471296"/>
                </a:lnTo>
                <a:lnTo>
                  <a:pt x="454913" y="925829"/>
                </a:lnTo>
                <a:lnTo>
                  <a:pt x="458801" y="945362"/>
                </a:lnTo>
                <a:lnTo>
                  <a:pt x="469439" y="961215"/>
                </a:lnTo>
                <a:lnTo>
                  <a:pt x="485292" y="971853"/>
                </a:lnTo>
                <a:lnTo>
                  <a:pt x="504825" y="975740"/>
                </a:lnTo>
                <a:lnTo>
                  <a:pt x="524303" y="971853"/>
                </a:lnTo>
                <a:lnTo>
                  <a:pt x="540162" y="961215"/>
                </a:lnTo>
                <a:lnTo>
                  <a:pt x="550830" y="945362"/>
                </a:lnTo>
                <a:lnTo>
                  <a:pt x="554735" y="925829"/>
                </a:lnTo>
                <a:lnTo>
                  <a:pt x="554735" y="465708"/>
                </a:lnTo>
                <a:close/>
              </a:path>
              <a:path w="554989" h="1347470">
                <a:moveTo>
                  <a:pt x="449325" y="315975"/>
                </a:moveTo>
                <a:lnTo>
                  <a:pt x="105409" y="315975"/>
                </a:lnTo>
                <a:lnTo>
                  <a:pt x="65526" y="323873"/>
                </a:lnTo>
                <a:lnTo>
                  <a:pt x="31892" y="345820"/>
                </a:lnTo>
                <a:lnTo>
                  <a:pt x="8665" y="379198"/>
                </a:lnTo>
                <a:lnTo>
                  <a:pt x="0" y="421385"/>
                </a:lnTo>
                <a:lnTo>
                  <a:pt x="0" y="920368"/>
                </a:lnTo>
                <a:lnTo>
                  <a:pt x="3905" y="939847"/>
                </a:lnTo>
                <a:lnTo>
                  <a:pt x="14573" y="955706"/>
                </a:lnTo>
                <a:lnTo>
                  <a:pt x="30432" y="966374"/>
                </a:lnTo>
                <a:lnTo>
                  <a:pt x="49910" y="970279"/>
                </a:lnTo>
                <a:lnTo>
                  <a:pt x="69443" y="966374"/>
                </a:lnTo>
                <a:lnTo>
                  <a:pt x="85296" y="955706"/>
                </a:lnTo>
                <a:lnTo>
                  <a:pt x="95934" y="939847"/>
                </a:lnTo>
                <a:lnTo>
                  <a:pt x="99821" y="920368"/>
                </a:lnTo>
                <a:lnTo>
                  <a:pt x="99821" y="465708"/>
                </a:lnTo>
                <a:lnTo>
                  <a:pt x="105409" y="460120"/>
                </a:lnTo>
                <a:lnTo>
                  <a:pt x="554735" y="460120"/>
                </a:lnTo>
                <a:lnTo>
                  <a:pt x="554735" y="426846"/>
                </a:lnTo>
                <a:lnTo>
                  <a:pt x="546070" y="381502"/>
                </a:lnTo>
                <a:lnTo>
                  <a:pt x="522843" y="346503"/>
                </a:lnTo>
                <a:lnTo>
                  <a:pt x="489209" y="323959"/>
                </a:lnTo>
                <a:lnTo>
                  <a:pt x="449325" y="315975"/>
                </a:lnTo>
                <a:close/>
              </a:path>
              <a:path w="554989" h="1347470">
                <a:moveTo>
                  <a:pt x="277367" y="0"/>
                </a:moveTo>
                <a:lnTo>
                  <a:pt x="232517" y="7541"/>
                </a:lnTo>
                <a:lnTo>
                  <a:pt x="193007" y="28391"/>
                </a:lnTo>
                <a:lnTo>
                  <a:pt x="161495" y="59884"/>
                </a:lnTo>
                <a:lnTo>
                  <a:pt x="140638" y="99356"/>
                </a:lnTo>
                <a:lnTo>
                  <a:pt x="133095" y="144144"/>
                </a:lnTo>
                <a:lnTo>
                  <a:pt x="140638" y="188933"/>
                </a:lnTo>
                <a:lnTo>
                  <a:pt x="161495" y="228405"/>
                </a:lnTo>
                <a:lnTo>
                  <a:pt x="193007" y="259898"/>
                </a:lnTo>
                <a:lnTo>
                  <a:pt x="232517" y="280748"/>
                </a:lnTo>
                <a:lnTo>
                  <a:pt x="277367" y="288289"/>
                </a:lnTo>
                <a:lnTo>
                  <a:pt x="322218" y="280748"/>
                </a:lnTo>
                <a:lnTo>
                  <a:pt x="361728" y="259898"/>
                </a:lnTo>
                <a:lnTo>
                  <a:pt x="393240" y="228405"/>
                </a:lnTo>
                <a:lnTo>
                  <a:pt x="414097" y="188933"/>
                </a:lnTo>
                <a:lnTo>
                  <a:pt x="421639" y="144144"/>
                </a:lnTo>
                <a:lnTo>
                  <a:pt x="414097" y="97210"/>
                </a:lnTo>
                <a:lnTo>
                  <a:pt x="393240" y="57470"/>
                </a:lnTo>
                <a:lnTo>
                  <a:pt x="361728" y="26781"/>
                </a:lnTo>
                <a:lnTo>
                  <a:pt x="322218" y="7005"/>
                </a:lnTo>
                <a:lnTo>
                  <a:pt x="277367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381627" y="4802885"/>
            <a:ext cx="30607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微软雅黑"/>
                <a:cs typeface="微软雅黑"/>
              </a:rPr>
              <a:t>供应 </a:t>
            </a:r>
            <a:r>
              <a:rPr dirty="0" sz="1100">
                <a:latin typeface="微软雅黑"/>
                <a:cs typeface="微软雅黑"/>
              </a:rPr>
              <a:t>商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29025" y="4966115"/>
            <a:ext cx="113061" cy="113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19941" y="4853420"/>
            <a:ext cx="159479" cy="78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85556" y="5179020"/>
            <a:ext cx="301625" cy="91440"/>
          </a:xfrm>
          <a:custGeom>
            <a:avLst/>
            <a:gdLst/>
            <a:ahLst/>
            <a:cxnLst/>
            <a:rect l="l" t="t" r="r" b="b"/>
            <a:pathLst>
              <a:path w="301625" h="91439">
                <a:moveTo>
                  <a:pt x="150749" y="0"/>
                </a:moveTo>
                <a:lnTo>
                  <a:pt x="103345" y="6726"/>
                </a:lnTo>
                <a:lnTo>
                  <a:pt x="61241" y="25553"/>
                </a:lnTo>
                <a:lnTo>
                  <a:pt x="26204" y="54448"/>
                </a:lnTo>
                <a:lnTo>
                  <a:pt x="0" y="91379"/>
                </a:lnTo>
                <a:lnTo>
                  <a:pt x="34949" y="76395"/>
                </a:lnTo>
                <a:lnTo>
                  <a:pt x="71841" y="65473"/>
                </a:lnTo>
                <a:lnTo>
                  <a:pt x="110500" y="58790"/>
                </a:lnTo>
                <a:lnTo>
                  <a:pt x="150749" y="56523"/>
                </a:lnTo>
                <a:lnTo>
                  <a:pt x="277029" y="56523"/>
                </a:lnTo>
                <a:lnTo>
                  <a:pt x="275293" y="54050"/>
                </a:lnTo>
                <a:lnTo>
                  <a:pt x="240256" y="25200"/>
                </a:lnTo>
                <a:lnTo>
                  <a:pt x="198152" y="6594"/>
                </a:lnTo>
                <a:lnTo>
                  <a:pt x="150749" y="0"/>
                </a:lnTo>
                <a:close/>
              </a:path>
              <a:path w="301625" h="91439">
                <a:moveTo>
                  <a:pt x="277029" y="56523"/>
                </a:moveTo>
                <a:lnTo>
                  <a:pt x="150749" y="56523"/>
                </a:lnTo>
                <a:lnTo>
                  <a:pt x="190998" y="58922"/>
                </a:lnTo>
                <a:lnTo>
                  <a:pt x="229656" y="65826"/>
                </a:lnTo>
                <a:lnTo>
                  <a:pt x="266549" y="76792"/>
                </a:lnTo>
                <a:lnTo>
                  <a:pt x="301498" y="91379"/>
                </a:lnTo>
                <a:lnTo>
                  <a:pt x="277029" y="56523"/>
                </a:lnTo>
                <a:close/>
              </a:path>
            </a:pathLst>
          </a:custGeom>
          <a:solidFill>
            <a:srgbClr val="D68A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93189" y="4852479"/>
            <a:ext cx="159479" cy="78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30523" y="4966115"/>
            <a:ext cx="113061" cy="113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78275" y="4705132"/>
            <a:ext cx="716280" cy="716280"/>
          </a:xfrm>
          <a:custGeom>
            <a:avLst/>
            <a:gdLst/>
            <a:ahLst/>
            <a:cxnLst/>
            <a:rect l="l" t="t" r="r" b="b"/>
            <a:pathLst>
              <a:path w="716279" h="716279">
                <a:moveTo>
                  <a:pt x="358029" y="0"/>
                </a:moveTo>
                <a:lnTo>
                  <a:pt x="309420" y="3266"/>
                </a:lnTo>
                <a:lnTo>
                  <a:pt x="262807" y="12781"/>
                </a:lnTo>
                <a:lnTo>
                  <a:pt x="218615" y="28119"/>
                </a:lnTo>
                <a:lnTo>
                  <a:pt x="177269" y="48855"/>
                </a:lnTo>
                <a:lnTo>
                  <a:pt x="139195" y="74564"/>
                </a:lnTo>
                <a:lnTo>
                  <a:pt x="104817" y="104819"/>
                </a:lnTo>
                <a:lnTo>
                  <a:pt x="74562" y="139197"/>
                </a:lnTo>
                <a:lnTo>
                  <a:pt x="48853" y="177270"/>
                </a:lnTo>
                <a:lnTo>
                  <a:pt x="28118" y="218614"/>
                </a:lnTo>
                <a:lnTo>
                  <a:pt x="12780" y="262802"/>
                </a:lnTo>
                <a:lnTo>
                  <a:pt x="3266" y="309411"/>
                </a:lnTo>
                <a:lnTo>
                  <a:pt x="0" y="358014"/>
                </a:lnTo>
                <a:lnTo>
                  <a:pt x="3266" y="406616"/>
                </a:lnTo>
                <a:lnTo>
                  <a:pt x="12780" y="453223"/>
                </a:lnTo>
                <a:lnTo>
                  <a:pt x="28118" y="497409"/>
                </a:lnTo>
                <a:lnTo>
                  <a:pt x="48853" y="538750"/>
                </a:lnTo>
                <a:lnTo>
                  <a:pt x="74562" y="576820"/>
                </a:lnTo>
                <a:lnTo>
                  <a:pt x="104817" y="611193"/>
                </a:lnTo>
                <a:lnTo>
                  <a:pt x="139195" y="641444"/>
                </a:lnTo>
                <a:lnTo>
                  <a:pt x="177269" y="667149"/>
                </a:lnTo>
                <a:lnTo>
                  <a:pt x="218615" y="687882"/>
                </a:lnTo>
                <a:lnTo>
                  <a:pt x="262807" y="703218"/>
                </a:lnTo>
                <a:lnTo>
                  <a:pt x="309420" y="712731"/>
                </a:lnTo>
                <a:lnTo>
                  <a:pt x="358029" y="715997"/>
                </a:lnTo>
                <a:lnTo>
                  <a:pt x="406637" y="712731"/>
                </a:lnTo>
                <a:lnTo>
                  <a:pt x="453250" y="703218"/>
                </a:lnTo>
                <a:lnTo>
                  <a:pt x="497442" y="687882"/>
                </a:lnTo>
                <a:lnTo>
                  <a:pt x="516523" y="678315"/>
                </a:lnTo>
                <a:lnTo>
                  <a:pt x="358029" y="678315"/>
                </a:lnTo>
                <a:lnTo>
                  <a:pt x="310856" y="674825"/>
                </a:lnTo>
                <a:lnTo>
                  <a:pt x="265777" y="664694"/>
                </a:lnTo>
                <a:lnTo>
                  <a:pt x="223297" y="648426"/>
                </a:lnTo>
                <a:lnTo>
                  <a:pt x="183923" y="626527"/>
                </a:lnTo>
                <a:lnTo>
                  <a:pt x="148158" y="599503"/>
                </a:lnTo>
                <a:lnTo>
                  <a:pt x="116509" y="567858"/>
                </a:lnTo>
                <a:lnTo>
                  <a:pt x="89481" y="532098"/>
                </a:lnTo>
                <a:lnTo>
                  <a:pt x="67579" y="492728"/>
                </a:lnTo>
                <a:lnTo>
                  <a:pt x="51309" y="450254"/>
                </a:lnTo>
                <a:lnTo>
                  <a:pt x="41177" y="405181"/>
                </a:lnTo>
                <a:lnTo>
                  <a:pt x="37687" y="358014"/>
                </a:lnTo>
                <a:lnTo>
                  <a:pt x="41177" y="310847"/>
                </a:lnTo>
                <a:lnTo>
                  <a:pt x="51309" y="265774"/>
                </a:lnTo>
                <a:lnTo>
                  <a:pt x="67579" y="223300"/>
                </a:lnTo>
                <a:lnTo>
                  <a:pt x="89481" y="183930"/>
                </a:lnTo>
                <a:lnTo>
                  <a:pt x="116509" y="148170"/>
                </a:lnTo>
                <a:lnTo>
                  <a:pt x="148158" y="116525"/>
                </a:lnTo>
                <a:lnTo>
                  <a:pt x="183923" y="89500"/>
                </a:lnTo>
                <a:lnTo>
                  <a:pt x="223297" y="67602"/>
                </a:lnTo>
                <a:lnTo>
                  <a:pt x="265777" y="51334"/>
                </a:lnTo>
                <a:lnTo>
                  <a:pt x="310856" y="41203"/>
                </a:lnTo>
                <a:lnTo>
                  <a:pt x="358029" y="37713"/>
                </a:lnTo>
                <a:lnTo>
                  <a:pt x="516572" y="37713"/>
                </a:lnTo>
                <a:lnTo>
                  <a:pt x="497442" y="28119"/>
                </a:lnTo>
                <a:lnTo>
                  <a:pt x="453250" y="12781"/>
                </a:lnTo>
                <a:lnTo>
                  <a:pt x="406637" y="3266"/>
                </a:lnTo>
                <a:lnTo>
                  <a:pt x="358029" y="0"/>
                </a:lnTo>
                <a:close/>
              </a:path>
              <a:path w="716279" h="716279">
                <a:moveTo>
                  <a:pt x="516572" y="37713"/>
                </a:moveTo>
                <a:lnTo>
                  <a:pt x="358029" y="37713"/>
                </a:lnTo>
                <a:lnTo>
                  <a:pt x="405202" y="41203"/>
                </a:lnTo>
                <a:lnTo>
                  <a:pt x="450281" y="51334"/>
                </a:lnTo>
                <a:lnTo>
                  <a:pt x="492760" y="67602"/>
                </a:lnTo>
                <a:lnTo>
                  <a:pt x="532135" y="89500"/>
                </a:lnTo>
                <a:lnTo>
                  <a:pt x="567900" y="116525"/>
                </a:lnTo>
                <a:lnTo>
                  <a:pt x="599549" y="148170"/>
                </a:lnTo>
                <a:lnTo>
                  <a:pt x="626577" y="183930"/>
                </a:lnTo>
                <a:lnTo>
                  <a:pt x="648479" y="223300"/>
                </a:lnTo>
                <a:lnTo>
                  <a:pt x="664749" y="265774"/>
                </a:lnTo>
                <a:lnTo>
                  <a:pt x="674881" y="310847"/>
                </a:lnTo>
                <a:lnTo>
                  <a:pt x="678371" y="358014"/>
                </a:lnTo>
                <a:lnTo>
                  <a:pt x="674881" y="405181"/>
                </a:lnTo>
                <a:lnTo>
                  <a:pt x="664749" y="450254"/>
                </a:lnTo>
                <a:lnTo>
                  <a:pt x="648479" y="492728"/>
                </a:lnTo>
                <a:lnTo>
                  <a:pt x="626577" y="532098"/>
                </a:lnTo>
                <a:lnTo>
                  <a:pt x="599549" y="567858"/>
                </a:lnTo>
                <a:lnTo>
                  <a:pt x="567900" y="599503"/>
                </a:lnTo>
                <a:lnTo>
                  <a:pt x="532135" y="626527"/>
                </a:lnTo>
                <a:lnTo>
                  <a:pt x="492760" y="648426"/>
                </a:lnTo>
                <a:lnTo>
                  <a:pt x="450281" y="664694"/>
                </a:lnTo>
                <a:lnTo>
                  <a:pt x="405202" y="674825"/>
                </a:lnTo>
                <a:lnTo>
                  <a:pt x="358029" y="678315"/>
                </a:lnTo>
                <a:lnTo>
                  <a:pt x="516523" y="678315"/>
                </a:lnTo>
                <a:lnTo>
                  <a:pt x="576863" y="641444"/>
                </a:lnTo>
                <a:lnTo>
                  <a:pt x="611240" y="611193"/>
                </a:lnTo>
                <a:lnTo>
                  <a:pt x="641496" y="576820"/>
                </a:lnTo>
                <a:lnTo>
                  <a:pt x="667204" y="538750"/>
                </a:lnTo>
                <a:lnTo>
                  <a:pt x="687940" y="497409"/>
                </a:lnTo>
                <a:lnTo>
                  <a:pt x="703278" y="453223"/>
                </a:lnTo>
                <a:lnTo>
                  <a:pt x="712792" y="406616"/>
                </a:lnTo>
                <a:lnTo>
                  <a:pt x="716058" y="358014"/>
                </a:lnTo>
                <a:lnTo>
                  <a:pt x="712792" y="309411"/>
                </a:lnTo>
                <a:lnTo>
                  <a:pt x="703278" y="262802"/>
                </a:lnTo>
                <a:lnTo>
                  <a:pt x="687940" y="218614"/>
                </a:lnTo>
                <a:lnTo>
                  <a:pt x="667204" y="177270"/>
                </a:lnTo>
                <a:lnTo>
                  <a:pt x="641496" y="139197"/>
                </a:lnTo>
                <a:lnTo>
                  <a:pt x="611240" y="104819"/>
                </a:lnTo>
                <a:lnTo>
                  <a:pt x="576863" y="74564"/>
                </a:lnTo>
                <a:lnTo>
                  <a:pt x="538788" y="48855"/>
                </a:lnTo>
                <a:lnTo>
                  <a:pt x="516572" y="37713"/>
                </a:lnTo>
                <a:close/>
              </a:path>
            </a:pathLst>
          </a:custGeom>
          <a:solidFill>
            <a:srgbClr val="D68A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06933" y="2953383"/>
            <a:ext cx="113061" cy="1130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08431" y="2953383"/>
            <a:ext cx="113061" cy="1130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23892" y="3188898"/>
            <a:ext cx="381000" cy="122555"/>
          </a:xfrm>
          <a:custGeom>
            <a:avLst/>
            <a:gdLst/>
            <a:ahLst/>
            <a:cxnLst/>
            <a:rect l="l" t="t" r="r" b="b"/>
            <a:pathLst>
              <a:path w="381000" h="122554">
                <a:moveTo>
                  <a:pt x="24496" y="0"/>
                </a:moveTo>
                <a:lnTo>
                  <a:pt x="18843" y="0"/>
                </a:lnTo>
                <a:lnTo>
                  <a:pt x="11527" y="1486"/>
                </a:lnTo>
                <a:lnTo>
                  <a:pt x="5535" y="5534"/>
                </a:lnTo>
                <a:lnTo>
                  <a:pt x="1486" y="11525"/>
                </a:lnTo>
                <a:lnTo>
                  <a:pt x="0" y="18841"/>
                </a:lnTo>
                <a:lnTo>
                  <a:pt x="0" y="22609"/>
                </a:lnTo>
                <a:lnTo>
                  <a:pt x="40469" y="68417"/>
                </a:lnTo>
                <a:lnTo>
                  <a:pt x="84678" y="97503"/>
                </a:lnTo>
                <a:lnTo>
                  <a:pt x="135070" y="115991"/>
                </a:lnTo>
                <a:lnTo>
                  <a:pt x="190320" y="122467"/>
                </a:lnTo>
                <a:lnTo>
                  <a:pt x="245571" y="115991"/>
                </a:lnTo>
                <a:lnTo>
                  <a:pt x="295963" y="97503"/>
                </a:lnTo>
                <a:lnTo>
                  <a:pt x="316725" y="83843"/>
                </a:lnTo>
                <a:lnTo>
                  <a:pt x="190320" y="83843"/>
                </a:lnTo>
                <a:lnTo>
                  <a:pt x="144021" y="78544"/>
                </a:lnTo>
                <a:lnTo>
                  <a:pt x="101873" y="63353"/>
                </a:lnTo>
                <a:lnTo>
                  <a:pt x="64848" y="39331"/>
                </a:lnTo>
                <a:lnTo>
                  <a:pt x="33918" y="7536"/>
                </a:lnTo>
                <a:lnTo>
                  <a:pt x="30149" y="2826"/>
                </a:lnTo>
                <a:lnTo>
                  <a:pt x="24496" y="0"/>
                </a:lnTo>
                <a:close/>
              </a:path>
              <a:path w="381000" h="122554">
                <a:moveTo>
                  <a:pt x="361798" y="0"/>
                </a:moveTo>
                <a:lnTo>
                  <a:pt x="355202" y="0"/>
                </a:lnTo>
                <a:lnTo>
                  <a:pt x="349549" y="2826"/>
                </a:lnTo>
                <a:lnTo>
                  <a:pt x="346723" y="7536"/>
                </a:lnTo>
                <a:lnTo>
                  <a:pt x="316190" y="39331"/>
                </a:lnTo>
                <a:lnTo>
                  <a:pt x="279121" y="63353"/>
                </a:lnTo>
                <a:lnTo>
                  <a:pt x="236752" y="78544"/>
                </a:lnTo>
                <a:lnTo>
                  <a:pt x="190320" y="83843"/>
                </a:lnTo>
                <a:lnTo>
                  <a:pt x="316725" y="83843"/>
                </a:lnTo>
                <a:lnTo>
                  <a:pt x="340172" y="68417"/>
                </a:lnTo>
                <a:lnTo>
                  <a:pt x="376872" y="30145"/>
                </a:lnTo>
                <a:lnTo>
                  <a:pt x="378757" y="27319"/>
                </a:lnTo>
                <a:lnTo>
                  <a:pt x="380641" y="23551"/>
                </a:lnTo>
                <a:lnTo>
                  <a:pt x="380641" y="18841"/>
                </a:lnTo>
                <a:lnTo>
                  <a:pt x="379154" y="11525"/>
                </a:lnTo>
                <a:lnTo>
                  <a:pt x="375106" y="5534"/>
                </a:lnTo>
                <a:lnTo>
                  <a:pt x="369114" y="1486"/>
                </a:lnTo>
                <a:lnTo>
                  <a:pt x="361798" y="0"/>
                </a:lnTo>
                <a:close/>
              </a:path>
            </a:pathLst>
          </a:custGeom>
          <a:solidFill>
            <a:srgbClr val="D68A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56183" y="2708416"/>
            <a:ext cx="716280" cy="716280"/>
          </a:xfrm>
          <a:custGeom>
            <a:avLst/>
            <a:gdLst/>
            <a:ahLst/>
            <a:cxnLst/>
            <a:rect l="l" t="t" r="r" b="b"/>
            <a:pathLst>
              <a:path w="716280" h="716279">
                <a:moveTo>
                  <a:pt x="358029" y="0"/>
                </a:moveTo>
                <a:lnTo>
                  <a:pt x="309420" y="3266"/>
                </a:lnTo>
                <a:lnTo>
                  <a:pt x="262807" y="12781"/>
                </a:lnTo>
                <a:lnTo>
                  <a:pt x="218615" y="28119"/>
                </a:lnTo>
                <a:lnTo>
                  <a:pt x="177269" y="48855"/>
                </a:lnTo>
                <a:lnTo>
                  <a:pt x="139195" y="74564"/>
                </a:lnTo>
                <a:lnTo>
                  <a:pt x="104817" y="104819"/>
                </a:lnTo>
                <a:lnTo>
                  <a:pt x="74562" y="139197"/>
                </a:lnTo>
                <a:lnTo>
                  <a:pt x="48853" y="177270"/>
                </a:lnTo>
                <a:lnTo>
                  <a:pt x="28118" y="218614"/>
                </a:lnTo>
                <a:lnTo>
                  <a:pt x="12780" y="262802"/>
                </a:lnTo>
                <a:lnTo>
                  <a:pt x="3266" y="309411"/>
                </a:lnTo>
                <a:lnTo>
                  <a:pt x="0" y="358014"/>
                </a:lnTo>
                <a:lnTo>
                  <a:pt x="3266" y="406616"/>
                </a:lnTo>
                <a:lnTo>
                  <a:pt x="12780" y="453223"/>
                </a:lnTo>
                <a:lnTo>
                  <a:pt x="28118" y="497409"/>
                </a:lnTo>
                <a:lnTo>
                  <a:pt x="48853" y="538750"/>
                </a:lnTo>
                <a:lnTo>
                  <a:pt x="74562" y="576820"/>
                </a:lnTo>
                <a:lnTo>
                  <a:pt x="104817" y="611193"/>
                </a:lnTo>
                <a:lnTo>
                  <a:pt x="139195" y="641444"/>
                </a:lnTo>
                <a:lnTo>
                  <a:pt x="177269" y="667149"/>
                </a:lnTo>
                <a:lnTo>
                  <a:pt x="218615" y="687882"/>
                </a:lnTo>
                <a:lnTo>
                  <a:pt x="262807" y="703218"/>
                </a:lnTo>
                <a:lnTo>
                  <a:pt x="309420" y="712731"/>
                </a:lnTo>
                <a:lnTo>
                  <a:pt x="358029" y="715997"/>
                </a:lnTo>
                <a:lnTo>
                  <a:pt x="406637" y="712731"/>
                </a:lnTo>
                <a:lnTo>
                  <a:pt x="453250" y="703218"/>
                </a:lnTo>
                <a:lnTo>
                  <a:pt x="497442" y="687882"/>
                </a:lnTo>
                <a:lnTo>
                  <a:pt x="516523" y="678315"/>
                </a:lnTo>
                <a:lnTo>
                  <a:pt x="358029" y="678315"/>
                </a:lnTo>
                <a:lnTo>
                  <a:pt x="310856" y="674825"/>
                </a:lnTo>
                <a:lnTo>
                  <a:pt x="265777" y="664694"/>
                </a:lnTo>
                <a:lnTo>
                  <a:pt x="223297" y="648426"/>
                </a:lnTo>
                <a:lnTo>
                  <a:pt x="183923" y="626527"/>
                </a:lnTo>
                <a:lnTo>
                  <a:pt x="148158" y="599503"/>
                </a:lnTo>
                <a:lnTo>
                  <a:pt x="116509" y="567858"/>
                </a:lnTo>
                <a:lnTo>
                  <a:pt x="89481" y="532098"/>
                </a:lnTo>
                <a:lnTo>
                  <a:pt x="67579" y="492728"/>
                </a:lnTo>
                <a:lnTo>
                  <a:pt x="51309" y="450254"/>
                </a:lnTo>
                <a:lnTo>
                  <a:pt x="41177" y="405181"/>
                </a:lnTo>
                <a:lnTo>
                  <a:pt x="37687" y="358014"/>
                </a:lnTo>
                <a:lnTo>
                  <a:pt x="41177" y="310847"/>
                </a:lnTo>
                <a:lnTo>
                  <a:pt x="51309" y="265774"/>
                </a:lnTo>
                <a:lnTo>
                  <a:pt x="67579" y="223300"/>
                </a:lnTo>
                <a:lnTo>
                  <a:pt x="89481" y="183930"/>
                </a:lnTo>
                <a:lnTo>
                  <a:pt x="116509" y="148170"/>
                </a:lnTo>
                <a:lnTo>
                  <a:pt x="148158" y="116525"/>
                </a:lnTo>
                <a:lnTo>
                  <a:pt x="183923" y="89500"/>
                </a:lnTo>
                <a:lnTo>
                  <a:pt x="223297" y="67602"/>
                </a:lnTo>
                <a:lnTo>
                  <a:pt x="265777" y="51334"/>
                </a:lnTo>
                <a:lnTo>
                  <a:pt x="310856" y="41203"/>
                </a:lnTo>
                <a:lnTo>
                  <a:pt x="358029" y="37713"/>
                </a:lnTo>
                <a:lnTo>
                  <a:pt x="516572" y="37713"/>
                </a:lnTo>
                <a:lnTo>
                  <a:pt x="497442" y="28119"/>
                </a:lnTo>
                <a:lnTo>
                  <a:pt x="453250" y="12781"/>
                </a:lnTo>
                <a:lnTo>
                  <a:pt x="406637" y="3266"/>
                </a:lnTo>
                <a:lnTo>
                  <a:pt x="358029" y="0"/>
                </a:lnTo>
                <a:close/>
              </a:path>
              <a:path w="716280" h="716279">
                <a:moveTo>
                  <a:pt x="516572" y="37713"/>
                </a:moveTo>
                <a:lnTo>
                  <a:pt x="358029" y="37713"/>
                </a:lnTo>
                <a:lnTo>
                  <a:pt x="405202" y="41203"/>
                </a:lnTo>
                <a:lnTo>
                  <a:pt x="450281" y="51334"/>
                </a:lnTo>
                <a:lnTo>
                  <a:pt x="492760" y="67602"/>
                </a:lnTo>
                <a:lnTo>
                  <a:pt x="532135" y="89500"/>
                </a:lnTo>
                <a:lnTo>
                  <a:pt x="567900" y="116525"/>
                </a:lnTo>
                <a:lnTo>
                  <a:pt x="599549" y="148170"/>
                </a:lnTo>
                <a:lnTo>
                  <a:pt x="626577" y="183930"/>
                </a:lnTo>
                <a:lnTo>
                  <a:pt x="648479" y="223300"/>
                </a:lnTo>
                <a:lnTo>
                  <a:pt x="664749" y="265774"/>
                </a:lnTo>
                <a:lnTo>
                  <a:pt x="674881" y="310847"/>
                </a:lnTo>
                <a:lnTo>
                  <a:pt x="678371" y="358014"/>
                </a:lnTo>
                <a:lnTo>
                  <a:pt x="674881" y="405181"/>
                </a:lnTo>
                <a:lnTo>
                  <a:pt x="664749" y="450254"/>
                </a:lnTo>
                <a:lnTo>
                  <a:pt x="648479" y="492728"/>
                </a:lnTo>
                <a:lnTo>
                  <a:pt x="626577" y="532098"/>
                </a:lnTo>
                <a:lnTo>
                  <a:pt x="599549" y="567858"/>
                </a:lnTo>
                <a:lnTo>
                  <a:pt x="567900" y="599503"/>
                </a:lnTo>
                <a:lnTo>
                  <a:pt x="532135" y="626527"/>
                </a:lnTo>
                <a:lnTo>
                  <a:pt x="492760" y="648426"/>
                </a:lnTo>
                <a:lnTo>
                  <a:pt x="450281" y="664694"/>
                </a:lnTo>
                <a:lnTo>
                  <a:pt x="405202" y="674825"/>
                </a:lnTo>
                <a:lnTo>
                  <a:pt x="358029" y="678315"/>
                </a:lnTo>
                <a:lnTo>
                  <a:pt x="516523" y="678315"/>
                </a:lnTo>
                <a:lnTo>
                  <a:pt x="576863" y="641444"/>
                </a:lnTo>
                <a:lnTo>
                  <a:pt x="611240" y="611193"/>
                </a:lnTo>
                <a:lnTo>
                  <a:pt x="641496" y="576820"/>
                </a:lnTo>
                <a:lnTo>
                  <a:pt x="667204" y="538750"/>
                </a:lnTo>
                <a:lnTo>
                  <a:pt x="687940" y="497409"/>
                </a:lnTo>
                <a:lnTo>
                  <a:pt x="703278" y="453223"/>
                </a:lnTo>
                <a:lnTo>
                  <a:pt x="712792" y="406616"/>
                </a:lnTo>
                <a:lnTo>
                  <a:pt x="716058" y="358014"/>
                </a:lnTo>
                <a:lnTo>
                  <a:pt x="712792" y="309411"/>
                </a:lnTo>
                <a:lnTo>
                  <a:pt x="703278" y="262802"/>
                </a:lnTo>
                <a:lnTo>
                  <a:pt x="687940" y="218614"/>
                </a:lnTo>
                <a:lnTo>
                  <a:pt x="667204" y="177270"/>
                </a:lnTo>
                <a:lnTo>
                  <a:pt x="641496" y="139197"/>
                </a:lnTo>
                <a:lnTo>
                  <a:pt x="611240" y="104819"/>
                </a:lnTo>
                <a:lnTo>
                  <a:pt x="576863" y="74564"/>
                </a:lnTo>
                <a:lnTo>
                  <a:pt x="538788" y="48855"/>
                </a:lnTo>
                <a:lnTo>
                  <a:pt x="516572" y="37713"/>
                </a:lnTo>
                <a:close/>
              </a:path>
            </a:pathLst>
          </a:custGeom>
          <a:solidFill>
            <a:srgbClr val="D68A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989075" y="3788664"/>
            <a:ext cx="4902835" cy="307975"/>
          </a:xfrm>
          <a:prstGeom prst="rect">
            <a:avLst/>
          </a:prstGeom>
          <a:solidFill>
            <a:srgbClr val="FFF3C3"/>
          </a:solidFill>
        </p:spPr>
        <p:txBody>
          <a:bodyPr wrap="square" lIns="0" tIns="3873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微软雅黑"/>
                <a:cs typeface="微软雅黑"/>
              </a:rPr>
              <a:t>老员工</a:t>
            </a:r>
            <a:r>
              <a:rPr dirty="0" sz="1400" spc="-5">
                <a:latin typeface="微软雅黑"/>
                <a:cs typeface="微软雅黑"/>
              </a:rPr>
              <a:t>，BA</a:t>
            </a:r>
            <a:r>
              <a:rPr dirty="0" sz="1400">
                <a:latin typeface="微软雅黑"/>
                <a:cs typeface="微软雅黑"/>
              </a:rPr>
              <a:t>出身，熟悉瀑布</a:t>
            </a:r>
            <a:r>
              <a:rPr dirty="0" sz="1400" spc="-15">
                <a:latin typeface="微软雅黑"/>
                <a:cs typeface="微软雅黑"/>
              </a:rPr>
              <a:t>项</a:t>
            </a:r>
            <a:r>
              <a:rPr dirty="0" sz="1400">
                <a:latin typeface="微软雅黑"/>
                <a:cs typeface="微软雅黑"/>
              </a:rPr>
              <a:t>目制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不懂</a:t>
            </a:r>
            <a:r>
              <a:rPr dirty="0" sz="1400" spc="-15">
                <a:latin typeface="微软雅黑"/>
                <a:cs typeface="微软雅黑"/>
              </a:rPr>
              <a:t>技</a:t>
            </a:r>
            <a:r>
              <a:rPr dirty="0" sz="1400">
                <a:latin typeface="微软雅黑"/>
                <a:cs typeface="微软雅黑"/>
              </a:rPr>
              <a:t>术，</a:t>
            </a:r>
            <a:r>
              <a:rPr dirty="0" sz="1400" spc="-15">
                <a:latin typeface="微软雅黑"/>
                <a:cs typeface="微软雅黑"/>
              </a:rPr>
              <a:t>主</a:t>
            </a:r>
            <a:r>
              <a:rPr dirty="0" sz="1400">
                <a:latin typeface="微软雅黑"/>
                <a:cs typeface="微软雅黑"/>
              </a:rPr>
              <a:t>导汇报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7552" y="5747003"/>
            <a:ext cx="4904740" cy="306705"/>
          </a:xfrm>
          <a:prstGeom prst="rect">
            <a:avLst/>
          </a:prstGeom>
          <a:solidFill>
            <a:srgbClr val="FFF3C3"/>
          </a:solidFill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微软雅黑"/>
                <a:cs typeface="微软雅黑"/>
              </a:rPr>
              <a:t>研发外来新员工，环境</a:t>
            </a:r>
            <a:r>
              <a:rPr dirty="0" sz="1400" spc="-15">
                <a:latin typeface="微软雅黑"/>
                <a:cs typeface="微软雅黑"/>
              </a:rPr>
              <a:t>不</a:t>
            </a:r>
            <a:r>
              <a:rPr dirty="0" sz="1400">
                <a:latin typeface="微软雅黑"/>
                <a:cs typeface="微软雅黑"/>
              </a:rPr>
              <a:t>熟悉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地位</a:t>
            </a:r>
            <a:r>
              <a:rPr dirty="0" sz="1400" spc="-15">
                <a:latin typeface="微软雅黑"/>
                <a:cs typeface="微软雅黑"/>
              </a:rPr>
              <a:t>不</a:t>
            </a:r>
            <a:r>
              <a:rPr dirty="0" sz="1400">
                <a:latin typeface="微软雅黑"/>
                <a:cs typeface="微软雅黑"/>
              </a:rPr>
              <a:t>高，</a:t>
            </a:r>
            <a:r>
              <a:rPr dirty="0" sz="1400" spc="-15">
                <a:latin typeface="微软雅黑"/>
                <a:cs typeface="微软雅黑"/>
              </a:rPr>
              <a:t>价</a:t>
            </a:r>
            <a:r>
              <a:rPr dirty="0" sz="1400">
                <a:latin typeface="微软雅黑"/>
                <a:cs typeface="微软雅黑"/>
              </a:rPr>
              <a:t>值无</a:t>
            </a:r>
            <a:r>
              <a:rPr dirty="0" sz="1400" spc="-15">
                <a:latin typeface="微软雅黑"/>
                <a:cs typeface="微软雅黑"/>
              </a:rPr>
              <a:t>从</a:t>
            </a:r>
            <a:r>
              <a:rPr dirty="0" sz="1400">
                <a:latin typeface="微软雅黑"/>
                <a:cs typeface="微软雅黑"/>
              </a:rPr>
              <a:t>表达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12518" y="1426463"/>
            <a:ext cx="3728277" cy="3278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456931" y="5353811"/>
            <a:ext cx="3693160" cy="699770"/>
          </a:xfrm>
          <a:prstGeom prst="rect">
            <a:avLst/>
          </a:prstGeom>
          <a:solidFill>
            <a:srgbClr val="FFF3C3"/>
          </a:solidFill>
        </p:spPr>
        <p:txBody>
          <a:bodyPr wrap="square" lIns="0" tIns="10922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860"/>
              </a:spcBef>
            </a:pPr>
            <a:r>
              <a:rPr dirty="0" sz="1400">
                <a:latin typeface="微软雅黑"/>
                <a:cs typeface="微软雅黑"/>
              </a:rPr>
              <a:t>看不到远景，没有规划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没有</a:t>
            </a:r>
            <a:r>
              <a:rPr dirty="0" sz="1400" spc="-15">
                <a:latin typeface="微软雅黑"/>
                <a:cs typeface="微软雅黑"/>
              </a:rPr>
              <a:t>设</a:t>
            </a:r>
            <a:r>
              <a:rPr dirty="0" sz="1400" spc="5">
                <a:latin typeface="微软雅黑"/>
                <a:cs typeface="微软雅黑"/>
              </a:rPr>
              <a:t>计</a:t>
            </a:r>
            <a:endParaRPr sz="1400">
              <a:latin typeface="微软雅黑"/>
              <a:cs typeface="微软雅黑"/>
            </a:endParaRPr>
          </a:p>
          <a:p>
            <a:pPr algn="ctr" marL="1270">
              <a:lnSpc>
                <a:spcPct val="100000"/>
              </a:lnSpc>
              <a:spcBef>
                <a:spcPts val="844"/>
              </a:spcBef>
            </a:pPr>
            <a:r>
              <a:rPr dirty="0" sz="1400">
                <a:latin typeface="微软雅黑"/>
                <a:cs typeface="微软雅黑"/>
              </a:rPr>
              <a:t>短期成果建设表面光鲜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实则</a:t>
            </a:r>
            <a:r>
              <a:rPr dirty="0" sz="1400" spc="-15">
                <a:latin typeface="微软雅黑"/>
                <a:cs typeface="微软雅黑"/>
              </a:rPr>
              <a:t>内</a:t>
            </a:r>
            <a:r>
              <a:rPr dirty="0" sz="1400">
                <a:latin typeface="微软雅黑"/>
                <a:cs typeface="微软雅黑"/>
              </a:rPr>
              <a:t>部豆</a:t>
            </a:r>
            <a:r>
              <a:rPr dirty="0" sz="1400" spc="-15">
                <a:latin typeface="微软雅黑"/>
                <a:cs typeface="微软雅黑"/>
              </a:rPr>
              <a:t>腐</a:t>
            </a:r>
            <a:r>
              <a:rPr dirty="0" sz="1400">
                <a:latin typeface="微软雅黑"/>
                <a:cs typeface="微软雅黑"/>
              </a:rPr>
              <a:t>渣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28535" y="4601717"/>
            <a:ext cx="3060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微软雅黑"/>
                <a:cs typeface="微软雅黑"/>
              </a:rPr>
              <a:t>产品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04554" y="4603496"/>
            <a:ext cx="3060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微软雅黑"/>
                <a:cs typeface="微软雅黑"/>
              </a:rPr>
              <a:t>研发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40179" y="1403984"/>
            <a:ext cx="4146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微软雅黑"/>
                <a:cs typeface="微软雅黑"/>
              </a:rPr>
              <a:t>B</a:t>
            </a:r>
            <a:r>
              <a:rPr dirty="0" sz="1400" spc="-10">
                <a:latin typeface="微软雅黑"/>
                <a:cs typeface="微软雅黑"/>
              </a:rPr>
              <a:t>o</a:t>
            </a:r>
            <a:r>
              <a:rPr dirty="0" sz="1400">
                <a:latin typeface="微软雅黑"/>
                <a:cs typeface="微软雅黑"/>
              </a:rPr>
              <a:t>ss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73367" y="2284476"/>
            <a:ext cx="447040" cy="2583180"/>
          </a:xfrm>
          <a:custGeom>
            <a:avLst/>
            <a:gdLst/>
            <a:ahLst/>
            <a:cxnLst/>
            <a:rect l="l" t="t" r="r" b="b"/>
            <a:pathLst>
              <a:path w="447040" h="2583179">
                <a:moveTo>
                  <a:pt x="0" y="0"/>
                </a:moveTo>
                <a:lnTo>
                  <a:pt x="0" y="2583180"/>
                </a:lnTo>
                <a:lnTo>
                  <a:pt x="446532" y="1291589"/>
                </a:lnTo>
                <a:lnTo>
                  <a:pt x="0" y="0"/>
                </a:lnTo>
                <a:close/>
              </a:path>
            </a:pathLst>
          </a:custGeom>
          <a:solidFill>
            <a:srgbClr val="778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953500" y="1456944"/>
            <a:ext cx="1987550" cy="260985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32384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54"/>
              </a:spcBef>
            </a:pPr>
            <a:r>
              <a:rPr dirty="0" sz="1200">
                <a:latin typeface="微软雅黑"/>
                <a:cs typeface="微软雅黑"/>
              </a:rPr>
              <a:t>【图片来码农翻身公众号】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5" name="object 3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背景</a:t>
            </a:r>
            <a:r>
              <a:rPr dirty="0" sz="2400" b="0">
                <a:latin typeface="微软雅黑"/>
                <a:cs typeface="微软雅黑"/>
              </a:rPr>
              <a:t>4</a:t>
            </a:r>
            <a:r>
              <a:rPr dirty="0" sz="2400" spc="-370" b="0">
                <a:latin typeface="微软雅黑"/>
                <a:cs typeface="微软雅黑"/>
              </a:rPr>
              <a:t> </a:t>
            </a:r>
            <a:r>
              <a:rPr dirty="0" sz="2400" spc="395" b="0">
                <a:latin typeface="微软雅黑"/>
                <a:cs typeface="微软雅黑"/>
              </a:rPr>
              <a:t>：大量研发人员离职</a:t>
            </a:r>
            <a:r>
              <a:rPr dirty="0" sz="2400" b="0">
                <a:latin typeface="微软雅黑"/>
                <a:cs typeface="微软雅黑"/>
              </a:rPr>
              <a:t>，</a:t>
            </a:r>
            <a:r>
              <a:rPr dirty="0" sz="2400" spc="-365" b="0">
                <a:latin typeface="微软雅黑"/>
                <a:cs typeface="微软雅黑"/>
              </a:rPr>
              <a:t> </a:t>
            </a:r>
            <a:r>
              <a:rPr dirty="0" sz="2400" spc="405" b="0">
                <a:latin typeface="微软雅黑"/>
                <a:cs typeface="微软雅黑"/>
              </a:rPr>
              <a:t>迫</a:t>
            </a:r>
            <a:r>
              <a:rPr dirty="0" sz="2400" spc="395" b="0">
                <a:latin typeface="微软雅黑"/>
                <a:cs typeface="微软雅黑"/>
              </a:rPr>
              <a:t>使组</a:t>
            </a:r>
            <a:r>
              <a:rPr dirty="0" sz="2400" spc="405" b="0">
                <a:latin typeface="微软雅黑"/>
                <a:cs typeface="微软雅黑"/>
              </a:rPr>
              <a:t>织</a:t>
            </a:r>
            <a:r>
              <a:rPr dirty="0" sz="2400" spc="395" b="0">
                <a:latin typeface="微软雅黑"/>
                <a:cs typeface="微软雅黑"/>
              </a:rPr>
              <a:t>结构</a:t>
            </a:r>
            <a:r>
              <a:rPr dirty="0" sz="2400" spc="405" b="0">
                <a:latin typeface="微软雅黑"/>
                <a:cs typeface="微软雅黑"/>
              </a:rPr>
              <a:t>变</a:t>
            </a:r>
            <a:r>
              <a:rPr dirty="0" sz="2400" b="0">
                <a:latin typeface="微软雅黑"/>
                <a:cs typeface="微软雅黑"/>
              </a:rPr>
              <a:t>化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5030" y="1125474"/>
            <a:ext cx="6337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我加入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45597" y="5518200"/>
            <a:ext cx="635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微软雅黑"/>
                <a:cs typeface="微软雅黑"/>
              </a:rPr>
              <a:t>测试团队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60207" y="336194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80" y="310260"/>
                </a:moveTo>
                <a:lnTo>
                  <a:pt x="78359" y="310260"/>
                </a:lnTo>
                <a:lnTo>
                  <a:pt x="82169" y="313943"/>
                </a:lnTo>
                <a:lnTo>
                  <a:pt x="82169" y="859662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3" y="908303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2"/>
                </a:lnTo>
                <a:lnTo>
                  <a:pt x="179197" y="579373"/>
                </a:lnTo>
                <a:lnTo>
                  <a:pt x="183007" y="575690"/>
                </a:lnTo>
                <a:lnTo>
                  <a:pt x="291211" y="575690"/>
                </a:lnTo>
                <a:lnTo>
                  <a:pt x="291211" y="317753"/>
                </a:lnTo>
                <a:lnTo>
                  <a:pt x="295021" y="313943"/>
                </a:lnTo>
                <a:lnTo>
                  <a:pt x="373380" y="313943"/>
                </a:lnTo>
                <a:lnTo>
                  <a:pt x="373380" y="310260"/>
                </a:lnTo>
                <a:close/>
              </a:path>
              <a:path w="373379" h="908685">
                <a:moveTo>
                  <a:pt x="291211" y="575690"/>
                </a:moveTo>
                <a:lnTo>
                  <a:pt x="190373" y="575690"/>
                </a:lnTo>
                <a:lnTo>
                  <a:pt x="194183" y="579373"/>
                </a:lnTo>
                <a:lnTo>
                  <a:pt x="194183" y="859662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3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1" y="859662"/>
                </a:lnTo>
                <a:lnTo>
                  <a:pt x="291211" y="575690"/>
                </a:lnTo>
                <a:close/>
              </a:path>
              <a:path w="373379" h="908685">
                <a:moveTo>
                  <a:pt x="373380" y="313943"/>
                </a:moveTo>
                <a:lnTo>
                  <a:pt x="302387" y="313943"/>
                </a:lnTo>
                <a:lnTo>
                  <a:pt x="306197" y="317753"/>
                </a:lnTo>
                <a:lnTo>
                  <a:pt x="306197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80" y="624204"/>
                </a:lnTo>
                <a:lnTo>
                  <a:pt x="373380" y="313943"/>
                </a:lnTo>
                <a:close/>
              </a:path>
              <a:path w="373379" h="908685">
                <a:moveTo>
                  <a:pt x="302387" y="213105"/>
                </a:moveTo>
                <a:lnTo>
                  <a:pt x="70993" y="213105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8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5" y="654176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3" y="620521"/>
                </a:lnTo>
                <a:lnTo>
                  <a:pt x="67183" y="313943"/>
                </a:lnTo>
                <a:lnTo>
                  <a:pt x="70993" y="310260"/>
                </a:lnTo>
                <a:lnTo>
                  <a:pt x="373380" y="310260"/>
                </a:lnTo>
                <a:lnTo>
                  <a:pt x="373380" y="287781"/>
                </a:lnTo>
                <a:lnTo>
                  <a:pt x="367538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7" y="213105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2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90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8" y="97154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71588" y="336194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8" y="310260"/>
                </a:lnTo>
                <a:lnTo>
                  <a:pt x="82168" y="313943"/>
                </a:lnTo>
                <a:lnTo>
                  <a:pt x="82168" y="859662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2" y="908303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6" y="859662"/>
                </a:lnTo>
                <a:lnTo>
                  <a:pt x="179196" y="579373"/>
                </a:lnTo>
                <a:lnTo>
                  <a:pt x="183006" y="575690"/>
                </a:lnTo>
                <a:lnTo>
                  <a:pt x="291210" y="575690"/>
                </a:lnTo>
                <a:lnTo>
                  <a:pt x="291210" y="317753"/>
                </a:lnTo>
                <a:lnTo>
                  <a:pt x="295020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0" y="575690"/>
                </a:moveTo>
                <a:lnTo>
                  <a:pt x="190375" y="575690"/>
                </a:lnTo>
                <a:lnTo>
                  <a:pt x="194182" y="579373"/>
                </a:lnTo>
                <a:lnTo>
                  <a:pt x="194182" y="859662"/>
                </a:lnTo>
                <a:lnTo>
                  <a:pt x="198084" y="878300"/>
                </a:lnTo>
                <a:lnTo>
                  <a:pt x="208630" y="893794"/>
                </a:lnTo>
                <a:lnTo>
                  <a:pt x="224080" y="904382"/>
                </a:lnTo>
                <a:lnTo>
                  <a:pt x="242696" y="908303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0" y="859662"/>
                </a:lnTo>
                <a:lnTo>
                  <a:pt x="291210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6" y="313943"/>
                </a:lnTo>
                <a:lnTo>
                  <a:pt x="306196" y="317753"/>
                </a:lnTo>
                <a:lnTo>
                  <a:pt x="306196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6196" y="213105"/>
                </a:moveTo>
                <a:lnTo>
                  <a:pt x="70992" y="213105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8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6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1"/>
                </a:lnTo>
                <a:lnTo>
                  <a:pt x="67182" y="313943"/>
                </a:lnTo>
                <a:lnTo>
                  <a:pt x="70992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8133" y="257200"/>
                </a:lnTo>
                <a:lnTo>
                  <a:pt x="353791" y="233632"/>
                </a:lnTo>
                <a:lnTo>
                  <a:pt x="332447" y="218469"/>
                </a:lnTo>
                <a:lnTo>
                  <a:pt x="306196" y="213105"/>
                </a:lnTo>
                <a:close/>
              </a:path>
              <a:path w="373379" h="908685">
                <a:moveTo>
                  <a:pt x="186689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1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89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7" y="97154"/>
                </a:lnTo>
                <a:lnTo>
                  <a:pt x="276433" y="58346"/>
                </a:lnTo>
                <a:lnTo>
                  <a:pt x="256206" y="27574"/>
                </a:lnTo>
                <a:lnTo>
                  <a:pt x="225478" y="7304"/>
                </a:lnTo>
                <a:lnTo>
                  <a:pt x="186689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48828" y="336194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8" y="310260"/>
                </a:lnTo>
                <a:lnTo>
                  <a:pt x="82169" y="313943"/>
                </a:lnTo>
                <a:lnTo>
                  <a:pt x="82169" y="859662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6" y="904382"/>
                </a:lnTo>
                <a:lnTo>
                  <a:pt x="130685" y="908303"/>
                </a:lnTo>
                <a:lnTo>
                  <a:pt x="149302" y="904382"/>
                </a:lnTo>
                <a:lnTo>
                  <a:pt x="164752" y="893794"/>
                </a:lnTo>
                <a:lnTo>
                  <a:pt x="175296" y="878300"/>
                </a:lnTo>
                <a:lnTo>
                  <a:pt x="179197" y="859662"/>
                </a:lnTo>
                <a:lnTo>
                  <a:pt x="179197" y="579373"/>
                </a:lnTo>
                <a:lnTo>
                  <a:pt x="183006" y="575690"/>
                </a:lnTo>
                <a:lnTo>
                  <a:pt x="291211" y="575690"/>
                </a:lnTo>
                <a:lnTo>
                  <a:pt x="291211" y="317753"/>
                </a:lnTo>
                <a:lnTo>
                  <a:pt x="295021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1" y="575690"/>
                </a:moveTo>
                <a:lnTo>
                  <a:pt x="190373" y="575690"/>
                </a:lnTo>
                <a:lnTo>
                  <a:pt x="194185" y="579373"/>
                </a:lnTo>
                <a:lnTo>
                  <a:pt x="194185" y="859662"/>
                </a:lnTo>
                <a:lnTo>
                  <a:pt x="198086" y="878300"/>
                </a:lnTo>
                <a:lnTo>
                  <a:pt x="208630" y="893794"/>
                </a:lnTo>
                <a:lnTo>
                  <a:pt x="224079" y="904382"/>
                </a:lnTo>
                <a:lnTo>
                  <a:pt x="242697" y="908303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1" y="859662"/>
                </a:lnTo>
                <a:lnTo>
                  <a:pt x="291211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7" y="313943"/>
                </a:lnTo>
                <a:lnTo>
                  <a:pt x="306197" y="317753"/>
                </a:lnTo>
                <a:lnTo>
                  <a:pt x="306197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2387" y="213105"/>
                </a:moveTo>
                <a:lnTo>
                  <a:pt x="70993" y="213105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8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6"/>
                </a:lnTo>
                <a:lnTo>
                  <a:pt x="46770" y="651543"/>
                </a:lnTo>
                <a:lnTo>
                  <a:pt x="57421" y="644350"/>
                </a:lnTo>
                <a:lnTo>
                  <a:pt x="64571" y="633656"/>
                </a:lnTo>
                <a:lnTo>
                  <a:pt x="67185" y="620521"/>
                </a:lnTo>
                <a:lnTo>
                  <a:pt x="67185" y="313943"/>
                </a:lnTo>
                <a:lnTo>
                  <a:pt x="70993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7537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7" y="213105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2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90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8" y="97154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27592" y="336194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8" y="310260"/>
                </a:lnTo>
                <a:lnTo>
                  <a:pt x="82171" y="313943"/>
                </a:lnTo>
                <a:lnTo>
                  <a:pt x="82171" y="859662"/>
                </a:lnTo>
                <a:lnTo>
                  <a:pt x="86072" y="878300"/>
                </a:lnTo>
                <a:lnTo>
                  <a:pt x="96616" y="893794"/>
                </a:lnTo>
                <a:lnTo>
                  <a:pt x="112065" y="904382"/>
                </a:lnTo>
                <a:lnTo>
                  <a:pt x="130682" y="908303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2"/>
                </a:lnTo>
                <a:lnTo>
                  <a:pt x="179197" y="579373"/>
                </a:lnTo>
                <a:lnTo>
                  <a:pt x="183006" y="575690"/>
                </a:lnTo>
                <a:lnTo>
                  <a:pt x="291210" y="575690"/>
                </a:lnTo>
                <a:lnTo>
                  <a:pt x="291210" y="317753"/>
                </a:lnTo>
                <a:lnTo>
                  <a:pt x="295021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0" y="575690"/>
                </a:moveTo>
                <a:lnTo>
                  <a:pt x="190373" y="575690"/>
                </a:lnTo>
                <a:lnTo>
                  <a:pt x="194182" y="579373"/>
                </a:lnTo>
                <a:lnTo>
                  <a:pt x="194182" y="859662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3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0" y="859662"/>
                </a:lnTo>
                <a:lnTo>
                  <a:pt x="291210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6" y="313943"/>
                </a:lnTo>
                <a:lnTo>
                  <a:pt x="306197" y="317753"/>
                </a:lnTo>
                <a:lnTo>
                  <a:pt x="306197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2386" y="213105"/>
                </a:moveTo>
                <a:lnTo>
                  <a:pt x="70992" y="213105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8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6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1"/>
                </a:lnTo>
                <a:lnTo>
                  <a:pt x="67182" y="313943"/>
                </a:lnTo>
                <a:lnTo>
                  <a:pt x="70992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7537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6" y="213105"/>
                </a:lnTo>
                <a:close/>
              </a:path>
              <a:path w="373379" h="908685">
                <a:moveTo>
                  <a:pt x="186689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1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89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7" y="97154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89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37447" y="3361944"/>
            <a:ext cx="375285" cy="908685"/>
          </a:xfrm>
          <a:custGeom>
            <a:avLst/>
            <a:gdLst/>
            <a:ahLst/>
            <a:cxnLst/>
            <a:rect l="l" t="t" r="r" b="b"/>
            <a:pathLst>
              <a:path w="375284" h="908685">
                <a:moveTo>
                  <a:pt x="374903" y="310260"/>
                </a:moveTo>
                <a:lnTo>
                  <a:pt x="78740" y="310260"/>
                </a:lnTo>
                <a:lnTo>
                  <a:pt x="82423" y="313943"/>
                </a:lnTo>
                <a:lnTo>
                  <a:pt x="82423" y="859662"/>
                </a:lnTo>
                <a:lnTo>
                  <a:pt x="86363" y="878300"/>
                </a:lnTo>
                <a:lnTo>
                  <a:pt x="96996" y="893794"/>
                </a:lnTo>
                <a:lnTo>
                  <a:pt x="112533" y="904382"/>
                </a:lnTo>
                <a:lnTo>
                  <a:pt x="131191" y="908303"/>
                </a:lnTo>
                <a:lnTo>
                  <a:pt x="149901" y="904382"/>
                </a:lnTo>
                <a:lnTo>
                  <a:pt x="165433" y="893794"/>
                </a:lnTo>
                <a:lnTo>
                  <a:pt x="176035" y="878300"/>
                </a:lnTo>
                <a:lnTo>
                  <a:pt x="179958" y="859662"/>
                </a:lnTo>
                <a:lnTo>
                  <a:pt x="179958" y="579373"/>
                </a:lnTo>
                <a:lnTo>
                  <a:pt x="183642" y="575690"/>
                </a:lnTo>
                <a:lnTo>
                  <a:pt x="292480" y="575690"/>
                </a:lnTo>
                <a:lnTo>
                  <a:pt x="292480" y="317753"/>
                </a:lnTo>
                <a:lnTo>
                  <a:pt x="296163" y="313943"/>
                </a:lnTo>
                <a:lnTo>
                  <a:pt x="374903" y="313943"/>
                </a:lnTo>
                <a:lnTo>
                  <a:pt x="374903" y="310260"/>
                </a:lnTo>
                <a:close/>
              </a:path>
              <a:path w="375284" h="908685">
                <a:moveTo>
                  <a:pt x="292480" y="575690"/>
                </a:moveTo>
                <a:lnTo>
                  <a:pt x="191261" y="575690"/>
                </a:lnTo>
                <a:lnTo>
                  <a:pt x="194945" y="579373"/>
                </a:lnTo>
                <a:lnTo>
                  <a:pt x="194945" y="859662"/>
                </a:lnTo>
                <a:lnTo>
                  <a:pt x="198868" y="878300"/>
                </a:lnTo>
                <a:lnTo>
                  <a:pt x="209470" y="893794"/>
                </a:lnTo>
                <a:lnTo>
                  <a:pt x="225003" y="904382"/>
                </a:lnTo>
                <a:lnTo>
                  <a:pt x="243715" y="908303"/>
                </a:lnTo>
                <a:lnTo>
                  <a:pt x="262372" y="904382"/>
                </a:lnTo>
                <a:lnTo>
                  <a:pt x="277909" y="893794"/>
                </a:lnTo>
                <a:lnTo>
                  <a:pt x="288540" y="878300"/>
                </a:lnTo>
                <a:lnTo>
                  <a:pt x="292480" y="859662"/>
                </a:lnTo>
                <a:lnTo>
                  <a:pt x="292480" y="575690"/>
                </a:lnTo>
                <a:close/>
              </a:path>
              <a:path w="375284" h="908685">
                <a:moveTo>
                  <a:pt x="374903" y="313943"/>
                </a:moveTo>
                <a:lnTo>
                  <a:pt x="303656" y="313943"/>
                </a:lnTo>
                <a:lnTo>
                  <a:pt x="307467" y="317753"/>
                </a:lnTo>
                <a:lnTo>
                  <a:pt x="307467" y="624204"/>
                </a:lnTo>
                <a:lnTo>
                  <a:pt x="310100" y="637339"/>
                </a:lnTo>
                <a:lnTo>
                  <a:pt x="317293" y="648033"/>
                </a:lnTo>
                <a:lnTo>
                  <a:pt x="327987" y="655226"/>
                </a:lnTo>
                <a:lnTo>
                  <a:pt x="341122" y="657859"/>
                </a:lnTo>
                <a:lnTo>
                  <a:pt x="354329" y="655226"/>
                </a:lnTo>
                <a:lnTo>
                  <a:pt x="365061" y="648033"/>
                </a:lnTo>
                <a:lnTo>
                  <a:pt x="372268" y="637339"/>
                </a:lnTo>
                <a:lnTo>
                  <a:pt x="374903" y="624204"/>
                </a:lnTo>
                <a:lnTo>
                  <a:pt x="374903" y="313943"/>
                </a:lnTo>
                <a:close/>
              </a:path>
              <a:path w="375284" h="908685">
                <a:moveTo>
                  <a:pt x="303656" y="213105"/>
                </a:moveTo>
                <a:lnTo>
                  <a:pt x="71247" y="213105"/>
                </a:lnTo>
                <a:lnTo>
                  <a:pt x="44309" y="218412"/>
                </a:lnTo>
                <a:lnTo>
                  <a:pt x="21574" y="233172"/>
                </a:lnTo>
                <a:lnTo>
                  <a:pt x="5863" y="255647"/>
                </a:lnTo>
                <a:lnTo>
                  <a:pt x="0" y="284098"/>
                </a:lnTo>
                <a:lnTo>
                  <a:pt x="0" y="620521"/>
                </a:lnTo>
                <a:lnTo>
                  <a:pt x="2635" y="633656"/>
                </a:lnTo>
                <a:lnTo>
                  <a:pt x="9842" y="644350"/>
                </a:lnTo>
                <a:lnTo>
                  <a:pt x="20574" y="651543"/>
                </a:lnTo>
                <a:lnTo>
                  <a:pt x="33781" y="654176"/>
                </a:lnTo>
                <a:lnTo>
                  <a:pt x="46916" y="651543"/>
                </a:lnTo>
                <a:lnTo>
                  <a:pt x="57610" y="644350"/>
                </a:lnTo>
                <a:lnTo>
                  <a:pt x="64803" y="633656"/>
                </a:lnTo>
                <a:lnTo>
                  <a:pt x="67436" y="620521"/>
                </a:lnTo>
                <a:lnTo>
                  <a:pt x="67436" y="313943"/>
                </a:lnTo>
                <a:lnTo>
                  <a:pt x="71247" y="310260"/>
                </a:lnTo>
                <a:lnTo>
                  <a:pt x="374903" y="310260"/>
                </a:lnTo>
                <a:lnTo>
                  <a:pt x="374903" y="287781"/>
                </a:lnTo>
                <a:lnTo>
                  <a:pt x="369040" y="257200"/>
                </a:lnTo>
                <a:lnTo>
                  <a:pt x="353329" y="233632"/>
                </a:lnTo>
                <a:lnTo>
                  <a:pt x="330594" y="218469"/>
                </a:lnTo>
                <a:lnTo>
                  <a:pt x="303656" y="213105"/>
                </a:lnTo>
                <a:close/>
              </a:path>
              <a:path w="375284" h="908685">
                <a:moveTo>
                  <a:pt x="187451" y="0"/>
                </a:moveTo>
                <a:lnTo>
                  <a:pt x="150084" y="7822"/>
                </a:lnTo>
                <a:lnTo>
                  <a:pt x="119014" y="28955"/>
                </a:lnTo>
                <a:lnTo>
                  <a:pt x="97780" y="59900"/>
                </a:lnTo>
                <a:lnTo>
                  <a:pt x="89916" y="97154"/>
                </a:lnTo>
                <a:lnTo>
                  <a:pt x="97780" y="134409"/>
                </a:lnTo>
                <a:lnTo>
                  <a:pt x="119014" y="165353"/>
                </a:lnTo>
                <a:lnTo>
                  <a:pt x="150084" y="186487"/>
                </a:lnTo>
                <a:lnTo>
                  <a:pt x="187451" y="194309"/>
                </a:lnTo>
                <a:lnTo>
                  <a:pt x="224819" y="186487"/>
                </a:lnTo>
                <a:lnTo>
                  <a:pt x="255889" y="165353"/>
                </a:lnTo>
                <a:lnTo>
                  <a:pt x="277123" y="134409"/>
                </a:lnTo>
                <a:lnTo>
                  <a:pt x="284987" y="97154"/>
                </a:lnTo>
                <a:lnTo>
                  <a:pt x="277123" y="58346"/>
                </a:lnTo>
                <a:lnTo>
                  <a:pt x="255889" y="27574"/>
                </a:lnTo>
                <a:lnTo>
                  <a:pt x="224819" y="7304"/>
                </a:lnTo>
                <a:lnTo>
                  <a:pt x="18745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04119" y="336194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8" y="310260"/>
                </a:lnTo>
                <a:lnTo>
                  <a:pt x="82169" y="313943"/>
                </a:lnTo>
                <a:lnTo>
                  <a:pt x="82169" y="859662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2" y="908303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2"/>
                </a:lnTo>
                <a:lnTo>
                  <a:pt x="179197" y="579373"/>
                </a:lnTo>
                <a:lnTo>
                  <a:pt x="183006" y="575690"/>
                </a:lnTo>
                <a:lnTo>
                  <a:pt x="291210" y="575690"/>
                </a:lnTo>
                <a:lnTo>
                  <a:pt x="291210" y="317753"/>
                </a:lnTo>
                <a:lnTo>
                  <a:pt x="295021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0" y="575690"/>
                </a:moveTo>
                <a:lnTo>
                  <a:pt x="190373" y="575690"/>
                </a:lnTo>
                <a:lnTo>
                  <a:pt x="194182" y="579373"/>
                </a:lnTo>
                <a:lnTo>
                  <a:pt x="194182" y="859662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3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0" y="859662"/>
                </a:lnTo>
                <a:lnTo>
                  <a:pt x="291210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6" y="313943"/>
                </a:lnTo>
                <a:lnTo>
                  <a:pt x="306197" y="317753"/>
                </a:lnTo>
                <a:lnTo>
                  <a:pt x="306197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2386" y="213105"/>
                </a:moveTo>
                <a:lnTo>
                  <a:pt x="70993" y="213105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8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6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1"/>
                </a:lnTo>
                <a:lnTo>
                  <a:pt x="67182" y="313943"/>
                </a:lnTo>
                <a:lnTo>
                  <a:pt x="70993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7537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6" y="213105"/>
                </a:lnTo>
                <a:close/>
              </a:path>
              <a:path w="373379" h="908685">
                <a:moveTo>
                  <a:pt x="186689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1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89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8" y="97154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89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715500" y="336194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8" y="310260"/>
                </a:lnTo>
                <a:lnTo>
                  <a:pt x="82169" y="313943"/>
                </a:lnTo>
                <a:lnTo>
                  <a:pt x="82169" y="859662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2" y="908303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2"/>
                </a:lnTo>
                <a:lnTo>
                  <a:pt x="179197" y="579373"/>
                </a:lnTo>
                <a:lnTo>
                  <a:pt x="183006" y="575690"/>
                </a:lnTo>
                <a:lnTo>
                  <a:pt x="291213" y="575690"/>
                </a:lnTo>
                <a:lnTo>
                  <a:pt x="291213" y="317753"/>
                </a:lnTo>
                <a:lnTo>
                  <a:pt x="295021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3" y="575690"/>
                </a:moveTo>
                <a:lnTo>
                  <a:pt x="190375" y="575690"/>
                </a:lnTo>
                <a:lnTo>
                  <a:pt x="194182" y="579373"/>
                </a:lnTo>
                <a:lnTo>
                  <a:pt x="194182" y="859662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3"/>
                </a:lnTo>
                <a:lnTo>
                  <a:pt x="261314" y="904382"/>
                </a:lnTo>
                <a:lnTo>
                  <a:pt x="276766" y="893794"/>
                </a:lnTo>
                <a:lnTo>
                  <a:pt x="287311" y="878300"/>
                </a:lnTo>
                <a:lnTo>
                  <a:pt x="291213" y="859662"/>
                </a:lnTo>
                <a:lnTo>
                  <a:pt x="291213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6" y="313943"/>
                </a:lnTo>
                <a:lnTo>
                  <a:pt x="306197" y="317753"/>
                </a:lnTo>
                <a:lnTo>
                  <a:pt x="306197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6197" y="213105"/>
                </a:moveTo>
                <a:lnTo>
                  <a:pt x="70993" y="213105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8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6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1"/>
                </a:lnTo>
                <a:lnTo>
                  <a:pt x="67182" y="313943"/>
                </a:lnTo>
                <a:lnTo>
                  <a:pt x="70993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8133" y="257200"/>
                </a:lnTo>
                <a:lnTo>
                  <a:pt x="353790" y="233632"/>
                </a:lnTo>
                <a:lnTo>
                  <a:pt x="332446" y="218469"/>
                </a:lnTo>
                <a:lnTo>
                  <a:pt x="306197" y="213105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1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90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8" y="97154"/>
                </a:lnTo>
                <a:lnTo>
                  <a:pt x="276433" y="58346"/>
                </a:lnTo>
                <a:lnTo>
                  <a:pt x="256206" y="27574"/>
                </a:lnTo>
                <a:lnTo>
                  <a:pt x="225478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99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92740" y="336194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8" y="310260"/>
                </a:lnTo>
                <a:lnTo>
                  <a:pt x="82168" y="313943"/>
                </a:lnTo>
                <a:lnTo>
                  <a:pt x="82168" y="859662"/>
                </a:lnTo>
                <a:lnTo>
                  <a:pt x="86070" y="878300"/>
                </a:lnTo>
                <a:lnTo>
                  <a:pt x="96616" y="893794"/>
                </a:lnTo>
                <a:lnTo>
                  <a:pt x="112067" y="904382"/>
                </a:lnTo>
                <a:lnTo>
                  <a:pt x="130685" y="908303"/>
                </a:lnTo>
                <a:lnTo>
                  <a:pt x="149301" y="904382"/>
                </a:lnTo>
                <a:lnTo>
                  <a:pt x="164751" y="893794"/>
                </a:lnTo>
                <a:lnTo>
                  <a:pt x="175295" y="878300"/>
                </a:lnTo>
                <a:lnTo>
                  <a:pt x="179196" y="859662"/>
                </a:lnTo>
                <a:lnTo>
                  <a:pt x="179196" y="579373"/>
                </a:lnTo>
                <a:lnTo>
                  <a:pt x="183006" y="575690"/>
                </a:lnTo>
                <a:lnTo>
                  <a:pt x="291210" y="575690"/>
                </a:lnTo>
                <a:lnTo>
                  <a:pt x="291210" y="317753"/>
                </a:lnTo>
                <a:lnTo>
                  <a:pt x="295023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0" y="575690"/>
                </a:moveTo>
                <a:lnTo>
                  <a:pt x="190373" y="575690"/>
                </a:lnTo>
                <a:lnTo>
                  <a:pt x="194185" y="579373"/>
                </a:lnTo>
                <a:lnTo>
                  <a:pt x="194185" y="859662"/>
                </a:lnTo>
                <a:lnTo>
                  <a:pt x="198086" y="878300"/>
                </a:lnTo>
                <a:lnTo>
                  <a:pt x="208630" y="893794"/>
                </a:lnTo>
                <a:lnTo>
                  <a:pt x="224079" y="904382"/>
                </a:lnTo>
                <a:lnTo>
                  <a:pt x="242696" y="908303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0" y="859662"/>
                </a:lnTo>
                <a:lnTo>
                  <a:pt x="291210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6" y="313943"/>
                </a:lnTo>
                <a:lnTo>
                  <a:pt x="306196" y="317753"/>
                </a:lnTo>
                <a:lnTo>
                  <a:pt x="306196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2386" y="213105"/>
                </a:moveTo>
                <a:lnTo>
                  <a:pt x="70992" y="213105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8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6"/>
                </a:lnTo>
                <a:lnTo>
                  <a:pt x="46770" y="651543"/>
                </a:lnTo>
                <a:lnTo>
                  <a:pt x="57421" y="644350"/>
                </a:lnTo>
                <a:lnTo>
                  <a:pt x="64571" y="633656"/>
                </a:lnTo>
                <a:lnTo>
                  <a:pt x="67185" y="620521"/>
                </a:lnTo>
                <a:lnTo>
                  <a:pt x="67185" y="313943"/>
                </a:lnTo>
                <a:lnTo>
                  <a:pt x="70992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7537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6" y="213105"/>
                </a:lnTo>
                <a:close/>
              </a:path>
              <a:path w="373379" h="908685">
                <a:moveTo>
                  <a:pt x="186689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1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89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7" y="97154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89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881359" y="3361944"/>
            <a:ext cx="375285" cy="908685"/>
          </a:xfrm>
          <a:custGeom>
            <a:avLst/>
            <a:gdLst/>
            <a:ahLst/>
            <a:cxnLst/>
            <a:rect l="l" t="t" r="r" b="b"/>
            <a:pathLst>
              <a:path w="375284" h="908685">
                <a:moveTo>
                  <a:pt x="374904" y="310260"/>
                </a:moveTo>
                <a:lnTo>
                  <a:pt x="78740" y="310260"/>
                </a:lnTo>
                <a:lnTo>
                  <a:pt x="82423" y="313943"/>
                </a:lnTo>
                <a:lnTo>
                  <a:pt x="82423" y="859662"/>
                </a:lnTo>
                <a:lnTo>
                  <a:pt x="86363" y="878300"/>
                </a:lnTo>
                <a:lnTo>
                  <a:pt x="96996" y="893794"/>
                </a:lnTo>
                <a:lnTo>
                  <a:pt x="112533" y="904382"/>
                </a:lnTo>
                <a:lnTo>
                  <a:pt x="131191" y="908303"/>
                </a:lnTo>
                <a:lnTo>
                  <a:pt x="149901" y="904382"/>
                </a:lnTo>
                <a:lnTo>
                  <a:pt x="165433" y="893794"/>
                </a:lnTo>
                <a:lnTo>
                  <a:pt x="176035" y="878300"/>
                </a:lnTo>
                <a:lnTo>
                  <a:pt x="179959" y="859662"/>
                </a:lnTo>
                <a:lnTo>
                  <a:pt x="179959" y="579373"/>
                </a:lnTo>
                <a:lnTo>
                  <a:pt x="183642" y="575690"/>
                </a:lnTo>
                <a:lnTo>
                  <a:pt x="292481" y="575690"/>
                </a:lnTo>
                <a:lnTo>
                  <a:pt x="292481" y="317753"/>
                </a:lnTo>
                <a:lnTo>
                  <a:pt x="296164" y="313943"/>
                </a:lnTo>
                <a:lnTo>
                  <a:pt x="374904" y="313943"/>
                </a:lnTo>
                <a:lnTo>
                  <a:pt x="374904" y="310260"/>
                </a:lnTo>
                <a:close/>
              </a:path>
              <a:path w="375284" h="908685">
                <a:moveTo>
                  <a:pt x="292481" y="575690"/>
                </a:moveTo>
                <a:lnTo>
                  <a:pt x="191262" y="575690"/>
                </a:lnTo>
                <a:lnTo>
                  <a:pt x="194945" y="579373"/>
                </a:lnTo>
                <a:lnTo>
                  <a:pt x="194945" y="859662"/>
                </a:lnTo>
                <a:lnTo>
                  <a:pt x="198868" y="878300"/>
                </a:lnTo>
                <a:lnTo>
                  <a:pt x="209470" y="893794"/>
                </a:lnTo>
                <a:lnTo>
                  <a:pt x="225003" y="904382"/>
                </a:lnTo>
                <a:lnTo>
                  <a:pt x="243715" y="908303"/>
                </a:lnTo>
                <a:lnTo>
                  <a:pt x="262371" y="904382"/>
                </a:lnTo>
                <a:lnTo>
                  <a:pt x="277908" y="893794"/>
                </a:lnTo>
                <a:lnTo>
                  <a:pt x="288540" y="878300"/>
                </a:lnTo>
                <a:lnTo>
                  <a:pt x="292481" y="859662"/>
                </a:lnTo>
                <a:lnTo>
                  <a:pt x="292481" y="575690"/>
                </a:lnTo>
                <a:close/>
              </a:path>
              <a:path w="375284" h="908685">
                <a:moveTo>
                  <a:pt x="374904" y="313943"/>
                </a:moveTo>
                <a:lnTo>
                  <a:pt x="303657" y="313943"/>
                </a:lnTo>
                <a:lnTo>
                  <a:pt x="307467" y="317753"/>
                </a:lnTo>
                <a:lnTo>
                  <a:pt x="307467" y="624204"/>
                </a:lnTo>
                <a:lnTo>
                  <a:pt x="310100" y="637339"/>
                </a:lnTo>
                <a:lnTo>
                  <a:pt x="317293" y="648033"/>
                </a:lnTo>
                <a:lnTo>
                  <a:pt x="327987" y="655226"/>
                </a:lnTo>
                <a:lnTo>
                  <a:pt x="341122" y="657859"/>
                </a:lnTo>
                <a:lnTo>
                  <a:pt x="354330" y="655226"/>
                </a:lnTo>
                <a:lnTo>
                  <a:pt x="365061" y="648033"/>
                </a:lnTo>
                <a:lnTo>
                  <a:pt x="372268" y="637339"/>
                </a:lnTo>
                <a:lnTo>
                  <a:pt x="374904" y="624204"/>
                </a:lnTo>
                <a:lnTo>
                  <a:pt x="374904" y="313943"/>
                </a:lnTo>
                <a:close/>
              </a:path>
              <a:path w="375284" h="908685">
                <a:moveTo>
                  <a:pt x="303657" y="213105"/>
                </a:moveTo>
                <a:lnTo>
                  <a:pt x="71247" y="213105"/>
                </a:lnTo>
                <a:lnTo>
                  <a:pt x="44309" y="218412"/>
                </a:lnTo>
                <a:lnTo>
                  <a:pt x="21574" y="233172"/>
                </a:lnTo>
                <a:lnTo>
                  <a:pt x="5863" y="255647"/>
                </a:lnTo>
                <a:lnTo>
                  <a:pt x="0" y="284098"/>
                </a:lnTo>
                <a:lnTo>
                  <a:pt x="0" y="620521"/>
                </a:lnTo>
                <a:lnTo>
                  <a:pt x="2635" y="633656"/>
                </a:lnTo>
                <a:lnTo>
                  <a:pt x="9842" y="644350"/>
                </a:lnTo>
                <a:lnTo>
                  <a:pt x="20574" y="651543"/>
                </a:lnTo>
                <a:lnTo>
                  <a:pt x="33782" y="654176"/>
                </a:lnTo>
                <a:lnTo>
                  <a:pt x="46917" y="651543"/>
                </a:lnTo>
                <a:lnTo>
                  <a:pt x="57611" y="644350"/>
                </a:lnTo>
                <a:lnTo>
                  <a:pt x="64804" y="633656"/>
                </a:lnTo>
                <a:lnTo>
                  <a:pt x="67437" y="620521"/>
                </a:lnTo>
                <a:lnTo>
                  <a:pt x="67437" y="313943"/>
                </a:lnTo>
                <a:lnTo>
                  <a:pt x="71247" y="310260"/>
                </a:lnTo>
                <a:lnTo>
                  <a:pt x="374904" y="310260"/>
                </a:lnTo>
                <a:lnTo>
                  <a:pt x="374904" y="287781"/>
                </a:lnTo>
                <a:lnTo>
                  <a:pt x="369040" y="257200"/>
                </a:lnTo>
                <a:lnTo>
                  <a:pt x="353329" y="233632"/>
                </a:lnTo>
                <a:lnTo>
                  <a:pt x="330594" y="218469"/>
                </a:lnTo>
                <a:lnTo>
                  <a:pt x="303657" y="213105"/>
                </a:lnTo>
                <a:close/>
              </a:path>
              <a:path w="375284" h="908685">
                <a:moveTo>
                  <a:pt x="187451" y="0"/>
                </a:moveTo>
                <a:lnTo>
                  <a:pt x="150085" y="7822"/>
                </a:lnTo>
                <a:lnTo>
                  <a:pt x="119015" y="28955"/>
                </a:lnTo>
                <a:lnTo>
                  <a:pt x="97780" y="59900"/>
                </a:lnTo>
                <a:lnTo>
                  <a:pt x="89916" y="97154"/>
                </a:lnTo>
                <a:lnTo>
                  <a:pt x="97780" y="134409"/>
                </a:lnTo>
                <a:lnTo>
                  <a:pt x="119015" y="165353"/>
                </a:lnTo>
                <a:lnTo>
                  <a:pt x="150085" y="186487"/>
                </a:lnTo>
                <a:lnTo>
                  <a:pt x="187451" y="194309"/>
                </a:lnTo>
                <a:lnTo>
                  <a:pt x="224819" y="186487"/>
                </a:lnTo>
                <a:lnTo>
                  <a:pt x="255889" y="165353"/>
                </a:lnTo>
                <a:lnTo>
                  <a:pt x="277123" y="134409"/>
                </a:lnTo>
                <a:lnTo>
                  <a:pt x="284988" y="97154"/>
                </a:lnTo>
                <a:lnTo>
                  <a:pt x="277123" y="58346"/>
                </a:lnTo>
                <a:lnTo>
                  <a:pt x="255889" y="27574"/>
                </a:lnTo>
                <a:lnTo>
                  <a:pt x="224819" y="7304"/>
                </a:lnTo>
                <a:lnTo>
                  <a:pt x="18745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77228" y="336194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8" y="310260"/>
                </a:lnTo>
                <a:lnTo>
                  <a:pt x="82169" y="313943"/>
                </a:lnTo>
                <a:lnTo>
                  <a:pt x="82169" y="859662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6" y="904382"/>
                </a:lnTo>
                <a:lnTo>
                  <a:pt x="130685" y="908303"/>
                </a:lnTo>
                <a:lnTo>
                  <a:pt x="149302" y="904382"/>
                </a:lnTo>
                <a:lnTo>
                  <a:pt x="164752" y="893794"/>
                </a:lnTo>
                <a:lnTo>
                  <a:pt x="175296" y="878300"/>
                </a:lnTo>
                <a:lnTo>
                  <a:pt x="179197" y="859662"/>
                </a:lnTo>
                <a:lnTo>
                  <a:pt x="179197" y="579373"/>
                </a:lnTo>
                <a:lnTo>
                  <a:pt x="183006" y="575690"/>
                </a:lnTo>
                <a:lnTo>
                  <a:pt x="291211" y="575690"/>
                </a:lnTo>
                <a:lnTo>
                  <a:pt x="291211" y="317753"/>
                </a:lnTo>
                <a:lnTo>
                  <a:pt x="295021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1" y="575690"/>
                </a:moveTo>
                <a:lnTo>
                  <a:pt x="190373" y="575690"/>
                </a:lnTo>
                <a:lnTo>
                  <a:pt x="194185" y="579373"/>
                </a:lnTo>
                <a:lnTo>
                  <a:pt x="194185" y="859662"/>
                </a:lnTo>
                <a:lnTo>
                  <a:pt x="198086" y="878300"/>
                </a:lnTo>
                <a:lnTo>
                  <a:pt x="208630" y="893794"/>
                </a:lnTo>
                <a:lnTo>
                  <a:pt x="224079" y="904382"/>
                </a:lnTo>
                <a:lnTo>
                  <a:pt x="242697" y="908303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1" y="859662"/>
                </a:lnTo>
                <a:lnTo>
                  <a:pt x="291211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7" y="313943"/>
                </a:lnTo>
                <a:lnTo>
                  <a:pt x="306197" y="317753"/>
                </a:lnTo>
                <a:lnTo>
                  <a:pt x="306197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6197" y="213105"/>
                </a:moveTo>
                <a:lnTo>
                  <a:pt x="70993" y="213105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8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6"/>
                </a:lnTo>
                <a:lnTo>
                  <a:pt x="46770" y="651543"/>
                </a:lnTo>
                <a:lnTo>
                  <a:pt x="57421" y="644350"/>
                </a:lnTo>
                <a:lnTo>
                  <a:pt x="64571" y="633656"/>
                </a:lnTo>
                <a:lnTo>
                  <a:pt x="67185" y="620521"/>
                </a:lnTo>
                <a:lnTo>
                  <a:pt x="67185" y="313943"/>
                </a:lnTo>
                <a:lnTo>
                  <a:pt x="70993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8133" y="257200"/>
                </a:lnTo>
                <a:lnTo>
                  <a:pt x="353790" y="233632"/>
                </a:lnTo>
                <a:lnTo>
                  <a:pt x="332446" y="218469"/>
                </a:lnTo>
                <a:lnTo>
                  <a:pt x="306197" y="213105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2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90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8" y="97154"/>
                </a:lnTo>
                <a:lnTo>
                  <a:pt x="276433" y="58346"/>
                </a:lnTo>
                <a:lnTo>
                  <a:pt x="256206" y="27574"/>
                </a:lnTo>
                <a:lnTo>
                  <a:pt x="225478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20916" y="5518200"/>
            <a:ext cx="1813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90625" algn="l"/>
              </a:tabLst>
            </a:pPr>
            <a:r>
              <a:rPr dirty="0" sz="1200">
                <a:latin typeface="微软雅黑"/>
                <a:cs typeface="微软雅黑"/>
              </a:rPr>
              <a:t>产品	开发团队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55635" y="2293620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80" y="310260"/>
                </a:moveTo>
                <a:lnTo>
                  <a:pt x="78359" y="310260"/>
                </a:lnTo>
                <a:lnTo>
                  <a:pt x="82169" y="313943"/>
                </a:lnTo>
                <a:lnTo>
                  <a:pt x="82169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3" y="908303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3"/>
                </a:lnTo>
                <a:lnTo>
                  <a:pt x="179197" y="579374"/>
                </a:lnTo>
                <a:lnTo>
                  <a:pt x="183007" y="575690"/>
                </a:lnTo>
                <a:lnTo>
                  <a:pt x="291211" y="575690"/>
                </a:lnTo>
                <a:lnTo>
                  <a:pt x="291211" y="317753"/>
                </a:lnTo>
                <a:lnTo>
                  <a:pt x="295021" y="313943"/>
                </a:lnTo>
                <a:lnTo>
                  <a:pt x="373380" y="313943"/>
                </a:lnTo>
                <a:lnTo>
                  <a:pt x="373380" y="310260"/>
                </a:lnTo>
                <a:close/>
              </a:path>
              <a:path w="373379" h="908685">
                <a:moveTo>
                  <a:pt x="291211" y="575690"/>
                </a:moveTo>
                <a:lnTo>
                  <a:pt x="190373" y="575690"/>
                </a:lnTo>
                <a:lnTo>
                  <a:pt x="194183" y="579374"/>
                </a:lnTo>
                <a:lnTo>
                  <a:pt x="194183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3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1" y="859663"/>
                </a:lnTo>
                <a:lnTo>
                  <a:pt x="291211" y="575690"/>
                </a:lnTo>
                <a:close/>
              </a:path>
              <a:path w="373379" h="908685">
                <a:moveTo>
                  <a:pt x="373380" y="313943"/>
                </a:moveTo>
                <a:lnTo>
                  <a:pt x="302389" y="313943"/>
                </a:lnTo>
                <a:lnTo>
                  <a:pt x="306197" y="317753"/>
                </a:lnTo>
                <a:lnTo>
                  <a:pt x="306197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1" y="655226"/>
                </a:lnTo>
                <a:lnTo>
                  <a:pt x="339727" y="657859"/>
                </a:lnTo>
                <a:lnTo>
                  <a:pt x="352860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80" y="624204"/>
                </a:lnTo>
                <a:lnTo>
                  <a:pt x="373380" y="313943"/>
                </a:lnTo>
                <a:close/>
              </a:path>
              <a:path w="373379" h="908685">
                <a:moveTo>
                  <a:pt x="302389" y="213105"/>
                </a:moveTo>
                <a:lnTo>
                  <a:pt x="70993" y="213105"/>
                </a:lnTo>
                <a:lnTo>
                  <a:pt x="44148" y="218412"/>
                </a:lnTo>
                <a:lnTo>
                  <a:pt x="21494" y="233171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5" y="654176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3" y="620521"/>
                </a:lnTo>
                <a:lnTo>
                  <a:pt x="67183" y="313943"/>
                </a:lnTo>
                <a:lnTo>
                  <a:pt x="70993" y="310260"/>
                </a:lnTo>
                <a:lnTo>
                  <a:pt x="373380" y="310260"/>
                </a:lnTo>
                <a:lnTo>
                  <a:pt x="373380" y="287781"/>
                </a:lnTo>
                <a:lnTo>
                  <a:pt x="367538" y="257200"/>
                </a:lnTo>
                <a:lnTo>
                  <a:pt x="351886" y="233632"/>
                </a:lnTo>
                <a:lnTo>
                  <a:pt x="329233" y="218469"/>
                </a:lnTo>
                <a:lnTo>
                  <a:pt x="302389" y="213105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2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90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8" y="97154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5492" y="2293620"/>
            <a:ext cx="375285" cy="908685"/>
          </a:xfrm>
          <a:custGeom>
            <a:avLst/>
            <a:gdLst/>
            <a:ahLst/>
            <a:cxnLst/>
            <a:rect l="l" t="t" r="r" b="b"/>
            <a:pathLst>
              <a:path w="375284" h="908685">
                <a:moveTo>
                  <a:pt x="374903" y="310260"/>
                </a:moveTo>
                <a:lnTo>
                  <a:pt x="78739" y="310260"/>
                </a:lnTo>
                <a:lnTo>
                  <a:pt x="82423" y="313943"/>
                </a:lnTo>
                <a:lnTo>
                  <a:pt x="82423" y="859663"/>
                </a:lnTo>
                <a:lnTo>
                  <a:pt x="86363" y="878300"/>
                </a:lnTo>
                <a:lnTo>
                  <a:pt x="96996" y="893794"/>
                </a:lnTo>
                <a:lnTo>
                  <a:pt x="112533" y="904382"/>
                </a:lnTo>
                <a:lnTo>
                  <a:pt x="131190" y="908303"/>
                </a:lnTo>
                <a:lnTo>
                  <a:pt x="149901" y="904382"/>
                </a:lnTo>
                <a:lnTo>
                  <a:pt x="165433" y="893794"/>
                </a:lnTo>
                <a:lnTo>
                  <a:pt x="176035" y="878300"/>
                </a:lnTo>
                <a:lnTo>
                  <a:pt x="179958" y="859663"/>
                </a:lnTo>
                <a:lnTo>
                  <a:pt x="179958" y="579374"/>
                </a:lnTo>
                <a:lnTo>
                  <a:pt x="183641" y="575690"/>
                </a:lnTo>
                <a:lnTo>
                  <a:pt x="292483" y="575690"/>
                </a:lnTo>
                <a:lnTo>
                  <a:pt x="292483" y="317753"/>
                </a:lnTo>
                <a:lnTo>
                  <a:pt x="296163" y="313943"/>
                </a:lnTo>
                <a:lnTo>
                  <a:pt x="374903" y="313943"/>
                </a:lnTo>
                <a:lnTo>
                  <a:pt x="374903" y="310260"/>
                </a:lnTo>
                <a:close/>
              </a:path>
              <a:path w="375284" h="908685">
                <a:moveTo>
                  <a:pt x="292483" y="575690"/>
                </a:moveTo>
                <a:lnTo>
                  <a:pt x="191261" y="575690"/>
                </a:lnTo>
                <a:lnTo>
                  <a:pt x="194944" y="579374"/>
                </a:lnTo>
                <a:lnTo>
                  <a:pt x="194944" y="859663"/>
                </a:lnTo>
                <a:lnTo>
                  <a:pt x="198868" y="878300"/>
                </a:lnTo>
                <a:lnTo>
                  <a:pt x="209470" y="893794"/>
                </a:lnTo>
                <a:lnTo>
                  <a:pt x="225002" y="904382"/>
                </a:lnTo>
                <a:lnTo>
                  <a:pt x="243712" y="908303"/>
                </a:lnTo>
                <a:lnTo>
                  <a:pt x="262370" y="904382"/>
                </a:lnTo>
                <a:lnTo>
                  <a:pt x="277909" y="893794"/>
                </a:lnTo>
                <a:lnTo>
                  <a:pt x="288542" y="878300"/>
                </a:lnTo>
                <a:lnTo>
                  <a:pt x="292483" y="859663"/>
                </a:lnTo>
                <a:lnTo>
                  <a:pt x="292483" y="575690"/>
                </a:lnTo>
                <a:close/>
              </a:path>
              <a:path w="375284" h="908685">
                <a:moveTo>
                  <a:pt x="374903" y="313943"/>
                </a:moveTo>
                <a:lnTo>
                  <a:pt x="303656" y="313943"/>
                </a:lnTo>
                <a:lnTo>
                  <a:pt x="307466" y="317753"/>
                </a:lnTo>
                <a:lnTo>
                  <a:pt x="307466" y="624204"/>
                </a:lnTo>
                <a:lnTo>
                  <a:pt x="310100" y="637339"/>
                </a:lnTo>
                <a:lnTo>
                  <a:pt x="317293" y="648033"/>
                </a:lnTo>
                <a:lnTo>
                  <a:pt x="327987" y="655226"/>
                </a:lnTo>
                <a:lnTo>
                  <a:pt x="341122" y="657859"/>
                </a:lnTo>
                <a:lnTo>
                  <a:pt x="354329" y="655226"/>
                </a:lnTo>
                <a:lnTo>
                  <a:pt x="365061" y="648033"/>
                </a:lnTo>
                <a:lnTo>
                  <a:pt x="372268" y="637339"/>
                </a:lnTo>
                <a:lnTo>
                  <a:pt x="374903" y="624204"/>
                </a:lnTo>
                <a:lnTo>
                  <a:pt x="374903" y="313943"/>
                </a:lnTo>
                <a:close/>
              </a:path>
              <a:path w="375284" h="908685">
                <a:moveTo>
                  <a:pt x="307466" y="213105"/>
                </a:moveTo>
                <a:lnTo>
                  <a:pt x="71247" y="213105"/>
                </a:lnTo>
                <a:lnTo>
                  <a:pt x="44309" y="218412"/>
                </a:lnTo>
                <a:lnTo>
                  <a:pt x="21574" y="233171"/>
                </a:lnTo>
                <a:lnTo>
                  <a:pt x="5863" y="255647"/>
                </a:lnTo>
                <a:lnTo>
                  <a:pt x="0" y="284099"/>
                </a:lnTo>
                <a:lnTo>
                  <a:pt x="0" y="620521"/>
                </a:lnTo>
                <a:lnTo>
                  <a:pt x="2635" y="633656"/>
                </a:lnTo>
                <a:lnTo>
                  <a:pt x="9842" y="644350"/>
                </a:lnTo>
                <a:lnTo>
                  <a:pt x="20574" y="651543"/>
                </a:lnTo>
                <a:lnTo>
                  <a:pt x="33781" y="654176"/>
                </a:lnTo>
                <a:lnTo>
                  <a:pt x="46916" y="651543"/>
                </a:lnTo>
                <a:lnTo>
                  <a:pt x="57610" y="644350"/>
                </a:lnTo>
                <a:lnTo>
                  <a:pt x="64803" y="633656"/>
                </a:lnTo>
                <a:lnTo>
                  <a:pt x="67436" y="620521"/>
                </a:lnTo>
                <a:lnTo>
                  <a:pt x="67436" y="313943"/>
                </a:lnTo>
                <a:lnTo>
                  <a:pt x="71247" y="310260"/>
                </a:lnTo>
                <a:lnTo>
                  <a:pt x="374903" y="310260"/>
                </a:lnTo>
                <a:lnTo>
                  <a:pt x="374903" y="287781"/>
                </a:lnTo>
                <a:lnTo>
                  <a:pt x="369635" y="257200"/>
                </a:lnTo>
                <a:lnTo>
                  <a:pt x="355234" y="233632"/>
                </a:lnTo>
                <a:lnTo>
                  <a:pt x="333809" y="218469"/>
                </a:lnTo>
                <a:lnTo>
                  <a:pt x="307466" y="213105"/>
                </a:lnTo>
                <a:close/>
              </a:path>
              <a:path w="375284" h="908685">
                <a:moveTo>
                  <a:pt x="187451" y="0"/>
                </a:moveTo>
                <a:lnTo>
                  <a:pt x="150084" y="7822"/>
                </a:lnTo>
                <a:lnTo>
                  <a:pt x="119014" y="28955"/>
                </a:lnTo>
                <a:lnTo>
                  <a:pt x="97780" y="59900"/>
                </a:lnTo>
                <a:lnTo>
                  <a:pt x="89915" y="97154"/>
                </a:lnTo>
                <a:lnTo>
                  <a:pt x="97780" y="134409"/>
                </a:lnTo>
                <a:lnTo>
                  <a:pt x="119014" y="165353"/>
                </a:lnTo>
                <a:lnTo>
                  <a:pt x="150084" y="186487"/>
                </a:lnTo>
                <a:lnTo>
                  <a:pt x="187451" y="194309"/>
                </a:lnTo>
                <a:lnTo>
                  <a:pt x="224819" y="186487"/>
                </a:lnTo>
                <a:lnTo>
                  <a:pt x="255889" y="165353"/>
                </a:lnTo>
                <a:lnTo>
                  <a:pt x="277123" y="134409"/>
                </a:lnTo>
                <a:lnTo>
                  <a:pt x="284987" y="97154"/>
                </a:lnTo>
                <a:lnTo>
                  <a:pt x="277659" y="58346"/>
                </a:lnTo>
                <a:lnTo>
                  <a:pt x="257317" y="27574"/>
                </a:lnTo>
                <a:lnTo>
                  <a:pt x="226427" y="7304"/>
                </a:lnTo>
                <a:lnTo>
                  <a:pt x="18745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144256" y="2293620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9" y="310260"/>
                </a:lnTo>
                <a:lnTo>
                  <a:pt x="82169" y="313943"/>
                </a:lnTo>
                <a:lnTo>
                  <a:pt x="82169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3" y="908303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3"/>
                </a:lnTo>
                <a:lnTo>
                  <a:pt x="179197" y="579374"/>
                </a:lnTo>
                <a:lnTo>
                  <a:pt x="183007" y="575690"/>
                </a:lnTo>
                <a:lnTo>
                  <a:pt x="291211" y="575690"/>
                </a:lnTo>
                <a:lnTo>
                  <a:pt x="291211" y="317753"/>
                </a:lnTo>
                <a:lnTo>
                  <a:pt x="295021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1" y="575690"/>
                </a:moveTo>
                <a:lnTo>
                  <a:pt x="190373" y="575690"/>
                </a:lnTo>
                <a:lnTo>
                  <a:pt x="194183" y="579374"/>
                </a:lnTo>
                <a:lnTo>
                  <a:pt x="194183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3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1" y="859663"/>
                </a:lnTo>
                <a:lnTo>
                  <a:pt x="291211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7" y="313943"/>
                </a:lnTo>
                <a:lnTo>
                  <a:pt x="306197" y="317753"/>
                </a:lnTo>
                <a:lnTo>
                  <a:pt x="306197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2387" y="213105"/>
                </a:moveTo>
                <a:lnTo>
                  <a:pt x="70993" y="213105"/>
                </a:lnTo>
                <a:lnTo>
                  <a:pt x="44149" y="218412"/>
                </a:lnTo>
                <a:lnTo>
                  <a:pt x="21495" y="233171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1" y="651543"/>
                </a:lnTo>
                <a:lnTo>
                  <a:pt x="33657" y="654176"/>
                </a:lnTo>
                <a:lnTo>
                  <a:pt x="46770" y="651543"/>
                </a:lnTo>
                <a:lnTo>
                  <a:pt x="57420" y="644350"/>
                </a:lnTo>
                <a:lnTo>
                  <a:pt x="64569" y="633656"/>
                </a:lnTo>
                <a:lnTo>
                  <a:pt x="67183" y="620521"/>
                </a:lnTo>
                <a:lnTo>
                  <a:pt x="67183" y="313943"/>
                </a:lnTo>
                <a:lnTo>
                  <a:pt x="70993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7537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7" y="213105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2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90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8" y="97154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921495" y="2293620"/>
            <a:ext cx="375285" cy="908685"/>
          </a:xfrm>
          <a:custGeom>
            <a:avLst/>
            <a:gdLst/>
            <a:ahLst/>
            <a:cxnLst/>
            <a:rect l="l" t="t" r="r" b="b"/>
            <a:pathLst>
              <a:path w="375284" h="908685">
                <a:moveTo>
                  <a:pt x="374903" y="310260"/>
                </a:moveTo>
                <a:lnTo>
                  <a:pt x="78739" y="310260"/>
                </a:lnTo>
                <a:lnTo>
                  <a:pt x="82423" y="313943"/>
                </a:lnTo>
                <a:lnTo>
                  <a:pt x="82423" y="859663"/>
                </a:lnTo>
                <a:lnTo>
                  <a:pt x="86363" y="878300"/>
                </a:lnTo>
                <a:lnTo>
                  <a:pt x="96996" y="893794"/>
                </a:lnTo>
                <a:lnTo>
                  <a:pt x="112533" y="904382"/>
                </a:lnTo>
                <a:lnTo>
                  <a:pt x="131190" y="908303"/>
                </a:lnTo>
                <a:lnTo>
                  <a:pt x="149901" y="904382"/>
                </a:lnTo>
                <a:lnTo>
                  <a:pt x="165433" y="893794"/>
                </a:lnTo>
                <a:lnTo>
                  <a:pt x="176035" y="878300"/>
                </a:lnTo>
                <a:lnTo>
                  <a:pt x="179958" y="859663"/>
                </a:lnTo>
                <a:lnTo>
                  <a:pt x="179958" y="579374"/>
                </a:lnTo>
                <a:lnTo>
                  <a:pt x="183642" y="575690"/>
                </a:lnTo>
                <a:lnTo>
                  <a:pt x="292480" y="575690"/>
                </a:lnTo>
                <a:lnTo>
                  <a:pt x="292480" y="317753"/>
                </a:lnTo>
                <a:lnTo>
                  <a:pt x="296163" y="313943"/>
                </a:lnTo>
                <a:lnTo>
                  <a:pt x="374903" y="313943"/>
                </a:lnTo>
                <a:lnTo>
                  <a:pt x="374903" y="310260"/>
                </a:lnTo>
                <a:close/>
              </a:path>
              <a:path w="375284" h="908685">
                <a:moveTo>
                  <a:pt x="292480" y="575690"/>
                </a:moveTo>
                <a:lnTo>
                  <a:pt x="191261" y="575690"/>
                </a:lnTo>
                <a:lnTo>
                  <a:pt x="194945" y="579374"/>
                </a:lnTo>
                <a:lnTo>
                  <a:pt x="194945" y="859663"/>
                </a:lnTo>
                <a:lnTo>
                  <a:pt x="198868" y="878300"/>
                </a:lnTo>
                <a:lnTo>
                  <a:pt x="209470" y="893794"/>
                </a:lnTo>
                <a:lnTo>
                  <a:pt x="225002" y="904382"/>
                </a:lnTo>
                <a:lnTo>
                  <a:pt x="243712" y="908303"/>
                </a:lnTo>
                <a:lnTo>
                  <a:pt x="262370" y="904382"/>
                </a:lnTo>
                <a:lnTo>
                  <a:pt x="277907" y="893794"/>
                </a:lnTo>
                <a:lnTo>
                  <a:pt x="288540" y="878300"/>
                </a:lnTo>
                <a:lnTo>
                  <a:pt x="292480" y="859663"/>
                </a:lnTo>
                <a:lnTo>
                  <a:pt x="292480" y="575690"/>
                </a:lnTo>
                <a:close/>
              </a:path>
              <a:path w="375284" h="908685">
                <a:moveTo>
                  <a:pt x="374903" y="313943"/>
                </a:moveTo>
                <a:lnTo>
                  <a:pt x="303656" y="313943"/>
                </a:lnTo>
                <a:lnTo>
                  <a:pt x="307467" y="317753"/>
                </a:lnTo>
                <a:lnTo>
                  <a:pt x="307467" y="624204"/>
                </a:lnTo>
                <a:lnTo>
                  <a:pt x="310100" y="637339"/>
                </a:lnTo>
                <a:lnTo>
                  <a:pt x="317293" y="648033"/>
                </a:lnTo>
                <a:lnTo>
                  <a:pt x="327987" y="655226"/>
                </a:lnTo>
                <a:lnTo>
                  <a:pt x="341122" y="657859"/>
                </a:lnTo>
                <a:lnTo>
                  <a:pt x="354329" y="655226"/>
                </a:lnTo>
                <a:lnTo>
                  <a:pt x="365061" y="648033"/>
                </a:lnTo>
                <a:lnTo>
                  <a:pt x="372268" y="637339"/>
                </a:lnTo>
                <a:lnTo>
                  <a:pt x="374903" y="624204"/>
                </a:lnTo>
                <a:lnTo>
                  <a:pt x="374903" y="313943"/>
                </a:lnTo>
                <a:close/>
              </a:path>
              <a:path w="375284" h="908685">
                <a:moveTo>
                  <a:pt x="303656" y="213105"/>
                </a:moveTo>
                <a:lnTo>
                  <a:pt x="71247" y="213105"/>
                </a:lnTo>
                <a:lnTo>
                  <a:pt x="44309" y="218412"/>
                </a:lnTo>
                <a:lnTo>
                  <a:pt x="21574" y="233171"/>
                </a:lnTo>
                <a:lnTo>
                  <a:pt x="5863" y="255647"/>
                </a:lnTo>
                <a:lnTo>
                  <a:pt x="0" y="284099"/>
                </a:lnTo>
                <a:lnTo>
                  <a:pt x="0" y="620521"/>
                </a:lnTo>
                <a:lnTo>
                  <a:pt x="2635" y="633656"/>
                </a:lnTo>
                <a:lnTo>
                  <a:pt x="9842" y="644350"/>
                </a:lnTo>
                <a:lnTo>
                  <a:pt x="20574" y="651543"/>
                </a:lnTo>
                <a:lnTo>
                  <a:pt x="33781" y="654176"/>
                </a:lnTo>
                <a:lnTo>
                  <a:pt x="46916" y="651543"/>
                </a:lnTo>
                <a:lnTo>
                  <a:pt x="57610" y="644350"/>
                </a:lnTo>
                <a:lnTo>
                  <a:pt x="64803" y="633656"/>
                </a:lnTo>
                <a:lnTo>
                  <a:pt x="67436" y="620521"/>
                </a:lnTo>
                <a:lnTo>
                  <a:pt x="67436" y="313943"/>
                </a:lnTo>
                <a:lnTo>
                  <a:pt x="71247" y="310260"/>
                </a:lnTo>
                <a:lnTo>
                  <a:pt x="374903" y="310260"/>
                </a:lnTo>
                <a:lnTo>
                  <a:pt x="374903" y="287781"/>
                </a:lnTo>
                <a:lnTo>
                  <a:pt x="369040" y="257200"/>
                </a:lnTo>
                <a:lnTo>
                  <a:pt x="353329" y="233632"/>
                </a:lnTo>
                <a:lnTo>
                  <a:pt x="330594" y="218469"/>
                </a:lnTo>
                <a:lnTo>
                  <a:pt x="303656" y="213105"/>
                </a:lnTo>
                <a:close/>
              </a:path>
              <a:path w="375284" h="908685">
                <a:moveTo>
                  <a:pt x="187451" y="0"/>
                </a:moveTo>
                <a:lnTo>
                  <a:pt x="150084" y="7822"/>
                </a:lnTo>
                <a:lnTo>
                  <a:pt x="119014" y="28955"/>
                </a:lnTo>
                <a:lnTo>
                  <a:pt x="97780" y="59900"/>
                </a:lnTo>
                <a:lnTo>
                  <a:pt x="89915" y="97154"/>
                </a:lnTo>
                <a:lnTo>
                  <a:pt x="97780" y="134409"/>
                </a:lnTo>
                <a:lnTo>
                  <a:pt x="119014" y="165353"/>
                </a:lnTo>
                <a:lnTo>
                  <a:pt x="150084" y="186487"/>
                </a:lnTo>
                <a:lnTo>
                  <a:pt x="187451" y="194309"/>
                </a:lnTo>
                <a:lnTo>
                  <a:pt x="224819" y="186487"/>
                </a:lnTo>
                <a:lnTo>
                  <a:pt x="255889" y="165353"/>
                </a:lnTo>
                <a:lnTo>
                  <a:pt x="277123" y="134409"/>
                </a:lnTo>
                <a:lnTo>
                  <a:pt x="284987" y="97154"/>
                </a:lnTo>
                <a:lnTo>
                  <a:pt x="277123" y="58346"/>
                </a:lnTo>
                <a:lnTo>
                  <a:pt x="255889" y="27574"/>
                </a:lnTo>
                <a:lnTo>
                  <a:pt x="224819" y="7304"/>
                </a:lnTo>
                <a:lnTo>
                  <a:pt x="18745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32876" y="2293620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8" y="310260"/>
                </a:lnTo>
                <a:lnTo>
                  <a:pt x="82169" y="313943"/>
                </a:lnTo>
                <a:lnTo>
                  <a:pt x="82169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2" y="908303"/>
                </a:lnTo>
                <a:lnTo>
                  <a:pt x="149300" y="904382"/>
                </a:lnTo>
                <a:lnTo>
                  <a:pt x="164752" y="893794"/>
                </a:lnTo>
                <a:lnTo>
                  <a:pt x="175297" y="878300"/>
                </a:lnTo>
                <a:lnTo>
                  <a:pt x="179199" y="859663"/>
                </a:lnTo>
                <a:lnTo>
                  <a:pt x="179199" y="579374"/>
                </a:lnTo>
                <a:lnTo>
                  <a:pt x="183006" y="575690"/>
                </a:lnTo>
                <a:lnTo>
                  <a:pt x="291210" y="575690"/>
                </a:lnTo>
                <a:lnTo>
                  <a:pt x="291210" y="317753"/>
                </a:lnTo>
                <a:lnTo>
                  <a:pt x="295021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0" y="575690"/>
                </a:moveTo>
                <a:lnTo>
                  <a:pt x="190373" y="575690"/>
                </a:lnTo>
                <a:lnTo>
                  <a:pt x="194182" y="579374"/>
                </a:lnTo>
                <a:lnTo>
                  <a:pt x="194182" y="859663"/>
                </a:lnTo>
                <a:lnTo>
                  <a:pt x="198084" y="878300"/>
                </a:lnTo>
                <a:lnTo>
                  <a:pt x="208630" y="893794"/>
                </a:lnTo>
                <a:lnTo>
                  <a:pt x="224081" y="904382"/>
                </a:lnTo>
                <a:lnTo>
                  <a:pt x="242699" y="908303"/>
                </a:lnTo>
                <a:lnTo>
                  <a:pt x="261315" y="904382"/>
                </a:lnTo>
                <a:lnTo>
                  <a:pt x="276765" y="893794"/>
                </a:lnTo>
                <a:lnTo>
                  <a:pt x="287309" y="878300"/>
                </a:lnTo>
                <a:lnTo>
                  <a:pt x="291210" y="859663"/>
                </a:lnTo>
                <a:lnTo>
                  <a:pt x="291210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7" y="313943"/>
                </a:lnTo>
                <a:lnTo>
                  <a:pt x="306199" y="317753"/>
                </a:lnTo>
                <a:lnTo>
                  <a:pt x="306199" y="624204"/>
                </a:lnTo>
                <a:lnTo>
                  <a:pt x="308812" y="637339"/>
                </a:lnTo>
                <a:lnTo>
                  <a:pt x="315961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2387" y="213105"/>
                </a:moveTo>
                <a:lnTo>
                  <a:pt x="70993" y="213105"/>
                </a:lnTo>
                <a:lnTo>
                  <a:pt x="44148" y="218412"/>
                </a:lnTo>
                <a:lnTo>
                  <a:pt x="21494" y="233171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6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1"/>
                </a:lnTo>
                <a:lnTo>
                  <a:pt x="67182" y="313943"/>
                </a:lnTo>
                <a:lnTo>
                  <a:pt x="70993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7537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7" y="213105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2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90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8" y="97154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71131" y="2293620"/>
            <a:ext cx="375285" cy="908685"/>
          </a:xfrm>
          <a:custGeom>
            <a:avLst/>
            <a:gdLst/>
            <a:ahLst/>
            <a:cxnLst/>
            <a:rect l="l" t="t" r="r" b="b"/>
            <a:pathLst>
              <a:path w="375284" h="908685">
                <a:moveTo>
                  <a:pt x="374903" y="310260"/>
                </a:moveTo>
                <a:lnTo>
                  <a:pt x="78740" y="310260"/>
                </a:lnTo>
                <a:lnTo>
                  <a:pt x="82423" y="313943"/>
                </a:lnTo>
                <a:lnTo>
                  <a:pt x="82423" y="859663"/>
                </a:lnTo>
                <a:lnTo>
                  <a:pt x="86364" y="878300"/>
                </a:lnTo>
                <a:lnTo>
                  <a:pt x="96997" y="893794"/>
                </a:lnTo>
                <a:lnTo>
                  <a:pt x="112536" y="904382"/>
                </a:lnTo>
                <a:lnTo>
                  <a:pt x="131193" y="908303"/>
                </a:lnTo>
                <a:lnTo>
                  <a:pt x="149902" y="904382"/>
                </a:lnTo>
                <a:lnTo>
                  <a:pt x="165433" y="893794"/>
                </a:lnTo>
                <a:lnTo>
                  <a:pt x="176035" y="878300"/>
                </a:lnTo>
                <a:lnTo>
                  <a:pt x="179959" y="859663"/>
                </a:lnTo>
                <a:lnTo>
                  <a:pt x="179959" y="579374"/>
                </a:lnTo>
                <a:lnTo>
                  <a:pt x="183642" y="575690"/>
                </a:lnTo>
                <a:lnTo>
                  <a:pt x="292481" y="575690"/>
                </a:lnTo>
                <a:lnTo>
                  <a:pt x="292481" y="317753"/>
                </a:lnTo>
                <a:lnTo>
                  <a:pt x="296164" y="313943"/>
                </a:lnTo>
                <a:lnTo>
                  <a:pt x="374903" y="313943"/>
                </a:lnTo>
                <a:lnTo>
                  <a:pt x="374903" y="310260"/>
                </a:lnTo>
                <a:close/>
              </a:path>
              <a:path w="375284" h="908685">
                <a:moveTo>
                  <a:pt x="292481" y="575690"/>
                </a:moveTo>
                <a:lnTo>
                  <a:pt x="191262" y="575690"/>
                </a:lnTo>
                <a:lnTo>
                  <a:pt x="194945" y="579374"/>
                </a:lnTo>
                <a:lnTo>
                  <a:pt x="194945" y="859663"/>
                </a:lnTo>
                <a:lnTo>
                  <a:pt x="198868" y="878300"/>
                </a:lnTo>
                <a:lnTo>
                  <a:pt x="209470" y="893794"/>
                </a:lnTo>
                <a:lnTo>
                  <a:pt x="225002" y="904382"/>
                </a:lnTo>
                <a:lnTo>
                  <a:pt x="243713" y="908303"/>
                </a:lnTo>
                <a:lnTo>
                  <a:pt x="262370" y="904382"/>
                </a:lnTo>
                <a:lnTo>
                  <a:pt x="277907" y="893794"/>
                </a:lnTo>
                <a:lnTo>
                  <a:pt x="288540" y="878300"/>
                </a:lnTo>
                <a:lnTo>
                  <a:pt x="292481" y="859663"/>
                </a:lnTo>
                <a:lnTo>
                  <a:pt x="292481" y="575690"/>
                </a:lnTo>
                <a:close/>
              </a:path>
              <a:path w="375284" h="908685">
                <a:moveTo>
                  <a:pt x="374903" y="313943"/>
                </a:moveTo>
                <a:lnTo>
                  <a:pt x="303657" y="313943"/>
                </a:lnTo>
                <a:lnTo>
                  <a:pt x="307467" y="317753"/>
                </a:lnTo>
                <a:lnTo>
                  <a:pt x="307467" y="624204"/>
                </a:lnTo>
                <a:lnTo>
                  <a:pt x="310100" y="637339"/>
                </a:lnTo>
                <a:lnTo>
                  <a:pt x="317293" y="648033"/>
                </a:lnTo>
                <a:lnTo>
                  <a:pt x="327987" y="655226"/>
                </a:lnTo>
                <a:lnTo>
                  <a:pt x="341122" y="657859"/>
                </a:lnTo>
                <a:lnTo>
                  <a:pt x="354329" y="655226"/>
                </a:lnTo>
                <a:lnTo>
                  <a:pt x="365061" y="648033"/>
                </a:lnTo>
                <a:lnTo>
                  <a:pt x="372268" y="637339"/>
                </a:lnTo>
                <a:lnTo>
                  <a:pt x="374903" y="624204"/>
                </a:lnTo>
                <a:lnTo>
                  <a:pt x="374903" y="313943"/>
                </a:lnTo>
                <a:close/>
              </a:path>
              <a:path w="375284" h="908685">
                <a:moveTo>
                  <a:pt x="307467" y="213105"/>
                </a:moveTo>
                <a:lnTo>
                  <a:pt x="71247" y="213105"/>
                </a:lnTo>
                <a:lnTo>
                  <a:pt x="44309" y="218412"/>
                </a:lnTo>
                <a:lnTo>
                  <a:pt x="21574" y="233171"/>
                </a:lnTo>
                <a:lnTo>
                  <a:pt x="5863" y="255647"/>
                </a:lnTo>
                <a:lnTo>
                  <a:pt x="0" y="284099"/>
                </a:lnTo>
                <a:lnTo>
                  <a:pt x="0" y="620521"/>
                </a:lnTo>
                <a:lnTo>
                  <a:pt x="2635" y="633656"/>
                </a:lnTo>
                <a:lnTo>
                  <a:pt x="9842" y="644350"/>
                </a:lnTo>
                <a:lnTo>
                  <a:pt x="20574" y="651543"/>
                </a:lnTo>
                <a:lnTo>
                  <a:pt x="33782" y="654176"/>
                </a:lnTo>
                <a:lnTo>
                  <a:pt x="46916" y="651543"/>
                </a:lnTo>
                <a:lnTo>
                  <a:pt x="57610" y="644350"/>
                </a:lnTo>
                <a:lnTo>
                  <a:pt x="64803" y="633656"/>
                </a:lnTo>
                <a:lnTo>
                  <a:pt x="67437" y="620521"/>
                </a:lnTo>
                <a:lnTo>
                  <a:pt x="67437" y="313943"/>
                </a:lnTo>
                <a:lnTo>
                  <a:pt x="71247" y="310260"/>
                </a:lnTo>
                <a:lnTo>
                  <a:pt x="374903" y="310260"/>
                </a:lnTo>
                <a:lnTo>
                  <a:pt x="374903" y="287781"/>
                </a:lnTo>
                <a:lnTo>
                  <a:pt x="369635" y="257200"/>
                </a:lnTo>
                <a:lnTo>
                  <a:pt x="355234" y="233632"/>
                </a:lnTo>
                <a:lnTo>
                  <a:pt x="333809" y="218469"/>
                </a:lnTo>
                <a:lnTo>
                  <a:pt x="307467" y="213105"/>
                </a:lnTo>
                <a:close/>
              </a:path>
              <a:path w="375284" h="908685">
                <a:moveTo>
                  <a:pt x="187451" y="0"/>
                </a:moveTo>
                <a:lnTo>
                  <a:pt x="150084" y="7822"/>
                </a:lnTo>
                <a:lnTo>
                  <a:pt x="119014" y="28955"/>
                </a:lnTo>
                <a:lnTo>
                  <a:pt x="97780" y="59900"/>
                </a:lnTo>
                <a:lnTo>
                  <a:pt x="89916" y="97154"/>
                </a:lnTo>
                <a:lnTo>
                  <a:pt x="97780" y="134409"/>
                </a:lnTo>
                <a:lnTo>
                  <a:pt x="119014" y="165353"/>
                </a:lnTo>
                <a:lnTo>
                  <a:pt x="150084" y="186487"/>
                </a:lnTo>
                <a:lnTo>
                  <a:pt x="187451" y="194309"/>
                </a:lnTo>
                <a:lnTo>
                  <a:pt x="224819" y="186487"/>
                </a:lnTo>
                <a:lnTo>
                  <a:pt x="255889" y="165353"/>
                </a:lnTo>
                <a:lnTo>
                  <a:pt x="277123" y="134409"/>
                </a:lnTo>
                <a:lnTo>
                  <a:pt x="284988" y="97154"/>
                </a:lnTo>
                <a:lnTo>
                  <a:pt x="277659" y="58346"/>
                </a:lnTo>
                <a:lnTo>
                  <a:pt x="257317" y="27574"/>
                </a:lnTo>
                <a:lnTo>
                  <a:pt x="226427" y="7304"/>
                </a:lnTo>
                <a:lnTo>
                  <a:pt x="18745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58683" y="448208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80" y="310261"/>
                </a:moveTo>
                <a:lnTo>
                  <a:pt x="78359" y="310261"/>
                </a:lnTo>
                <a:lnTo>
                  <a:pt x="82169" y="313944"/>
                </a:lnTo>
                <a:lnTo>
                  <a:pt x="82169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3" y="908304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3"/>
                </a:lnTo>
                <a:lnTo>
                  <a:pt x="179197" y="579374"/>
                </a:lnTo>
                <a:lnTo>
                  <a:pt x="183007" y="575691"/>
                </a:lnTo>
                <a:lnTo>
                  <a:pt x="291211" y="575691"/>
                </a:lnTo>
                <a:lnTo>
                  <a:pt x="291211" y="317754"/>
                </a:lnTo>
                <a:lnTo>
                  <a:pt x="295021" y="313944"/>
                </a:lnTo>
                <a:lnTo>
                  <a:pt x="373380" y="313944"/>
                </a:lnTo>
                <a:lnTo>
                  <a:pt x="373380" y="310261"/>
                </a:lnTo>
                <a:close/>
              </a:path>
              <a:path w="373379" h="908685">
                <a:moveTo>
                  <a:pt x="291211" y="575691"/>
                </a:moveTo>
                <a:lnTo>
                  <a:pt x="190373" y="575691"/>
                </a:lnTo>
                <a:lnTo>
                  <a:pt x="194183" y="579374"/>
                </a:lnTo>
                <a:lnTo>
                  <a:pt x="194183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4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1" y="859663"/>
                </a:lnTo>
                <a:lnTo>
                  <a:pt x="291211" y="575691"/>
                </a:lnTo>
                <a:close/>
              </a:path>
              <a:path w="373379" h="908685">
                <a:moveTo>
                  <a:pt x="373380" y="313944"/>
                </a:moveTo>
                <a:lnTo>
                  <a:pt x="302387" y="313944"/>
                </a:lnTo>
                <a:lnTo>
                  <a:pt x="306197" y="317754"/>
                </a:lnTo>
                <a:lnTo>
                  <a:pt x="306197" y="624205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60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80" y="624205"/>
                </a:lnTo>
                <a:lnTo>
                  <a:pt x="373380" y="313944"/>
                </a:lnTo>
                <a:close/>
              </a:path>
              <a:path w="373379" h="908685">
                <a:moveTo>
                  <a:pt x="302387" y="213106"/>
                </a:moveTo>
                <a:lnTo>
                  <a:pt x="70993" y="213106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2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5" y="654177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3" y="620522"/>
                </a:lnTo>
                <a:lnTo>
                  <a:pt x="67183" y="313944"/>
                </a:lnTo>
                <a:lnTo>
                  <a:pt x="70993" y="310261"/>
                </a:lnTo>
                <a:lnTo>
                  <a:pt x="373380" y="310261"/>
                </a:lnTo>
                <a:lnTo>
                  <a:pt x="373380" y="287782"/>
                </a:lnTo>
                <a:lnTo>
                  <a:pt x="367538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7" y="213106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6"/>
                </a:lnTo>
                <a:lnTo>
                  <a:pt x="97464" y="59900"/>
                </a:lnTo>
                <a:lnTo>
                  <a:pt x="89662" y="97155"/>
                </a:lnTo>
                <a:lnTo>
                  <a:pt x="97464" y="134409"/>
                </a:lnTo>
                <a:lnTo>
                  <a:pt x="118554" y="165354"/>
                </a:lnTo>
                <a:lnTo>
                  <a:pt x="149455" y="186487"/>
                </a:lnTo>
                <a:lnTo>
                  <a:pt x="186690" y="194310"/>
                </a:lnTo>
                <a:lnTo>
                  <a:pt x="223924" y="186487"/>
                </a:lnTo>
                <a:lnTo>
                  <a:pt x="254825" y="165354"/>
                </a:lnTo>
                <a:lnTo>
                  <a:pt x="275915" y="134409"/>
                </a:lnTo>
                <a:lnTo>
                  <a:pt x="283718" y="97155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70064" y="448208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1"/>
                </a:moveTo>
                <a:lnTo>
                  <a:pt x="78361" y="310261"/>
                </a:lnTo>
                <a:lnTo>
                  <a:pt x="82168" y="313944"/>
                </a:lnTo>
                <a:lnTo>
                  <a:pt x="82168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2" y="908304"/>
                </a:lnTo>
                <a:lnTo>
                  <a:pt x="149300" y="904382"/>
                </a:lnTo>
                <a:lnTo>
                  <a:pt x="164752" y="893794"/>
                </a:lnTo>
                <a:lnTo>
                  <a:pt x="175297" y="878300"/>
                </a:lnTo>
                <a:lnTo>
                  <a:pt x="179199" y="859663"/>
                </a:lnTo>
                <a:lnTo>
                  <a:pt x="179199" y="579374"/>
                </a:lnTo>
                <a:lnTo>
                  <a:pt x="183006" y="575691"/>
                </a:lnTo>
                <a:lnTo>
                  <a:pt x="291210" y="575691"/>
                </a:lnTo>
                <a:lnTo>
                  <a:pt x="291210" y="317754"/>
                </a:lnTo>
                <a:lnTo>
                  <a:pt x="295020" y="313944"/>
                </a:lnTo>
                <a:lnTo>
                  <a:pt x="373379" y="313944"/>
                </a:lnTo>
                <a:lnTo>
                  <a:pt x="373379" y="310261"/>
                </a:lnTo>
                <a:close/>
              </a:path>
              <a:path w="373379" h="908685">
                <a:moveTo>
                  <a:pt x="291210" y="575691"/>
                </a:moveTo>
                <a:lnTo>
                  <a:pt x="190372" y="575691"/>
                </a:lnTo>
                <a:lnTo>
                  <a:pt x="194182" y="579374"/>
                </a:lnTo>
                <a:lnTo>
                  <a:pt x="194182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80" y="904382"/>
                </a:lnTo>
                <a:lnTo>
                  <a:pt x="242699" y="908304"/>
                </a:lnTo>
                <a:lnTo>
                  <a:pt x="261316" y="904382"/>
                </a:lnTo>
                <a:lnTo>
                  <a:pt x="276766" y="893794"/>
                </a:lnTo>
                <a:lnTo>
                  <a:pt x="287310" y="878300"/>
                </a:lnTo>
                <a:lnTo>
                  <a:pt x="291210" y="859663"/>
                </a:lnTo>
                <a:lnTo>
                  <a:pt x="291210" y="575691"/>
                </a:lnTo>
                <a:close/>
              </a:path>
              <a:path w="373379" h="908685">
                <a:moveTo>
                  <a:pt x="373379" y="313944"/>
                </a:moveTo>
                <a:lnTo>
                  <a:pt x="302386" y="313944"/>
                </a:lnTo>
                <a:lnTo>
                  <a:pt x="306199" y="317754"/>
                </a:lnTo>
                <a:lnTo>
                  <a:pt x="306199" y="624205"/>
                </a:lnTo>
                <a:lnTo>
                  <a:pt x="308812" y="637339"/>
                </a:lnTo>
                <a:lnTo>
                  <a:pt x="315961" y="648033"/>
                </a:lnTo>
                <a:lnTo>
                  <a:pt x="326610" y="655226"/>
                </a:lnTo>
                <a:lnTo>
                  <a:pt x="339725" y="657860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5"/>
                </a:lnTo>
                <a:lnTo>
                  <a:pt x="373379" y="313944"/>
                </a:lnTo>
                <a:close/>
              </a:path>
              <a:path w="373379" h="908685">
                <a:moveTo>
                  <a:pt x="306199" y="213106"/>
                </a:moveTo>
                <a:lnTo>
                  <a:pt x="70992" y="213106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2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7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2"/>
                </a:lnTo>
                <a:lnTo>
                  <a:pt x="67182" y="313944"/>
                </a:lnTo>
                <a:lnTo>
                  <a:pt x="70992" y="310261"/>
                </a:lnTo>
                <a:lnTo>
                  <a:pt x="373379" y="310261"/>
                </a:lnTo>
                <a:lnTo>
                  <a:pt x="373379" y="287782"/>
                </a:lnTo>
                <a:lnTo>
                  <a:pt x="368133" y="257200"/>
                </a:lnTo>
                <a:lnTo>
                  <a:pt x="353790" y="233632"/>
                </a:lnTo>
                <a:lnTo>
                  <a:pt x="332447" y="218469"/>
                </a:lnTo>
                <a:lnTo>
                  <a:pt x="306199" y="213106"/>
                </a:lnTo>
                <a:close/>
              </a:path>
              <a:path w="373379" h="908685">
                <a:moveTo>
                  <a:pt x="186689" y="0"/>
                </a:moveTo>
                <a:lnTo>
                  <a:pt x="149455" y="7822"/>
                </a:lnTo>
                <a:lnTo>
                  <a:pt x="118554" y="28956"/>
                </a:lnTo>
                <a:lnTo>
                  <a:pt x="97464" y="59900"/>
                </a:lnTo>
                <a:lnTo>
                  <a:pt x="89661" y="97155"/>
                </a:lnTo>
                <a:lnTo>
                  <a:pt x="97464" y="134409"/>
                </a:lnTo>
                <a:lnTo>
                  <a:pt x="118554" y="165354"/>
                </a:lnTo>
                <a:lnTo>
                  <a:pt x="149455" y="186487"/>
                </a:lnTo>
                <a:lnTo>
                  <a:pt x="186689" y="194310"/>
                </a:lnTo>
                <a:lnTo>
                  <a:pt x="223924" y="186487"/>
                </a:lnTo>
                <a:lnTo>
                  <a:pt x="254825" y="165354"/>
                </a:lnTo>
                <a:lnTo>
                  <a:pt x="275915" y="134409"/>
                </a:lnTo>
                <a:lnTo>
                  <a:pt x="283717" y="97155"/>
                </a:lnTo>
                <a:lnTo>
                  <a:pt x="276433" y="58346"/>
                </a:lnTo>
                <a:lnTo>
                  <a:pt x="256207" y="27574"/>
                </a:lnTo>
                <a:lnTo>
                  <a:pt x="225479" y="7304"/>
                </a:lnTo>
                <a:lnTo>
                  <a:pt x="186689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47304" y="4482084"/>
            <a:ext cx="375285" cy="908685"/>
          </a:xfrm>
          <a:custGeom>
            <a:avLst/>
            <a:gdLst/>
            <a:ahLst/>
            <a:cxnLst/>
            <a:rect l="l" t="t" r="r" b="b"/>
            <a:pathLst>
              <a:path w="375284" h="908685">
                <a:moveTo>
                  <a:pt x="374903" y="310261"/>
                </a:moveTo>
                <a:lnTo>
                  <a:pt x="78740" y="310261"/>
                </a:lnTo>
                <a:lnTo>
                  <a:pt x="82423" y="313944"/>
                </a:lnTo>
                <a:lnTo>
                  <a:pt x="82423" y="859663"/>
                </a:lnTo>
                <a:lnTo>
                  <a:pt x="86363" y="878300"/>
                </a:lnTo>
                <a:lnTo>
                  <a:pt x="96996" y="893794"/>
                </a:lnTo>
                <a:lnTo>
                  <a:pt x="112533" y="904382"/>
                </a:lnTo>
                <a:lnTo>
                  <a:pt x="131191" y="908304"/>
                </a:lnTo>
                <a:lnTo>
                  <a:pt x="149901" y="904382"/>
                </a:lnTo>
                <a:lnTo>
                  <a:pt x="165433" y="893794"/>
                </a:lnTo>
                <a:lnTo>
                  <a:pt x="176035" y="878300"/>
                </a:lnTo>
                <a:lnTo>
                  <a:pt x="179959" y="859663"/>
                </a:lnTo>
                <a:lnTo>
                  <a:pt x="179959" y="579374"/>
                </a:lnTo>
                <a:lnTo>
                  <a:pt x="183642" y="575691"/>
                </a:lnTo>
                <a:lnTo>
                  <a:pt x="292480" y="575691"/>
                </a:lnTo>
                <a:lnTo>
                  <a:pt x="292480" y="317754"/>
                </a:lnTo>
                <a:lnTo>
                  <a:pt x="296164" y="313944"/>
                </a:lnTo>
                <a:lnTo>
                  <a:pt x="374903" y="313944"/>
                </a:lnTo>
                <a:lnTo>
                  <a:pt x="374903" y="310261"/>
                </a:lnTo>
                <a:close/>
              </a:path>
              <a:path w="375284" h="908685">
                <a:moveTo>
                  <a:pt x="292480" y="575691"/>
                </a:moveTo>
                <a:lnTo>
                  <a:pt x="191262" y="575691"/>
                </a:lnTo>
                <a:lnTo>
                  <a:pt x="194945" y="579374"/>
                </a:lnTo>
                <a:lnTo>
                  <a:pt x="194945" y="859663"/>
                </a:lnTo>
                <a:lnTo>
                  <a:pt x="198868" y="878300"/>
                </a:lnTo>
                <a:lnTo>
                  <a:pt x="209470" y="893794"/>
                </a:lnTo>
                <a:lnTo>
                  <a:pt x="225002" y="904382"/>
                </a:lnTo>
                <a:lnTo>
                  <a:pt x="243713" y="908304"/>
                </a:lnTo>
                <a:lnTo>
                  <a:pt x="262370" y="904382"/>
                </a:lnTo>
                <a:lnTo>
                  <a:pt x="277907" y="893794"/>
                </a:lnTo>
                <a:lnTo>
                  <a:pt x="288540" y="878300"/>
                </a:lnTo>
                <a:lnTo>
                  <a:pt x="292480" y="859663"/>
                </a:lnTo>
                <a:lnTo>
                  <a:pt x="292480" y="575691"/>
                </a:lnTo>
                <a:close/>
              </a:path>
              <a:path w="375284" h="908685">
                <a:moveTo>
                  <a:pt x="374903" y="313944"/>
                </a:moveTo>
                <a:lnTo>
                  <a:pt x="303659" y="313944"/>
                </a:lnTo>
                <a:lnTo>
                  <a:pt x="307467" y="317754"/>
                </a:lnTo>
                <a:lnTo>
                  <a:pt x="307467" y="624205"/>
                </a:lnTo>
                <a:lnTo>
                  <a:pt x="310100" y="637339"/>
                </a:lnTo>
                <a:lnTo>
                  <a:pt x="317293" y="648033"/>
                </a:lnTo>
                <a:lnTo>
                  <a:pt x="327987" y="655226"/>
                </a:lnTo>
                <a:lnTo>
                  <a:pt x="341122" y="657860"/>
                </a:lnTo>
                <a:lnTo>
                  <a:pt x="354329" y="655226"/>
                </a:lnTo>
                <a:lnTo>
                  <a:pt x="365061" y="648033"/>
                </a:lnTo>
                <a:lnTo>
                  <a:pt x="372268" y="637339"/>
                </a:lnTo>
                <a:lnTo>
                  <a:pt x="374903" y="624205"/>
                </a:lnTo>
                <a:lnTo>
                  <a:pt x="374903" y="313944"/>
                </a:lnTo>
                <a:close/>
              </a:path>
              <a:path w="375284" h="908685">
                <a:moveTo>
                  <a:pt x="303659" y="213106"/>
                </a:moveTo>
                <a:lnTo>
                  <a:pt x="71247" y="213106"/>
                </a:lnTo>
                <a:lnTo>
                  <a:pt x="44309" y="218412"/>
                </a:lnTo>
                <a:lnTo>
                  <a:pt x="21574" y="233172"/>
                </a:lnTo>
                <a:lnTo>
                  <a:pt x="5863" y="255647"/>
                </a:lnTo>
                <a:lnTo>
                  <a:pt x="0" y="284099"/>
                </a:lnTo>
                <a:lnTo>
                  <a:pt x="0" y="620522"/>
                </a:lnTo>
                <a:lnTo>
                  <a:pt x="2635" y="633656"/>
                </a:lnTo>
                <a:lnTo>
                  <a:pt x="9842" y="644350"/>
                </a:lnTo>
                <a:lnTo>
                  <a:pt x="20574" y="651543"/>
                </a:lnTo>
                <a:lnTo>
                  <a:pt x="33781" y="654177"/>
                </a:lnTo>
                <a:lnTo>
                  <a:pt x="46916" y="651543"/>
                </a:lnTo>
                <a:lnTo>
                  <a:pt x="57610" y="644350"/>
                </a:lnTo>
                <a:lnTo>
                  <a:pt x="64803" y="633656"/>
                </a:lnTo>
                <a:lnTo>
                  <a:pt x="67437" y="620522"/>
                </a:lnTo>
                <a:lnTo>
                  <a:pt x="67437" y="313944"/>
                </a:lnTo>
                <a:lnTo>
                  <a:pt x="71247" y="310261"/>
                </a:lnTo>
                <a:lnTo>
                  <a:pt x="374903" y="310261"/>
                </a:lnTo>
                <a:lnTo>
                  <a:pt x="374903" y="287782"/>
                </a:lnTo>
                <a:lnTo>
                  <a:pt x="369040" y="257200"/>
                </a:lnTo>
                <a:lnTo>
                  <a:pt x="353330" y="233632"/>
                </a:lnTo>
                <a:lnTo>
                  <a:pt x="330595" y="218469"/>
                </a:lnTo>
                <a:lnTo>
                  <a:pt x="303659" y="213106"/>
                </a:lnTo>
                <a:close/>
              </a:path>
              <a:path w="375284" h="908685">
                <a:moveTo>
                  <a:pt x="187451" y="0"/>
                </a:moveTo>
                <a:lnTo>
                  <a:pt x="150084" y="7822"/>
                </a:lnTo>
                <a:lnTo>
                  <a:pt x="119014" y="28956"/>
                </a:lnTo>
                <a:lnTo>
                  <a:pt x="97780" y="59900"/>
                </a:lnTo>
                <a:lnTo>
                  <a:pt x="89916" y="97155"/>
                </a:lnTo>
                <a:lnTo>
                  <a:pt x="97780" y="134409"/>
                </a:lnTo>
                <a:lnTo>
                  <a:pt x="119014" y="165354"/>
                </a:lnTo>
                <a:lnTo>
                  <a:pt x="150084" y="186487"/>
                </a:lnTo>
                <a:lnTo>
                  <a:pt x="187451" y="194310"/>
                </a:lnTo>
                <a:lnTo>
                  <a:pt x="224819" y="186487"/>
                </a:lnTo>
                <a:lnTo>
                  <a:pt x="255889" y="165354"/>
                </a:lnTo>
                <a:lnTo>
                  <a:pt x="277123" y="134409"/>
                </a:lnTo>
                <a:lnTo>
                  <a:pt x="284988" y="97155"/>
                </a:lnTo>
                <a:lnTo>
                  <a:pt x="277123" y="58346"/>
                </a:lnTo>
                <a:lnTo>
                  <a:pt x="255889" y="27574"/>
                </a:lnTo>
                <a:lnTo>
                  <a:pt x="224819" y="7304"/>
                </a:lnTo>
                <a:lnTo>
                  <a:pt x="18745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926068" y="448208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1"/>
                </a:moveTo>
                <a:lnTo>
                  <a:pt x="78358" y="310261"/>
                </a:lnTo>
                <a:lnTo>
                  <a:pt x="82168" y="313944"/>
                </a:lnTo>
                <a:lnTo>
                  <a:pt x="82168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2" y="908304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3"/>
                </a:lnTo>
                <a:lnTo>
                  <a:pt x="179197" y="579374"/>
                </a:lnTo>
                <a:lnTo>
                  <a:pt x="183006" y="575691"/>
                </a:lnTo>
                <a:lnTo>
                  <a:pt x="291210" y="575691"/>
                </a:lnTo>
                <a:lnTo>
                  <a:pt x="291210" y="317754"/>
                </a:lnTo>
                <a:lnTo>
                  <a:pt x="295021" y="313944"/>
                </a:lnTo>
                <a:lnTo>
                  <a:pt x="373379" y="313944"/>
                </a:lnTo>
                <a:lnTo>
                  <a:pt x="373379" y="310261"/>
                </a:lnTo>
                <a:close/>
              </a:path>
              <a:path w="373379" h="908685">
                <a:moveTo>
                  <a:pt x="291210" y="575691"/>
                </a:moveTo>
                <a:lnTo>
                  <a:pt x="190373" y="575691"/>
                </a:lnTo>
                <a:lnTo>
                  <a:pt x="194182" y="579374"/>
                </a:lnTo>
                <a:lnTo>
                  <a:pt x="194182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4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0" y="859663"/>
                </a:lnTo>
                <a:lnTo>
                  <a:pt x="291210" y="575691"/>
                </a:lnTo>
                <a:close/>
              </a:path>
              <a:path w="373379" h="908685">
                <a:moveTo>
                  <a:pt x="373379" y="313944"/>
                </a:moveTo>
                <a:lnTo>
                  <a:pt x="302386" y="313944"/>
                </a:lnTo>
                <a:lnTo>
                  <a:pt x="306197" y="317754"/>
                </a:lnTo>
                <a:lnTo>
                  <a:pt x="306197" y="624205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60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5"/>
                </a:lnTo>
                <a:lnTo>
                  <a:pt x="373379" y="313944"/>
                </a:lnTo>
                <a:close/>
              </a:path>
              <a:path w="373379" h="908685">
                <a:moveTo>
                  <a:pt x="302386" y="213106"/>
                </a:moveTo>
                <a:lnTo>
                  <a:pt x="70995" y="213106"/>
                </a:lnTo>
                <a:lnTo>
                  <a:pt x="44150" y="218412"/>
                </a:lnTo>
                <a:lnTo>
                  <a:pt x="21496" y="233172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2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1" y="651543"/>
                </a:lnTo>
                <a:lnTo>
                  <a:pt x="33657" y="654177"/>
                </a:lnTo>
                <a:lnTo>
                  <a:pt x="46770" y="651543"/>
                </a:lnTo>
                <a:lnTo>
                  <a:pt x="57420" y="644350"/>
                </a:lnTo>
                <a:lnTo>
                  <a:pt x="64569" y="633656"/>
                </a:lnTo>
                <a:lnTo>
                  <a:pt x="67182" y="620522"/>
                </a:lnTo>
                <a:lnTo>
                  <a:pt x="67182" y="313944"/>
                </a:lnTo>
                <a:lnTo>
                  <a:pt x="70995" y="310261"/>
                </a:lnTo>
                <a:lnTo>
                  <a:pt x="373379" y="310261"/>
                </a:lnTo>
                <a:lnTo>
                  <a:pt x="373379" y="287782"/>
                </a:lnTo>
                <a:lnTo>
                  <a:pt x="367537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6" y="213106"/>
                </a:lnTo>
                <a:close/>
              </a:path>
              <a:path w="373379" h="908685">
                <a:moveTo>
                  <a:pt x="186689" y="0"/>
                </a:moveTo>
                <a:lnTo>
                  <a:pt x="149455" y="7822"/>
                </a:lnTo>
                <a:lnTo>
                  <a:pt x="118554" y="28956"/>
                </a:lnTo>
                <a:lnTo>
                  <a:pt x="97464" y="59900"/>
                </a:lnTo>
                <a:lnTo>
                  <a:pt x="89661" y="97155"/>
                </a:lnTo>
                <a:lnTo>
                  <a:pt x="97464" y="134409"/>
                </a:lnTo>
                <a:lnTo>
                  <a:pt x="118554" y="165354"/>
                </a:lnTo>
                <a:lnTo>
                  <a:pt x="149455" y="186487"/>
                </a:lnTo>
                <a:lnTo>
                  <a:pt x="186689" y="194310"/>
                </a:lnTo>
                <a:lnTo>
                  <a:pt x="223924" y="186487"/>
                </a:lnTo>
                <a:lnTo>
                  <a:pt x="254825" y="165354"/>
                </a:lnTo>
                <a:lnTo>
                  <a:pt x="275915" y="134409"/>
                </a:lnTo>
                <a:lnTo>
                  <a:pt x="283717" y="97155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89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537447" y="448208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1"/>
                </a:moveTo>
                <a:lnTo>
                  <a:pt x="78358" y="310261"/>
                </a:lnTo>
                <a:lnTo>
                  <a:pt x="82169" y="313944"/>
                </a:lnTo>
                <a:lnTo>
                  <a:pt x="82169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2" y="908304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3"/>
                </a:lnTo>
                <a:lnTo>
                  <a:pt x="179197" y="579374"/>
                </a:lnTo>
                <a:lnTo>
                  <a:pt x="183006" y="575691"/>
                </a:lnTo>
                <a:lnTo>
                  <a:pt x="291210" y="575691"/>
                </a:lnTo>
                <a:lnTo>
                  <a:pt x="291210" y="317754"/>
                </a:lnTo>
                <a:lnTo>
                  <a:pt x="295021" y="313944"/>
                </a:lnTo>
                <a:lnTo>
                  <a:pt x="373379" y="313944"/>
                </a:lnTo>
                <a:lnTo>
                  <a:pt x="373379" y="310261"/>
                </a:lnTo>
                <a:close/>
              </a:path>
              <a:path w="373379" h="908685">
                <a:moveTo>
                  <a:pt x="291210" y="575691"/>
                </a:moveTo>
                <a:lnTo>
                  <a:pt x="190373" y="575691"/>
                </a:lnTo>
                <a:lnTo>
                  <a:pt x="194182" y="579374"/>
                </a:lnTo>
                <a:lnTo>
                  <a:pt x="194182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4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0" y="859663"/>
                </a:lnTo>
                <a:lnTo>
                  <a:pt x="291210" y="575691"/>
                </a:lnTo>
                <a:close/>
              </a:path>
              <a:path w="373379" h="908685">
                <a:moveTo>
                  <a:pt x="373379" y="313944"/>
                </a:moveTo>
                <a:lnTo>
                  <a:pt x="302386" y="313944"/>
                </a:lnTo>
                <a:lnTo>
                  <a:pt x="306197" y="317754"/>
                </a:lnTo>
                <a:lnTo>
                  <a:pt x="306197" y="624205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1" y="655226"/>
                </a:lnTo>
                <a:lnTo>
                  <a:pt x="339727" y="657860"/>
                </a:lnTo>
                <a:lnTo>
                  <a:pt x="352860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5"/>
                </a:lnTo>
                <a:lnTo>
                  <a:pt x="373379" y="313944"/>
                </a:lnTo>
                <a:close/>
              </a:path>
              <a:path w="373379" h="908685">
                <a:moveTo>
                  <a:pt x="302386" y="213106"/>
                </a:moveTo>
                <a:lnTo>
                  <a:pt x="70993" y="213106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2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7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2"/>
                </a:lnTo>
                <a:lnTo>
                  <a:pt x="67182" y="313944"/>
                </a:lnTo>
                <a:lnTo>
                  <a:pt x="70993" y="310261"/>
                </a:lnTo>
                <a:lnTo>
                  <a:pt x="373379" y="310261"/>
                </a:lnTo>
                <a:lnTo>
                  <a:pt x="373379" y="287782"/>
                </a:lnTo>
                <a:lnTo>
                  <a:pt x="367538" y="257200"/>
                </a:lnTo>
                <a:lnTo>
                  <a:pt x="351886" y="233632"/>
                </a:lnTo>
                <a:lnTo>
                  <a:pt x="329232" y="218469"/>
                </a:lnTo>
                <a:lnTo>
                  <a:pt x="302386" y="213106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6"/>
                </a:lnTo>
                <a:lnTo>
                  <a:pt x="97464" y="59900"/>
                </a:lnTo>
                <a:lnTo>
                  <a:pt x="89661" y="97155"/>
                </a:lnTo>
                <a:lnTo>
                  <a:pt x="97464" y="134409"/>
                </a:lnTo>
                <a:lnTo>
                  <a:pt x="118554" y="165354"/>
                </a:lnTo>
                <a:lnTo>
                  <a:pt x="149455" y="186487"/>
                </a:lnTo>
                <a:lnTo>
                  <a:pt x="186690" y="194310"/>
                </a:lnTo>
                <a:lnTo>
                  <a:pt x="223924" y="186487"/>
                </a:lnTo>
                <a:lnTo>
                  <a:pt x="254825" y="165354"/>
                </a:lnTo>
                <a:lnTo>
                  <a:pt x="275915" y="134409"/>
                </a:lnTo>
                <a:lnTo>
                  <a:pt x="283718" y="97155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775704" y="4482084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1"/>
                </a:moveTo>
                <a:lnTo>
                  <a:pt x="78359" y="310261"/>
                </a:lnTo>
                <a:lnTo>
                  <a:pt x="82171" y="313944"/>
                </a:lnTo>
                <a:lnTo>
                  <a:pt x="82171" y="859663"/>
                </a:lnTo>
                <a:lnTo>
                  <a:pt x="86072" y="878300"/>
                </a:lnTo>
                <a:lnTo>
                  <a:pt x="96616" y="893794"/>
                </a:lnTo>
                <a:lnTo>
                  <a:pt x="112065" y="904382"/>
                </a:lnTo>
                <a:lnTo>
                  <a:pt x="130682" y="908304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3"/>
                </a:lnTo>
                <a:lnTo>
                  <a:pt x="179197" y="579374"/>
                </a:lnTo>
                <a:lnTo>
                  <a:pt x="183009" y="575691"/>
                </a:lnTo>
                <a:lnTo>
                  <a:pt x="291211" y="575691"/>
                </a:lnTo>
                <a:lnTo>
                  <a:pt x="291211" y="317754"/>
                </a:lnTo>
                <a:lnTo>
                  <a:pt x="295021" y="313944"/>
                </a:lnTo>
                <a:lnTo>
                  <a:pt x="373379" y="313944"/>
                </a:lnTo>
                <a:lnTo>
                  <a:pt x="373379" y="310261"/>
                </a:lnTo>
                <a:close/>
              </a:path>
              <a:path w="373379" h="908685">
                <a:moveTo>
                  <a:pt x="291211" y="575691"/>
                </a:moveTo>
                <a:lnTo>
                  <a:pt x="190373" y="575691"/>
                </a:lnTo>
                <a:lnTo>
                  <a:pt x="194182" y="579374"/>
                </a:lnTo>
                <a:lnTo>
                  <a:pt x="194182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4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1" y="859663"/>
                </a:lnTo>
                <a:lnTo>
                  <a:pt x="291211" y="575691"/>
                </a:lnTo>
                <a:close/>
              </a:path>
              <a:path w="373379" h="908685">
                <a:moveTo>
                  <a:pt x="373379" y="313944"/>
                </a:moveTo>
                <a:lnTo>
                  <a:pt x="302387" y="313944"/>
                </a:lnTo>
                <a:lnTo>
                  <a:pt x="306197" y="317754"/>
                </a:lnTo>
                <a:lnTo>
                  <a:pt x="306197" y="624205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60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5"/>
                </a:lnTo>
                <a:lnTo>
                  <a:pt x="373379" y="313944"/>
                </a:lnTo>
                <a:close/>
              </a:path>
              <a:path w="373379" h="908685">
                <a:moveTo>
                  <a:pt x="306197" y="213106"/>
                </a:moveTo>
                <a:lnTo>
                  <a:pt x="70993" y="213106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2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7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2"/>
                </a:lnTo>
                <a:lnTo>
                  <a:pt x="67182" y="313944"/>
                </a:lnTo>
                <a:lnTo>
                  <a:pt x="70993" y="310261"/>
                </a:lnTo>
                <a:lnTo>
                  <a:pt x="373379" y="310261"/>
                </a:lnTo>
                <a:lnTo>
                  <a:pt x="373379" y="287782"/>
                </a:lnTo>
                <a:lnTo>
                  <a:pt x="368133" y="257200"/>
                </a:lnTo>
                <a:lnTo>
                  <a:pt x="353790" y="233632"/>
                </a:lnTo>
                <a:lnTo>
                  <a:pt x="332446" y="218469"/>
                </a:lnTo>
                <a:lnTo>
                  <a:pt x="306197" y="213106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6"/>
                </a:lnTo>
                <a:lnTo>
                  <a:pt x="97464" y="59900"/>
                </a:lnTo>
                <a:lnTo>
                  <a:pt x="89662" y="97155"/>
                </a:lnTo>
                <a:lnTo>
                  <a:pt x="97464" y="134409"/>
                </a:lnTo>
                <a:lnTo>
                  <a:pt x="118554" y="165354"/>
                </a:lnTo>
                <a:lnTo>
                  <a:pt x="149455" y="186487"/>
                </a:lnTo>
                <a:lnTo>
                  <a:pt x="186690" y="194310"/>
                </a:lnTo>
                <a:lnTo>
                  <a:pt x="223924" y="186487"/>
                </a:lnTo>
                <a:lnTo>
                  <a:pt x="254825" y="165354"/>
                </a:lnTo>
                <a:lnTo>
                  <a:pt x="275915" y="134409"/>
                </a:lnTo>
                <a:lnTo>
                  <a:pt x="283718" y="97155"/>
                </a:lnTo>
                <a:lnTo>
                  <a:pt x="276433" y="58346"/>
                </a:lnTo>
                <a:lnTo>
                  <a:pt x="256206" y="27574"/>
                </a:lnTo>
                <a:lnTo>
                  <a:pt x="225478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096500" y="2293620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8" y="310260"/>
                </a:lnTo>
                <a:lnTo>
                  <a:pt x="82169" y="313943"/>
                </a:lnTo>
                <a:lnTo>
                  <a:pt x="82169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2" y="908303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3"/>
                </a:lnTo>
                <a:lnTo>
                  <a:pt x="179197" y="579374"/>
                </a:lnTo>
                <a:lnTo>
                  <a:pt x="183006" y="575690"/>
                </a:lnTo>
                <a:lnTo>
                  <a:pt x="291213" y="575690"/>
                </a:lnTo>
                <a:lnTo>
                  <a:pt x="291213" y="317753"/>
                </a:lnTo>
                <a:lnTo>
                  <a:pt x="295021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3" y="575690"/>
                </a:moveTo>
                <a:lnTo>
                  <a:pt x="190375" y="575690"/>
                </a:lnTo>
                <a:lnTo>
                  <a:pt x="194182" y="579374"/>
                </a:lnTo>
                <a:lnTo>
                  <a:pt x="194182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3"/>
                </a:lnTo>
                <a:lnTo>
                  <a:pt x="261314" y="904382"/>
                </a:lnTo>
                <a:lnTo>
                  <a:pt x="276766" y="893794"/>
                </a:lnTo>
                <a:lnTo>
                  <a:pt x="287311" y="878300"/>
                </a:lnTo>
                <a:lnTo>
                  <a:pt x="291213" y="859663"/>
                </a:lnTo>
                <a:lnTo>
                  <a:pt x="291213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6" y="313943"/>
                </a:lnTo>
                <a:lnTo>
                  <a:pt x="306197" y="317753"/>
                </a:lnTo>
                <a:lnTo>
                  <a:pt x="306197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2386" y="213105"/>
                </a:moveTo>
                <a:lnTo>
                  <a:pt x="70993" y="213105"/>
                </a:lnTo>
                <a:lnTo>
                  <a:pt x="44148" y="218412"/>
                </a:lnTo>
                <a:lnTo>
                  <a:pt x="21494" y="233171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6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1"/>
                </a:lnTo>
                <a:lnTo>
                  <a:pt x="67182" y="313943"/>
                </a:lnTo>
                <a:lnTo>
                  <a:pt x="70993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7537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6" y="213105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1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90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8" y="97154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07880" y="2293620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9" y="310260"/>
                </a:lnTo>
                <a:lnTo>
                  <a:pt x="82169" y="313943"/>
                </a:lnTo>
                <a:lnTo>
                  <a:pt x="82169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3" y="908303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3"/>
                </a:lnTo>
                <a:lnTo>
                  <a:pt x="179197" y="579374"/>
                </a:lnTo>
                <a:lnTo>
                  <a:pt x="183006" y="575690"/>
                </a:lnTo>
                <a:lnTo>
                  <a:pt x="291211" y="575690"/>
                </a:lnTo>
                <a:lnTo>
                  <a:pt x="291211" y="317753"/>
                </a:lnTo>
                <a:lnTo>
                  <a:pt x="295021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1" y="575690"/>
                </a:moveTo>
                <a:lnTo>
                  <a:pt x="190373" y="575690"/>
                </a:lnTo>
                <a:lnTo>
                  <a:pt x="194183" y="579374"/>
                </a:lnTo>
                <a:lnTo>
                  <a:pt x="194183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3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1" y="859663"/>
                </a:lnTo>
                <a:lnTo>
                  <a:pt x="291211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7" y="313943"/>
                </a:lnTo>
                <a:lnTo>
                  <a:pt x="306197" y="317753"/>
                </a:lnTo>
                <a:lnTo>
                  <a:pt x="306197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6197" y="213105"/>
                </a:moveTo>
                <a:lnTo>
                  <a:pt x="70995" y="213105"/>
                </a:lnTo>
                <a:lnTo>
                  <a:pt x="44149" y="218412"/>
                </a:lnTo>
                <a:lnTo>
                  <a:pt x="21495" y="233171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6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3" y="620521"/>
                </a:lnTo>
                <a:lnTo>
                  <a:pt x="67183" y="313943"/>
                </a:lnTo>
                <a:lnTo>
                  <a:pt x="70995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8133" y="257200"/>
                </a:lnTo>
                <a:lnTo>
                  <a:pt x="353790" y="233632"/>
                </a:lnTo>
                <a:lnTo>
                  <a:pt x="332446" y="218469"/>
                </a:lnTo>
                <a:lnTo>
                  <a:pt x="306197" y="213105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2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90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8" y="97154"/>
                </a:lnTo>
                <a:lnTo>
                  <a:pt x="276433" y="58346"/>
                </a:lnTo>
                <a:lnTo>
                  <a:pt x="256206" y="27574"/>
                </a:lnTo>
                <a:lnTo>
                  <a:pt x="225478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485119" y="2293620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0"/>
                </a:moveTo>
                <a:lnTo>
                  <a:pt x="78358" y="310260"/>
                </a:lnTo>
                <a:lnTo>
                  <a:pt x="82169" y="313943"/>
                </a:lnTo>
                <a:lnTo>
                  <a:pt x="82169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2" y="908303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3"/>
                </a:lnTo>
                <a:lnTo>
                  <a:pt x="179197" y="579374"/>
                </a:lnTo>
                <a:lnTo>
                  <a:pt x="183006" y="575690"/>
                </a:lnTo>
                <a:lnTo>
                  <a:pt x="291210" y="575690"/>
                </a:lnTo>
                <a:lnTo>
                  <a:pt x="291210" y="317753"/>
                </a:lnTo>
                <a:lnTo>
                  <a:pt x="295021" y="313943"/>
                </a:lnTo>
                <a:lnTo>
                  <a:pt x="373379" y="313943"/>
                </a:lnTo>
                <a:lnTo>
                  <a:pt x="373379" y="310260"/>
                </a:lnTo>
                <a:close/>
              </a:path>
              <a:path w="373379" h="908685">
                <a:moveTo>
                  <a:pt x="291210" y="575690"/>
                </a:moveTo>
                <a:lnTo>
                  <a:pt x="190373" y="575690"/>
                </a:lnTo>
                <a:lnTo>
                  <a:pt x="194182" y="579374"/>
                </a:lnTo>
                <a:lnTo>
                  <a:pt x="194182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3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0" y="859663"/>
                </a:lnTo>
                <a:lnTo>
                  <a:pt x="291210" y="575690"/>
                </a:lnTo>
                <a:close/>
              </a:path>
              <a:path w="373379" h="908685">
                <a:moveTo>
                  <a:pt x="373379" y="313943"/>
                </a:moveTo>
                <a:lnTo>
                  <a:pt x="302386" y="313943"/>
                </a:lnTo>
                <a:lnTo>
                  <a:pt x="306197" y="317753"/>
                </a:lnTo>
                <a:lnTo>
                  <a:pt x="306197" y="624204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59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4"/>
                </a:lnTo>
                <a:lnTo>
                  <a:pt x="373379" y="313943"/>
                </a:lnTo>
                <a:close/>
              </a:path>
              <a:path w="373379" h="908685">
                <a:moveTo>
                  <a:pt x="302386" y="213105"/>
                </a:moveTo>
                <a:lnTo>
                  <a:pt x="70993" y="213105"/>
                </a:lnTo>
                <a:lnTo>
                  <a:pt x="44148" y="218412"/>
                </a:lnTo>
                <a:lnTo>
                  <a:pt x="21494" y="233171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1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6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1"/>
                </a:lnTo>
                <a:lnTo>
                  <a:pt x="67182" y="313943"/>
                </a:lnTo>
                <a:lnTo>
                  <a:pt x="70993" y="310260"/>
                </a:lnTo>
                <a:lnTo>
                  <a:pt x="373379" y="310260"/>
                </a:lnTo>
                <a:lnTo>
                  <a:pt x="373379" y="287781"/>
                </a:lnTo>
                <a:lnTo>
                  <a:pt x="367537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6" y="213105"/>
                </a:lnTo>
                <a:close/>
              </a:path>
              <a:path w="373379" h="908685">
                <a:moveTo>
                  <a:pt x="186689" y="0"/>
                </a:moveTo>
                <a:lnTo>
                  <a:pt x="149455" y="7822"/>
                </a:lnTo>
                <a:lnTo>
                  <a:pt x="118554" y="28955"/>
                </a:lnTo>
                <a:lnTo>
                  <a:pt x="97464" y="59900"/>
                </a:lnTo>
                <a:lnTo>
                  <a:pt x="89661" y="97154"/>
                </a:lnTo>
                <a:lnTo>
                  <a:pt x="97464" y="134409"/>
                </a:lnTo>
                <a:lnTo>
                  <a:pt x="118554" y="165353"/>
                </a:lnTo>
                <a:lnTo>
                  <a:pt x="149455" y="186487"/>
                </a:lnTo>
                <a:lnTo>
                  <a:pt x="186689" y="194309"/>
                </a:lnTo>
                <a:lnTo>
                  <a:pt x="223924" y="186487"/>
                </a:lnTo>
                <a:lnTo>
                  <a:pt x="254825" y="165353"/>
                </a:lnTo>
                <a:lnTo>
                  <a:pt x="275915" y="134409"/>
                </a:lnTo>
                <a:lnTo>
                  <a:pt x="283718" y="97154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89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873740" y="2293620"/>
            <a:ext cx="375285" cy="908685"/>
          </a:xfrm>
          <a:custGeom>
            <a:avLst/>
            <a:gdLst/>
            <a:ahLst/>
            <a:cxnLst/>
            <a:rect l="l" t="t" r="r" b="b"/>
            <a:pathLst>
              <a:path w="375284" h="908685">
                <a:moveTo>
                  <a:pt x="374903" y="310260"/>
                </a:moveTo>
                <a:lnTo>
                  <a:pt x="78739" y="310260"/>
                </a:lnTo>
                <a:lnTo>
                  <a:pt x="82423" y="313943"/>
                </a:lnTo>
                <a:lnTo>
                  <a:pt x="82423" y="859663"/>
                </a:lnTo>
                <a:lnTo>
                  <a:pt x="86363" y="878300"/>
                </a:lnTo>
                <a:lnTo>
                  <a:pt x="96996" y="893794"/>
                </a:lnTo>
                <a:lnTo>
                  <a:pt x="112533" y="904382"/>
                </a:lnTo>
                <a:lnTo>
                  <a:pt x="131190" y="908303"/>
                </a:lnTo>
                <a:lnTo>
                  <a:pt x="149901" y="904382"/>
                </a:lnTo>
                <a:lnTo>
                  <a:pt x="165433" y="893794"/>
                </a:lnTo>
                <a:lnTo>
                  <a:pt x="176035" y="878300"/>
                </a:lnTo>
                <a:lnTo>
                  <a:pt x="179958" y="859663"/>
                </a:lnTo>
                <a:lnTo>
                  <a:pt x="179958" y="579374"/>
                </a:lnTo>
                <a:lnTo>
                  <a:pt x="183641" y="575690"/>
                </a:lnTo>
                <a:lnTo>
                  <a:pt x="292480" y="575690"/>
                </a:lnTo>
                <a:lnTo>
                  <a:pt x="292480" y="317753"/>
                </a:lnTo>
                <a:lnTo>
                  <a:pt x="296163" y="313943"/>
                </a:lnTo>
                <a:lnTo>
                  <a:pt x="374903" y="313943"/>
                </a:lnTo>
                <a:lnTo>
                  <a:pt x="374903" y="310260"/>
                </a:lnTo>
                <a:close/>
              </a:path>
              <a:path w="375284" h="908685">
                <a:moveTo>
                  <a:pt x="292480" y="575690"/>
                </a:moveTo>
                <a:lnTo>
                  <a:pt x="191261" y="575690"/>
                </a:lnTo>
                <a:lnTo>
                  <a:pt x="194944" y="579374"/>
                </a:lnTo>
                <a:lnTo>
                  <a:pt x="194944" y="859663"/>
                </a:lnTo>
                <a:lnTo>
                  <a:pt x="198868" y="878300"/>
                </a:lnTo>
                <a:lnTo>
                  <a:pt x="209470" y="893794"/>
                </a:lnTo>
                <a:lnTo>
                  <a:pt x="225002" y="904382"/>
                </a:lnTo>
                <a:lnTo>
                  <a:pt x="243712" y="908303"/>
                </a:lnTo>
                <a:lnTo>
                  <a:pt x="262370" y="904382"/>
                </a:lnTo>
                <a:lnTo>
                  <a:pt x="277907" y="893794"/>
                </a:lnTo>
                <a:lnTo>
                  <a:pt x="288540" y="878300"/>
                </a:lnTo>
                <a:lnTo>
                  <a:pt x="292480" y="859663"/>
                </a:lnTo>
                <a:lnTo>
                  <a:pt x="292480" y="575690"/>
                </a:lnTo>
                <a:close/>
              </a:path>
              <a:path w="375284" h="908685">
                <a:moveTo>
                  <a:pt x="374903" y="313943"/>
                </a:moveTo>
                <a:lnTo>
                  <a:pt x="303656" y="313943"/>
                </a:lnTo>
                <a:lnTo>
                  <a:pt x="307466" y="317753"/>
                </a:lnTo>
                <a:lnTo>
                  <a:pt x="307466" y="624204"/>
                </a:lnTo>
                <a:lnTo>
                  <a:pt x="310100" y="637339"/>
                </a:lnTo>
                <a:lnTo>
                  <a:pt x="317293" y="648033"/>
                </a:lnTo>
                <a:lnTo>
                  <a:pt x="327987" y="655226"/>
                </a:lnTo>
                <a:lnTo>
                  <a:pt x="341121" y="657859"/>
                </a:lnTo>
                <a:lnTo>
                  <a:pt x="354329" y="655226"/>
                </a:lnTo>
                <a:lnTo>
                  <a:pt x="365061" y="648033"/>
                </a:lnTo>
                <a:lnTo>
                  <a:pt x="372268" y="637339"/>
                </a:lnTo>
                <a:lnTo>
                  <a:pt x="374903" y="624204"/>
                </a:lnTo>
                <a:lnTo>
                  <a:pt x="374903" y="313943"/>
                </a:lnTo>
                <a:close/>
              </a:path>
              <a:path w="375284" h="908685">
                <a:moveTo>
                  <a:pt x="303656" y="213105"/>
                </a:moveTo>
                <a:lnTo>
                  <a:pt x="71246" y="213105"/>
                </a:lnTo>
                <a:lnTo>
                  <a:pt x="44309" y="218412"/>
                </a:lnTo>
                <a:lnTo>
                  <a:pt x="21574" y="233171"/>
                </a:lnTo>
                <a:lnTo>
                  <a:pt x="5863" y="255647"/>
                </a:lnTo>
                <a:lnTo>
                  <a:pt x="0" y="284099"/>
                </a:lnTo>
                <a:lnTo>
                  <a:pt x="0" y="620521"/>
                </a:lnTo>
                <a:lnTo>
                  <a:pt x="2635" y="633656"/>
                </a:lnTo>
                <a:lnTo>
                  <a:pt x="9842" y="644350"/>
                </a:lnTo>
                <a:lnTo>
                  <a:pt x="20574" y="651543"/>
                </a:lnTo>
                <a:lnTo>
                  <a:pt x="33781" y="654176"/>
                </a:lnTo>
                <a:lnTo>
                  <a:pt x="46916" y="651543"/>
                </a:lnTo>
                <a:lnTo>
                  <a:pt x="57610" y="644350"/>
                </a:lnTo>
                <a:lnTo>
                  <a:pt x="64803" y="633656"/>
                </a:lnTo>
                <a:lnTo>
                  <a:pt x="67436" y="620521"/>
                </a:lnTo>
                <a:lnTo>
                  <a:pt x="67436" y="313943"/>
                </a:lnTo>
                <a:lnTo>
                  <a:pt x="71246" y="310260"/>
                </a:lnTo>
                <a:lnTo>
                  <a:pt x="374903" y="310260"/>
                </a:lnTo>
                <a:lnTo>
                  <a:pt x="374903" y="287781"/>
                </a:lnTo>
                <a:lnTo>
                  <a:pt x="369040" y="257200"/>
                </a:lnTo>
                <a:lnTo>
                  <a:pt x="353329" y="233632"/>
                </a:lnTo>
                <a:lnTo>
                  <a:pt x="330594" y="218469"/>
                </a:lnTo>
                <a:lnTo>
                  <a:pt x="303656" y="213105"/>
                </a:lnTo>
                <a:close/>
              </a:path>
              <a:path w="375284" h="908685">
                <a:moveTo>
                  <a:pt x="187451" y="0"/>
                </a:moveTo>
                <a:lnTo>
                  <a:pt x="150084" y="7822"/>
                </a:lnTo>
                <a:lnTo>
                  <a:pt x="119014" y="28955"/>
                </a:lnTo>
                <a:lnTo>
                  <a:pt x="97780" y="59900"/>
                </a:lnTo>
                <a:lnTo>
                  <a:pt x="89915" y="97154"/>
                </a:lnTo>
                <a:lnTo>
                  <a:pt x="97780" y="134409"/>
                </a:lnTo>
                <a:lnTo>
                  <a:pt x="119014" y="165353"/>
                </a:lnTo>
                <a:lnTo>
                  <a:pt x="150084" y="186487"/>
                </a:lnTo>
                <a:lnTo>
                  <a:pt x="187451" y="194309"/>
                </a:lnTo>
                <a:lnTo>
                  <a:pt x="224819" y="186487"/>
                </a:lnTo>
                <a:lnTo>
                  <a:pt x="255889" y="165353"/>
                </a:lnTo>
                <a:lnTo>
                  <a:pt x="277123" y="134409"/>
                </a:lnTo>
                <a:lnTo>
                  <a:pt x="284987" y="97154"/>
                </a:lnTo>
                <a:lnTo>
                  <a:pt x="277123" y="58346"/>
                </a:lnTo>
                <a:lnTo>
                  <a:pt x="255889" y="27574"/>
                </a:lnTo>
                <a:lnTo>
                  <a:pt x="224819" y="7304"/>
                </a:lnTo>
                <a:lnTo>
                  <a:pt x="18745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120883" y="4485132"/>
            <a:ext cx="375285" cy="908685"/>
          </a:xfrm>
          <a:custGeom>
            <a:avLst/>
            <a:gdLst/>
            <a:ahLst/>
            <a:cxnLst/>
            <a:rect l="l" t="t" r="r" b="b"/>
            <a:pathLst>
              <a:path w="375284" h="908685">
                <a:moveTo>
                  <a:pt x="374904" y="310261"/>
                </a:moveTo>
                <a:lnTo>
                  <a:pt x="78740" y="310261"/>
                </a:lnTo>
                <a:lnTo>
                  <a:pt x="82423" y="313944"/>
                </a:lnTo>
                <a:lnTo>
                  <a:pt x="82423" y="859663"/>
                </a:lnTo>
                <a:lnTo>
                  <a:pt x="86363" y="878300"/>
                </a:lnTo>
                <a:lnTo>
                  <a:pt x="96996" y="893794"/>
                </a:lnTo>
                <a:lnTo>
                  <a:pt x="112533" y="904382"/>
                </a:lnTo>
                <a:lnTo>
                  <a:pt x="131191" y="908304"/>
                </a:lnTo>
                <a:lnTo>
                  <a:pt x="149901" y="904382"/>
                </a:lnTo>
                <a:lnTo>
                  <a:pt x="165433" y="893794"/>
                </a:lnTo>
                <a:lnTo>
                  <a:pt x="176035" y="878300"/>
                </a:lnTo>
                <a:lnTo>
                  <a:pt x="179959" y="859663"/>
                </a:lnTo>
                <a:lnTo>
                  <a:pt x="179959" y="579374"/>
                </a:lnTo>
                <a:lnTo>
                  <a:pt x="183642" y="575691"/>
                </a:lnTo>
                <a:lnTo>
                  <a:pt x="292481" y="575691"/>
                </a:lnTo>
                <a:lnTo>
                  <a:pt x="292481" y="317754"/>
                </a:lnTo>
                <a:lnTo>
                  <a:pt x="296164" y="313944"/>
                </a:lnTo>
                <a:lnTo>
                  <a:pt x="374904" y="313944"/>
                </a:lnTo>
                <a:lnTo>
                  <a:pt x="374904" y="310261"/>
                </a:lnTo>
                <a:close/>
              </a:path>
              <a:path w="375284" h="908685">
                <a:moveTo>
                  <a:pt x="292481" y="575691"/>
                </a:moveTo>
                <a:lnTo>
                  <a:pt x="191262" y="575691"/>
                </a:lnTo>
                <a:lnTo>
                  <a:pt x="194945" y="579374"/>
                </a:lnTo>
                <a:lnTo>
                  <a:pt x="194945" y="859663"/>
                </a:lnTo>
                <a:lnTo>
                  <a:pt x="198868" y="878300"/>
                </a:lnTo>
                <a:lnTo>
                  <a:pt x="209470" y="893794"/>
                </a:lnTo>
                <a:lnTo>
                  <a:pt x="225002" y="904382"/>
                </a:lnTo>
                <a:lnTo>
                  <a:pt x="243713" y="908304"/>
                </a:lnTo>
                <a:lnTo>
                  <a:pt x="262370" y="904382"/>
                </a:lnTo>
                <a:lnTo>
                  <a:pt x="277907" y="893794"/>
                </a:lnTo>
                <a:lnTo>
                  <a:pt x="288540" y="878300"/>
                </a:lnTo>
                <a:lnTo>
                  <a:pt x="292481" y="859663"/>
                </a:lnTo>
                <a:lnTo>
                  <a:pt x="292481" y="575691"/>
                </a:lnTo>
                <a:close/>
              </a:path>
              <a:path w="375284" h="908685">
                <a:moveTo>
                  <a:pt x="374904" y="313944"/>
                </a:moveTo>
                <a:lnTo>
                  <a:pt x="303657" y="313944"/>
                </a:lnTo>
                <a:lnTo>
                  <a:pt x="307467" y="317754"/>
                </a:lnTo>
                <a:lnTo>
                  <a:pt x="307467" y="624205"/>
                </a:lnTo>
                <a:lnTo>
                  <a:pt x="310100" y="637339"/>
                </a:lnTo>
                <a:lnTo>
                  <a:pt x="317293" y="648033"/>
                </a:lnTo>
                <a:lnTo>
                  <a:pt x="327987" y="655226"/>
                </a:lnTo>
                <a:lnTo>
                  <a:pt x="341122" y="657860"/>
                </a:lnTo>
                <a:lnTo>
                  <a:pt x="354330" y="655226"/>
                </a:lnTo>
                <a:lnTo>
                  <a:pt x="365061" y="648033"/>
                </a:lnTo>
                <a:lnTo>
                  <a:pt x="372268" y="637339"/>
                </a:lnTo>
                <a:lnTo>
                  <a:pt x="374904" y="624205"/>
                </a:lnTo>
                <a:lnTo>
                  <a:pt x="374904" y="313944"/>
                </a:lnTo>
                <a:close/>
              </a:path>
              <a:path w="375284" h="908685">
                <a:moveTo>
                  <a:pt x="303657" y="213106"/>
                </a:moveTo>
                <a:lnTo>
                  <a:pt x="71247" y="213106"/>
                </a:lnTo>
                <a:lnTo>
                  <a:pt x="44309" y="218412"/>
                </a:lnTo>
                <a:lnTo>
                  <a:pt x="21574" y="233172"/>
                </a:lnTo>
                <a:lnTo>
                  <a:pt x="5863" y="255647"/>
                </a:lnTo>
                <a:lnTo>
                  <a:pt x="0" y="284099"/>
                </a:lnTo>
                <a:lnTo>
                  <a:pt x="0" y="620522"/>
                </a:lnTo>
                <a:lnTo>
                  <a:pt x="2635" y="633656"/>
                </a:lnTo>
                <a:lnTo>
                  <a:pt x="9842" y="644350"/>
                </a:lnTo>
                <a:lnTo>
                  <a:pt x="20574" y="651543"/>
                </a:lnTo>
                <a:lnTo>
                  <a:pt x="33782" y="654177"/>
                </a:lnTo>
                <a:lnTo>
                  <a:pt x="46916" y="651543"/>
                </a:lnTo>
                <a:lnTo>
                  <a:pt x="57610" y="644350"/>
                </a:lnTo>
                <a:lnTo>
                  <a:pt x="64803" y="633656"/>
                </a:lnTo>
                <a:lnTo>
                  <a:pt x="67437" y="620522"/>
                </a:lnTo>
                <a:lnTo>
                  <a:pt x="67437" y="313944"/>
                </a:lnTo>
                <a:lnTo>
                  <a:pt x="71247" y="310261"/>
                </a:lnTo>
                <a:lnTo>
                  <a:pt x="374904" y="310261"/>
                </a:lnTo>
                <a:lnTo>
                  <a:pt x="374904" y="287782"/>
                </a:lnTo>
                <a:lnTo>
                  <a:pt x="369040" y="257200"/>
                </a:lnTo>
                <a:lnTo>
                  <a:pt x="353329" y="233632"/>
                </a:lnTo>
                <a:lnTo>
                  <a:pt x="330594" y="218469"/>
                </a:lnTo>
                <a:lnTo>
                  <a:pt x="303657" y="213106"/>
                </a:lnTo>
                <a:close/>
              </a:path>
              <a:path w="375284" h="908685">
                <a:moveTo>
                  <a:pt x="187451" y="0"/>
                </a:moveTo>
                <a:lnTo>
                  <a:pt x="150084" y="7822"/>
                </a:lnTo>
                <a:lnTo>
                  <a:pt x="119014" y="28956"/>
                </a:lnTo>
                <a:lnTo>
                  <a:pt x="97780" y="59900"/>
                </a:lnTo>
                <a:lnTo>
                  <a:pt x="89916" y="97155"/>
                </a:lnTo>
                <a:lnTo>
                  <a:pt x="97780" y="134409"/>
                </a:lnTo>
                <a:lnTo>
                  <a:pt x="119014" y="165354"/>
                </a:lnTo>
                <a:lnTo>
                  <a:pt x="150084" y="186487"/>
                </a:lnTo>
                <a:lnTo>
                  <a:pt x="187451" y="194310"/>
                </a:lnTo>
                <a:lnTo>
                  <a:pt x="224819" y="186487"/>
                </a:lnTo>
                <a:lnTo>
                  <a:pt x="255889" y="165354"/>
                </a:lnTo>
                <a:lnTo>
                  <a:pt x="277123" y="134409"/>
                </a:lnTo>
                <a:lnTo>
                  <a:pt x="284988" y="97155"/>
                </a:lnTo>
                <a:lnTo>
                  <a:pt x="277123" y="58346"/>
                </a:lnTo>
                <a:lnTo>
                  <a:pt x="255889" y="27574"/>
                </a:lnTo>
                <a:lnTo>
                  <a:pt x="224819" y="7304"/>
                </a:lnTo>
                <a:lnTo>
                  <a:pt x="18745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32264" y="4485132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1"/>
                </a:moveTo>
                <a:lnTo>
                  <a:pt x="78361" y="310261"/>
                </a:lnTo>
                <a:lnTo>
                  <a:pt x="82168" y="313944"/>
                </a:lnTo>
                <a:lnTo>
                  <a:pt x="82168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2" y="908304"/>
                </a:lnTo>
                <a:lnTo>
                  <a:pt x="149300" y="904382"/>
                </a:lnTo>
                <a:lnTo>
                  <a:pt x="164752" y="893794"/>
                </a:lnTo>
                <a:lnTo>
                  <a:pt x="175297" y="878300"/>
                </a:lnTo>
                <a:lnTo>
                  <a:pt x="179199" y="859663"/>
                </a:lnTo>
                <a:lnTo>
                  <a:pt x="179199" y="579374"/>
                </a:lnTo>
                <a:lnTo>
                  <a:pt x="183006" y="575691"/>
                </a:lnTo>
                <a:lnTo>
                  <a:pt x="291210" y="575691"/>
                </a:lnTo>
                <a:lnTo>
                  <a:pt x="291210" y="317754"/>
                </a:lnTo>
                <a:lnTo>
                  <a:pt x="295020" y="313944"/>
                </a:lnTo>
                <a:lnTo>
                  <a:pt x="373379" y="313944"/>
                </a:lnTo>
                <a:lnTo>
                  <a:pt x="373379" y="310261"/>
                </a:lnTo>
                <a:close/>
              </a:path>
              <a:path w="373379" h="908685">
                <a:moveTo>
                  <a:pt x="291210" y="575691"/>
                </a:moveTo>
                <a:lnTo>
                  <a:pt x="190372" y="575691"/>
                </a:lnTo>
                <a:lnTo>
                  <a:pt x="194182" y="579374"/>
                </a:lnTo>
                <a:lnTo>
                  <a:pt x="194182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80" y="904382"/>
                </a:lnTo>
                <a:lnTo>
                  <a:pt x="242699" y="908304"/>
                </a:lnTo>
                <a:lnTo>
                  <a:pt x="261316" y="904382"/>
                </a:lnTo>
                <a:lnTo>
                  <a:pt x="276766" y="893794"/>
                </a:lnTo>
                <a:lnTo>
                  <a:pt x="287310" y="878300"/>
                </a:lnTo>
                <a:lnTo>
                  <a:pt x="291210" y="859663"/>
                </a:lnTo>
                <a:lnTo>
                  <a:pt x="291210" y="575691"/>
                </a:lnTo>
                <a:close/>
              </a:path>
              <a:path w="373379" h="908685">
                <a:moveTo>
                  <a:pt x="373379" y="313944"/>
                </a:moveTo>
                <a:lnTo>
                  <a:pt x="302386" y="313944"/>
                </a:lnTo>
                <a:lnTo>
                  <a:pt x="306199" y="317754"/>
                </a:lnTo>
                <a:lnTo>
                  <a:pt x="306199" y="624205"/>
                </a:lnTo>
                <a:lnTo>
                  <a:pt x="308812" y="637339"/>
                </a:lnTo>
                <a:lnTo>
                  <a:pt x="315961" y="648033"/>
                </a:lnTo>
                <a:lnTo>
                  <a:pt x="326610" y="655226"/>
                </a:lnTo>
                <a:lnTo>
                  <a:pt x="339725" y="657860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5"/>
                </a:lnTo>
                <a:lnTo>
                  <a:pt x="373379" y="313944"/>
                </a:lnTo>
                <a:close/>
              </a:path>
              <a:path w="373379" h="908685">
                <a:moveTo>
                  <a:pt x="306199" y="213106"/>
                </a:moveTo>
                <a:lnTo>
                  <a:pt x="70992" y="213106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2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7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2"/>
                </a:lnTo>
                <a:lnTo>
                  <a:pt x="67182" y="313944"/>
                </a:lnTo>
                <a:lnTo>
                  <a:pt x="70992" y="310261"/>
                </a:lnTo>
                <a:lnTo>
                  <a:pt x="373379" y="310261"/>
                </a:lnTo>
                <a:lnTo>
                  <a:pt x="373379" y="287782"/>
                </a:lnTo>
                <a:lnTo>
                  <a:pt x="368133" y="257200"/>
                </a:lnTo>
                <a:lnTo>
                  <a:pt x="353790" y="233632"/>
                </a:lnTo>
                <a:lnTo>
                  <a:pt x="332447" y="218469"/>
                </a:lnTo>
                <a:lnTo>
                  <a:pt x="306199" y="213106"/>
                </a:lnTo>
                <a:close/>
              </a:path>
              <a:path w="373379" h="908685">
                <a:moveTo>
                  <a:pt x="186689" y="0"/>
                </a:moveTo>
                <a:lnTo>
                  <a:pt x="149455" y="7822"/>
                </a:lnTo>
                <a:lnTo>
                  <a:pt x="118554" y="28956"/>
                </a:lnTo>
                <a:lnTo>
                  <a:pt x="97464" y="59900"/>
                </a:lnTo>
                <a:lnTo>
                  <a:pt x="89661" y="97155"/>
                </a:lnTo>
                <a:lnTo>
                  <a:pt x="97464" y="134409"/>
                </a:lnTo>
                <a:lnTo>
                  <a:pt x="118554" y="165354"/>
                </a:lnTo>
                <a:lnTo>
                  <a:pt x="149455" y="186487"/>
                </a:lnTo>
                <a:lnTo>
                  <a:pt x="186689" y="194310"/>
                </a:lnTo>
                <a:lnTo>
                  <a:pt x="223924" y="186487"/>
                </a:lnTo>
                <a:lnTo>
                  <a:pt x="254825" y="165354"/>
                </a:lnTo>
                <a:lnTo>
                  <a:pt x="275915" y="134409"/>
                </a:lnTo>
                <a:lnTo>
                  <a:pt x="283717" y="97155"/>
                </a:lnTo>
                <a:lnTo>
                  <a:pt x="276433" y="58346"/>
                </a:lnTo>
                <a:lnTo>
                  <a:pt x="256207" y="27574"/>
                </a:lnTo>
                <a:lnTo>
                  <a:pt x="225479" y="7304"/>
                </a:lnTo>
                <a:lnTo>
                  <a:pt x="186689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11028" y="4485132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1"/>
                </a:moveTo>
                <a:lnTo>
                  <a:pt x="78358" y="310261"/>
                </a:lnTo>
                <a:lnTo>
                  <a:pt x="82169" y="313944"/>
                </a:lnTo>
                <a:lnTo>
                  <a:pt x="82169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6" y="904382"/>
                </a:lnTo>
                <a:lnTo>
                  <a:pt x="130685" y="908304"/>
                </a:lnTo>
                <a:lnTo>
                  <a:pt x="149302" y="904382"/>
                </a:lnTo>
                <a:lnTo>
                  <a:pt x="164752" y="893794"/>
                </a:lnTo>
                <a:lnTo>
                  <a:pt x="175296" y="878300"/>
                </a:lnTo>
                <a:lnTo>
                  <a:pt x="179197" y="859663"/>
                </a:lnTo>
                <a:lnTo>
                  <a:pt x="179197" y="579374"/>
                </a:lnTo>
                <a:lnTo>
                  <a:pt x="183006" y="575691"/>
                </a:lnTo>
                <a:lnTo>
                  <a:pt x="291211" y="575691"/>
                </a:lnTo>
                <a:lnTo>
                  <a:pt x="291211" y="317754"/>
                </a:lnTo>
                <a:lnTo>
                  <a:pt x="295021" y="313944"/>
                </a:lnTo>
                <a:lnTo>
                  <a:pt x="373379" y="313944"/>
                </a:lnTo>
                <a:lnTo>
                  <a:pt x="373379" y="310261"/>
                </a:lnTo>
                <a:close/>
              </a:path>
              <a:path w="373379" h="908685">
                <a:moveTo>
                  <a:pt x="291211" y="575691"/>
                </a:moveTo>
                <a:lnTo>
                  <a:pt x="190373" y="575691"/>
                </a:lnTo>
                <a:lnTo>
                  <a:pt x="194185" y="579374"/>
                </a:lnTo>
                <a:lnTo>
                  <a:pt x="194185" y="859663"/>
                </a:lnTo>
                <a:lnTo>
                  <a:pt x="198086" y="878300"/>
                </a:lnTo>
                <a:lnTo>
                  <a:pt x="208630" y="893794"/>
                </a:lnTo>
                <a:lnTo>
                  <a:pt x="224079" y="904382"/>
                </a:lnTo>
                <a:lnTo>
                  <a:pt x="242697" y="908304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1" y="859663"/>
                </a:lnTo>
                <a:lnTo>
                  <a:pt x="291211" y="575691"/>
                </a:lnTo>
                <a:close/>
              </a:path>
              <a:path w="373379" h="908685">
                <a:moveTo>
                  <a:pt x="373379" y="313944"/>
                </a:moveTo>
                <a:lnTo>
                  <a:pt x="302387" y="313944"/>
                </a:lnTo>
                <a:lnTo>
                  <a:pt x="306197" y="317754"/>
                </a:lnTo>
                <a:lnTo>
                  <a:pt x="306197" y="624205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0" y="655226"/>
                </a:lnTo>
                <a:lnTo>
                  <a:pt x="339725" y="657860"/>
                </a:lnTo>
                <a:lnTo>
                  <a:pt x="352859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5"/>
                </a:lnTo>
                <a:lnTo>
                  <a:pt x="373379" y="313944"/>
                </a:lnTo>
                <a:close/>
              </a:path>
              <a:path w="373379" h="908685">
                <a:moveTo>
                  <a:pt x="302387" y="213106"/>
                </a:moveTo>
                <a:lnTo>
                  <a:pt x="70993" y="213106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2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7"/>
                </a:lnTo>
                <a:lnTo>
                  <a:pt x="46770" y="651543"/>
                </a:lnTo>
                <a:lnTo>
                  <a:pt x="57421" y="644350"/>
                </a:lnTo>
                <a:lnTo>
                  <a:pt x="64571" y="633656"/>
                </a:lnTo>
                <a:lnTo>
                  <a:pt x="67185" y="620522"/>
                </a:lnTo>
                <a:lnTo>
                  <a:pt x="67185" y="313944"/>
                </a:lnTo>
                <a:lnTo>
                  <a:pt x="70993" y="310261"/>
                </a:lnTo>
                <a:lnTo>
                  <a:pt x="373379" y="310261"/>
                </a:lnTo>
                <a:lnTo>
                  <a:pt x="373379" y="287782"/>
                </a:lnTo>
                <a:lnTo>
                  <a:pt x="367537" y="257200"/>
                </a:lnTo>
                <a:lnTo>
                  <a:pt x="351885" y="233632"/>
                </a:lnTo>
                <a:lnTo>
                  <a:pt x="329231" y="218469"/>
                </a:lnTo>
                <a:lnTo>
                  <a:pt x="302387" y="213106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6"/>
                </a:lnTo>
                <a:lnTo>
                  <a:pt x="97464" y="59900"/>
                </a:lnTo>
                <a:lnTo>
                  <a:pt x="89662" y="97155"/>
                </a:lnTo>
                <a:lnTo>
                  <a:pt x="97464" y="134409"/>
                </a:lnTo>
                <a:lnTo>
                  <a:pt x="118554" y="165354"/>
                </a:lnTo>
                <a:lnTo>
                  <a:pt x="149455" y="186487"/>
                </a:lnTo>
                <a:lnTo>
                  <a:pt x="186690" y="194310"/>
                </a:lnTo>
                <a:lnTo>
                  <a:pt x="223924" y="186487"/>
                </a:lnTo>
                <a:lnTo>
                  <a:pt x="254825" y="165354"/>
                </a:lnTo>
                <a:lnTo>
                  <a:pt x="275915" y="134409"/>
                </a:lnTo>
                <a:lnTo>
                  <a:pt x="283718" y="97155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899647" y="4485132"/>
            <a:ext cx="373380" cy="908685"/>
          </a:xfrm>
          <a:custGeom>
            <a:avLst/>
            <a:gdLst/>
            <a:ahLst/>
            <a:cxnLst/>
            <a:rect l="l" t="t" r="r" b="b"/>
            <a:pathLst>
              <a:path w="373379" h="908685">
                <a:moveTo>
                  <a:pt x="373379" y="310261"/>
                </a:moveTo>
                <a:lnTo>
                  <a:pt x="78358" y="310261"/>
                </a:lnTo>
                <a:lnTo>
                  <a:pt x="82169" y="313944"/>
                </a:lnTo>
                <a:lnTo>
                  <a:pt x="82169" y="859663"/>
                </a:lnTo>
                <a:lnTo>
                  <a:pt x="86070" y="878300"/>
                </a:lnTo>
                <a:lnTo>
                  <a:pt x="96615" y="893794"/>
                </a:lnTo>
                <a:lnTo>
                  <a:pt x="112065" y="904382"/>
                </a:lnTo>
                <a:lnTo>
                  <a:pt x="130682" y="908304"/>
                </a:lnTo>
                <a:lnTo>
                  <a:pt x="149300" y="904382"/>
                </a:lnTo>
                <a:lnTo>
                  <a:pt x="164750" y="893794"/>
                </a:lnTo>
                <a:lnTo>
                  <a:pt x="175295" y="878300"/>
                </a:lnTo>
                <a:lnTo>
                  <a:pt x="179197" y="859663"/>
                </a:lnTo>
                <a:lnTo>
                  <a:pt x="179197" y="579374"/>
                </a:lnTo>
                <a:lnTo>
                  <a:pt x="183006" y="575691"/>
                </a:lnTo>
                <a:lnTo>
                  <a:pt x="291210" y="575691"/>
                </a:lnTo>
                <a:lnTo>
                  <a:pt x="291210" y="317754"/>
                </a:lnTo>
                <a:lnTo>
                  <a:pt x="295021" y="313944"/>
                </a:lnTo>
                <a:lnTo>
                  <a:pt x="373379" y="313944"/>
                </a:lnTo>
                <a:lnTo>
                  <a:pt x="373379" y="310261"/>
                </a:lnTo>
                <a:close/>
              </a:path>
              <a:path w="373379" h="908685">
                <a:moveTo>
                  <a:pt x="291210" y="575691"/>
                </a:moveTo>
                <a:lnTo>
                  <a:pt x="190373" y="575691"/>
                </a:lnTo>
                <a:lnTo>
                  <a:pt x="194182" y="579374"/>
                </a:lnTo>
                <a:lnTo>
                  <a:pt x="194182" y="859663"/>
                </a:lnTo>
                <a:lnTo>
                  <a:pt x="198084" y="878300"/>
                </a:lnTo>
                <a:lnTo>
                  <a:pt x="208629" y="893794"/>
                </a:lnTo>
                <a:lnTo>
                  <a:pt x="224079" y="904382"/>
                </a:lnTo>
                <a:lnTo>
                  <a:pt x="242697" y="908304"/>
                </a:lnTo>
                <a:lnTo>
                  <a:pt x="261314" y="904382"/>
                </a:lnTo>
                <a:lnTo>
                  <a:pt x="276764" y="893794"/>
                </a:lnTo>
                <a:lnTo>
                  <a:pt x="287309" y="878300"/>
                </a:lnTo>
                <a:lnTo>
                  <a:pt x="291210" y="859663"/>
                </a:lnTo>
                <a:lnTo>
                  <a:pt x="291210" y="575691"/>
                </a:lnTo>
                <a:close/>
              </a:path>
              <a:path w="373379" h="908685">
                <a:moveTo>
                  <a:pt x="373379" y="313944"/>
                </a:moveTo>
                <a:lnTo>
                  <a:pt x="302386" y="313944"/>
                </a:lnTo>
                <a:lnTo>
                  <a:pt x="306197" y="317754"/>
                </a:lnTo>
                <a:lnTo>
                  <a:pt x="306197" y="624205"/>
                </a:lnTo>
                <a:lnTo>
                  <a:pt x="308810" y="637339"/>
                </a:lnTo>
                <a:lnTo>
                  <a:pt x="315960" y="648033"/>
                </a:lnTo>
                <a:lnTo>
                  <a:pt x="326611" y="655226"/>
                </a:lnTo>
                <a:lnTo>
                  <a:pt x="339727" y="657860"/>
                </a:lnTo>
                <a:lnTo>
                  <a:pt x="352860" y="655226"/>
                </a:lnTo>
                <a:lnTo>
                  <a:pt x="363553" y="648033"/>
                </a:lnTo>
                <a:lnTo>
                  <a:pt x="370746" y="637339"/>
                </a:lnTo>
                <a:lnTo>
                  <a:pt x="373379" y="624205"/>
                </a:lnTo>
                <a:lnTo>
                  <a:pt x="373379" y="313944"/>
                </a:lnTo>
                <a:close/>
              </a:path>
              <a:path w="373379" h="908685">
                <a:moveTo>
                  <a:pt x="302386" y="213106"/>
                </a:moveTo>
                <a:lnTo>
                  <a:pt x="70993" y="213106"/>
                </a:lnTo>
                <a:lnTo>
                  <a:pt x="44148" y="218412"/>
                </a:lnTo>
                <a:lnTo>
                  <a:pt x="21494" y="233172"/>
                </a:lnTo>
                <a:lnTo>
                  <a:pt x="5842" y="255647"/>
                </a:lnTo>
                <a:lnTo>
                  <a:pt x="0" y="284099"/>
                </a:lnTo>
                <a:lnTo>
                  <a:pt x="0" y="620522"/>
                </a:lnTo>
                <a:lnTo>
                  <a:pt x="2633" y="633656"/>
                </a:lnTo>
                <a:lnTo>
                  <a:pt x="9826" y="644350"/>
                </a:lnTo>
                <a:lnTo>
                  <a:pt x="20520" y="651543"/>
                </a:lnTo>
                <a:lnTo>
                  <a:pt x="33654" y="654177"/>
                </a:lnTo>
                <a:lnTo>
                  <a:pt x="46769" y="651543"/>
                </a:lnTo>
                <a:lnTo>
                  <a:pt x="57419" y="644350"/>
                </a:lnTo>
                <a:lnTo>
                  <a:pt x="64569" y="633656"/>
                </a:lnTo>
                <a:lnTo>
                  <a:pt x="67182" y="620522"/>
                </a:lnTo>
                <a:lnTo>
                  <a:pt x="67182" y="313944"/>
                </a:lnTo>
                <a:lnTo>
                  <a:pt x="70993" y="310261"/>
                </a:lnTo>
                <a:lnTo>
                  <a:pt x="373379" y="310261"/>
                </a:lnTo>
                <a:lnTo>
                  <a:pt x="373379" y="287782"/>
                </a:lnTo>
                <a:lnTo>
                  <a:pt x="367538" y="257200"/>
                </a:lnTo>
                <a:lnTo>
                  <a:pt x="351886" y="233632"/>
                </a:lnTo>
                <a:lnTo>
                  <a:pt x="329232" y="218469"/>
                </a:lnTo>
                <a:lnTo>
                  <a:pt x="302386" y="213106"/>
                </a:lnTo>
                <a:close/>
              </a:path>
              <a:path w="373379" h="908685">
                <a:moveTo>
                  <a:pt x="186690" y="0"/>
                </a:moveTo>
                <a:lnTo>
                  <a:pt x="149455" y="7822"/>
                </a:lnTo>
                <a:lnTo>
                  <a:pt x="118554" y="28956"/>
                </a:lnTo>
                <a:lnTo>
                  <a:pt x="97464" y="59900"/>
                </a:lnTo>
                <a:lnTo>
                  <a:pt x="89661" y="97155"/>
                </a:lnTo>
                <a:lnTo>
                  <a:pt x="97464" y="134409"/>
                </a:lnTo>
                <a:lnTo>
                  <a:pt x="118554" y="165354"/>
                </a:lnTo>
                <a:lnTo>
                  <a:pt x="149455" y="186487"/>
                </a:lnTo>
                <a:lnTo>
                  <a:pt x="186690" y="194310"/>
                </a:lnTo>
                <a:lnTo>
                  <a:pt x="223924" y="186487"/>
                </a:lnTo>
                <a:lnTo>
                  <a:pt x="254825" y="165354"/>
                </a:lnTo>
                <a:lnTo>
                  <a:pt x="275915" y="134409"/>
                </a:lnTo>
                <a:lnTo>
                  <a:pt x="283718" y="97155"/>
                </a:lnTo>
                <a:lnTo>
                  <a:pt x="275915" y="58346"/>
                </a:lnTo>
                <a:lnTo>
                  <a:pt x="254825" y="27574"/>
                </a:lnTo>
                <a:lnTo>
                  <a:pt x="223924" y="7304"/>
                </a:lnTo>
                <a:lnTo>
                  <a:pt x="186690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494519" y="2449067"/>
            <a:ext cx="0" cy="2882265"/>
          </a:xfrm>
          <a:custGeom>
            <a:avLst/>
            <a:gdLst/>
            <a:ahLst/>
            <a:cxnLst/>
            <a:rect l="l" t="t" r="r" b="b"/>
            <a:pathLst>
              <a:path w="0" h="2882265">
                <a:moveTo>
                  <a:pt x="0" y="0"/>
                </a:moveTo>
                <a:lnTo>
                  <a:pt x="0" y="2881757"/>
                </a:lnTo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939028" y="2241804"/>
            <a:ext cx="3455035" cy="1012190"/>
          </a:xfrm>
          <a:prstGeom prst="rect">
            <a:avLst/>
          </a:prstGeom>
          <a:ln w="9525">
            <a:solidFill>
              <a:srgbClr val="160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产品线1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31408" y="3317747"/>
            <a:ext cx="3455035" cy="1012190"/>
          </a:xfrm>
          <a:prstGeom prst="rect">
            <a:avLst/>
          </a:prstGeom>
          <a:ln w="9525">
            <a:solidFill>
              <a:srgbClr val="160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1305"/>
              </a:spcBef>
            </a:pPr>
            <a:r>
              <a:rPr dirty="0" sz="1200">
                <a:latin typeface="微软雅黑"/>
                <a:cs typeface="微软雅黑"/>
              </a:rPr>
              <a:t>产品线2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22264" y="4427220"/>
            <a:ext cx="3455035" cy="1028700"/>
          </a:xfrm>
          <a:prstGeom prst="rect">
            <a:avLst/>
          </a:prstGeom>
          <a:ln w="9525">
            <a:solidFill>
              <a:srgbClr val="160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1425"/>
              </a:spcBef>
            </a:pPr>
            <a:r>
              <a:rPr dirty="0" sz="1200">
                <a:latin typeface="微软雅黑"/>
                <a:cs typeface="微软雅黑"/>
              </a:rPr>
              <a:t>产品线3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607295" y="2237232"/>
            <a:ext cx="1757680" cy="3218815"/>
          </a:xfrm>
          <a:custGeom>
            <a:avLst/>
            <a:gdLst/>
            <a:ahLst/>
            <a:cxnLst/>
            <a:rect l="l" t="t" r="r" b="b"/>
            <a:pathLst>
              <a:path w="1757679" h="3218815">
                <a:moveTo>
                  <a:pt x="0" y="3218688"/>
                </a:moveTo>
                <a:lnTo>
                  <a:pt x="1757172" y="3218688"/>
                </a:lnTo>
                <a:lnTo>
                  <a:pt x="1757172" y="0"/>
                </a:lnTo>
                <a:lnTo>
                  <a:pt x="0" y="0"/>
                </a:lnTo>
                <a:lnTo>
                  <a:pt x="0" y="3218688"/>
                </a:lnTo>
                <a:close/>
              </a:path>
            </a:pathLst>
          </a:custGeom>
          <a:ln w="9525">
            <a:solidFill>
              <a:srgbClr val="16086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5800" y="2244851"/>
            <a:ext cx="2440305" cy="826135"/>
          </a:xfrm>
          <a:custGeom>
            <a:avLst/>
            <a:gdLst/>
            <a:ahLst/>
            <a:cxnLst/>
            <a:rect l="l" t="t" r="r" b="b"/>
            <a:pathLst>
              <a:path w="2440305" h="826135">
                <a:moveTo>
                  <a:pt x="0" y="826008"/>
                </a:moveTo>
                <a:lnTo>
                  <a:pt x="2439924" y="826008"/>
                </a:lnTo>
                <a:lnTo>
                  <a:pt x="2439924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DBF5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85800" y="2456815"/>
            <a:ext cx="2440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67435" marR="106045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微软雅黑"/>
                <a:cs typeface="微软雅黑"/>
              </a:rPr>
              <a:t>产品 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5800" y="3561588"/>
            <a:ext cx="3817620" cy="1927860"/>
          </a:xfrm>
          <a:prstGeom prst="rect">
            <a:avLst/>
          </a:prstGeom>
          <a:solidFill>
            <a:srgbClr val="B7CFFF"/>
          </a:solidFill>
        </p:spPr>
        <p:txBody>
          <a:bodyPr wrap="square" lIns="0" tIns="400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dirty="0" sz="1200">
                <a:latin typeface="微软雅黑"/>
                <a:cs typeface="微软雅黑"/>
              </a:rPr>
              <a:t>研发团队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47927" y="3942588"/>
            <a:ext cx="2900680" cy="368935"/>
          </a:xfrm>
          <a:prstGeom prst="rect">
            <a:avLst/>
          </a:prstGeom>
          <a:solidFill>
            <a:srgbClr val="B7CFFF"/>
          </a:solidFill>
          <a:ln w="9525">
            <a:solidFill>
              <a:srgbClr val="160868"/>
            </a:solidFill>
          </a:ln>
        </p:spPr>
        <p:txBody>
          <a:bodyPr wrap="square" lIns="0" tIns="8763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690"/>
              </a:spcBef>
            </a:pPr>
            <a:r>
              <a:rPr dirty="0" sz="1200">
                <a:latin typeface="微软雅黑"/>
                <a:cs typeface="微软雅黑"/>
              </a:rPr>
              <a:t>前端团队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50975" y="4410455"/>
            <a:ext cx="2897505" cy="370840"/>
          </a:xfrm>
          <a:prstGeom prst="rect">
            <a:avLst/>
          </a:prstGeom>
          <a:solidFill>
            <a:srgbClr val="B7CFFF"/>
          </a:solidFill>
          <a:ln w="9525">
            <a:solidFill>
              <a:srgbClr val="160868"/>
            </a:solidFill>
          </a:ln>
        </p:spPr>
        <p:txBody>
          <a:bodyPr wrap="square" lIns="0" tIns="876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dirty="0" sz="1200" spc="-5">
                <a:latin typeface="微软雅黑"/>
                <a:cs typeface="微软雅黑"/>
              </a:rPr>
              <a:t>后端团队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47927" y="4867655"/>
            <a:ext cx="2898775" cy="368935"/>
          </a:xfrm>
          <a:prstGeom prst="rect">
            <a:avLst/>
          </a:prstGeom>
          <a:solidFill>
            <a:srgbClr val="B7CFFF"/>
          </a:solidFill>
          <a:ln w="9525">
            <a:solidFill>
              <a:srgbClr val="160868"/>
            </a:solidFill>
          </a:ln>
        </p:spPr>
        <p:txBody>
          <a:bodyPr wrap="square" lIns="0" tIns="882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dirty="0" sz="1200">
                <a:latin typeface="微软雅黑"/>
                <a:cs typeface="微软雅黑"/>
              </a:rPr>
              <a:t>测试团队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92879" y="3942588"/>
            <a:ext cx="407034" cy="1294130"/>
          </a:xfrm>
          <a:prstGeom prst="rect">
            <a:avLst/>
          </a:prstGeom>
          <a:solidFill>
            <a:srgbClr val="B7CFFF"/>
          </a:solidFill>
          <a:ln w="9525">
            <a:solidFill>
              <a:srgbClr val="160868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Times New Roman"/>
              <a:cs typeface="Times New Roman"/>
            </a:endParaRPr>
          </a:p>
          <a:p>
            <a:pPr algn="just" marL="126364" marR="120014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团 队 协 调 员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68979" y="2244851"/>
            <a:ext cx="1234440" cy="826135"/>
          </a:xfrm>
          <a:prstGeom prst="rect">
            <a:avLst/>
          </a:prstGeom>
          <a:solidFill>
            <a:srgbClr val="DBF5F8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imes New Roman"/>
              <a:cs typeface="Times New Roman"/>
            </a:endParaRPr>
          </a:p>
          <a:p>
            <a:pPr marL="465455" marR="303530" indent="-1524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微软雅黑"/>
                <a:cs typeface="微软雅黑"/>
              </a:rPr>
              <a:t>交互视觉 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01127" y="3139439"/>
            <a:ext cx="3802292" cy="33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38300" y="3113532"/>
            <a:ext cx="407034" cy="419100"/>
          </a:xfrm>
          <a:custGeom>
            <a:avLst/>
            <a:gdLst/>
            <a:ahLst/>
            <a:cxnLst/>
            <a:rect l="l" t="t" r="r" b="b"/>
            <a:pathLst>
              <a:path w="407035" h="419100">
                <a:moveTo>
                  <a:pt x="406907" y="215645"/>
                </a:moveTo>
                <a:lnTo>
                  <a:pt x="0" y="215645"/>
                </a:lnTo>
                <a:lnTo>
                  <a:pt x="203454" y="419100"/>
                </a:lnTo>
                <a:lnTo>
                  <a:pt x="406907" y="215645"/>
                </a:lnTo>
                <a:close/>
              </a:path>
              <a:path w="407035" h="419100">
                <a:moveTo>
                  <a:pt x="305181" y="0"/>
                </a:moveTo>
                <a:lnTo>
                  <a:pt x="101726" y="0"/>
                </a:lnTo>
                <a:lnTo>
                  <a:pt x="101726" y="215645"/>
                </a:lnTo>
                <a:lnTo>
                  <a:pt x="305181" y="215645"/>
                </a:lnTo>
                <a:lnTo>
                  <a:pt x="305181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638300" y="3113532"/>
            <a:ext cx="407034" cy="419100"/>
          </a:xfrm>
          <a:custGeom>
            <a:avLst/>
            <a:gdLst/>
            <a:ahLst/>
            <a:cxnLst/>
            <a:rect l="l" t="t" r="r" b="b"/>
            <a:pathLst>
              <a:path w="407035" h="419100">
                <a:moveTo>
                  <a:pt x="0" y="215645"/>
                </a:moveTo>
                <a:lnTo>
                  <a:pt x="101726" y="215645"/>
                </a:lnTo>
                <a:lnTo>
                  <a:pt x="101726" y="0"/>
                </a:lnTo>
                <a:lnTo>
                  <a:pt x="305181" y="0"/>
                </a:lnTo>
                <a:lnTo>
                  <a:pt x="305181" y="215645"/>
                </a:lnTo>
                <a:lnTo>
                  <a:pt x="406907" y="215645"/>
                </a:lnTo>
                <a:lnTo>
                  <a:pt x="203454" y="419100"/>
                </a:lnTo>
                <a:lnTo>
                  <a:pt x="0" y="215645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654552" y="3113532"/>
            <a:ext cx="405765" cy="419100"/>
          </a:xfrm>
          <a:custGeom>
            <a:avLst/>
            <a:gdLst/>
            <a:ahLst/>
            <a:cxnLst/>
            <a:rect l="l" t="t" r="r" b="b"/>
            <a:pathLst>
              <a:path w="405764" h="419100">
                <a:moveTo>
                  <a:pt x="405384" y="216407"/>
                </a:moveTo>
                <a:lnTo>
                  <a:pt x="0" y="216407"/>
                </a:lnTo>
                <a:lnTo>
                  <a:pt x="202692" y="419100"/>
                </a:lnTo>
                <a:lnTo>
                  <a:pt x="405384" y="216407"/>
                </a:lnTo>
                <a:close/>
              </a:path>
              <a:path w="405764" h="419100">
                <a:moveTo>
                  <a:pt x="304038" y="0"/>
                </a:moveTo>
                <a:lnTo>
                  <a:pt x="101346" y="0"/>
                </a:lnTo>
                <a:lnTo>
                  <a:pt x="101346" y="216407"/>
                </a:lnTo>
                <a:lnTo>
                  <a:pt x="304038" y="216407"/>
                </a:lnTo>
                <a:lnTo>
                  <a:pt x="304038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654552" y="3113532"/>
            <a:ext cx="405765" cy="419100"/>
          </a:xfrm>
          <a:custGeom>
            <a:avLst/>
            <a:gdLst/>
            <a:ahLst/>
            <a:cxnLst/>
            <a:rect l="l" t="t" r="r" b="b"/>
            <a:pathLst>
              <a:path w="405764" h="419100">
                <a:moveTo>
                  <a:pt x="0" y="216407"/>
                </a:moveTo>
                <a:lnTo>
                  <a:pt x="101346" y="216407"/>
                </a:lnTo>
                <a:lnTo>
                  <a:pt x="101346" y="0"/>
                </a:lnTo>
                <a:lnTo>
                  <a:pt x="304038" y="0"/>
                </a:lnTo>
                <a:lnTo>
                  <a:pt x="304038" y="216407"/>
                </a:lnTo>
                <a:lnTo>
                  <a:pt x="405384" y="216407"/>
                </a:lnTo>
                <a:lnTo>
                  <a:pt x="202692" y="419100"/>
                </a:lnTo>
                <a:lnTo>
                  <a:pt x="0" y="216407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04516" y="2548127"/>
            <a:ext cx="225551" cy="222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041391" y="2435351"/>
            <a:ext cx="445134" cy="2583180"/>
          </a:xfrm>
          <a:custGeom>
            <a:avLst/>
            <a:gdLst/>
            <a:ahLst/>
            <a:cxnLst/>
            <a:rect l="l" t="t" r="r" b="b"/>
            <a:pathLst>
              <a:path w="445135" h="2583179">
                <a:moveTo>
                  <a:pt x="0" y="0"/>
                </a:moveTo>
                <a:lnTo>
                  <a:pt x="0" y="2583180"/>
                </a:lnTo>
                <a:lnTo>
                  <a:pt x="445008" y="1291590"/>
                </a:lnTo>
                <a:lnTo>
                  <a:pt x="0" y="0"/>
                </a:lnTo>
                <a:close/>
              </a:path>
            </a:pathLst>
          </a:custGeom>
          <a:solidFill>
            <a:srgbClr val="778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365492" y="1563624"/>
            <a:ext cx="390525" cy="515620"/>
          </a:xfrm>
          <a:custGeom>
            <a:avLst/>
            <a:gdLst/>
            <a:ahLst/>
            <a:cxnLst/>
            <a:rect l="l" t="t" r="r" b="b"/>
            <a:pathLst>
              <a:path w="390525" h="515619">
                <a:moveTo>
                  <a:pt x="0" y="320039"/>
                </a:moveTo>
                <a:lnTo>
                  <a:pt x="97535" y="320039"/>
                </a:lnTo>
                <a:lnTo>
                  <a:pt x="97535" y="0"/>
                </a:lnTo>
                <a:lnTo>
                  <a:pt x="292607" y="0"/>
                </a:lnTo>
                <a:lnTo>
                  <a:pt x="292607" y="320039"/>
                </a:lnTo>
                <a:lnTo>
                  <a:pt x="390143" y="320039"/>
                </a:lnTo>
                <a:lnTo>
                  <a:pt x="195072" y="515112"/>
                </a:lnTo>
                <a:lnTo>
                  <a:pt x="0" y="320039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58" name="object 58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9" name="object 59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0" name="object 60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1" name="object 61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2" name="object 62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725424"/>
            <a:ext cx="4696967" cy="5814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0952" y="229362"/>
            <a:ext cx="93859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2800" spc="39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小</a:t>
            </a:r>
            <a:r>
              <a:rPr dirty="0" u="heavy" sz="2800" spc="-5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结</a:t>
            </a:r>
            <a:r>
              <a:rPr dirty="0" u="heavy" sz="280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	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33215" y="4674108"/>
            <a:ext cx="387845" cy="198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52773" y="4685284"/>
            <a:ext cx="351790" cy="163830"/>
          </a:xfrm>
          <a:custGeom>
            <a:avLst/>
            <a:gdLst/>
            <a:ahLst/>
            <a:cxnLst/>
            <a:rect l="l" t="t" r="r" b="b"/>
            <a:pathLst>
              <a:path w="351789" h="163829">
                <a:moveTo>
                  <a:pt x="167512" y="141224"/>
                </a:moveTo>
                <a:lnTo>
                  <a:pt x="5968" y="141224"/>
                </a:lnTo>
                <a:lnTo>
                  <a:pt x="5968" y="163703"/>
                </a:lnTo>
                <a:lnTo>
                  <a:pt x="167512" y="163703"/>
                </a:lnTo>
                <a:lnTo>
                  <a:pt x="167512" y="141224"/>
                </a:lnTo>
                <a:close/>
              </a:path>
              <a:path w="351789" h="163829">
                <a:moveTo>
                  <a:pt x="56006" y="74422"/>
                </a:moveTo>
                <a:lnTo>
                  <a:pt x="30606" y="74422"/>
                </a:lnTo>
                <a:lnTo>
                  <a:pt x="30606" y="141224"/>
                </a:lnTo>
                <a:lnTo>
                  <a:pt x="56006" y="141224"/>
                </a:lnTo>
                <a:lnTo>
                  <a:pt x="56006" y="74422"/>
                </a:lnTo>
                <a:close/>
              </a:path>
              <a:path w="351789" h="163829">
                <a:moveTo>
                  <a:pt x="106552" y="53594"/>
                </a:moveTo>
                <a:lnTo>
                  <a:pt x="81152" y="53594"/>
                </a:lnTo>
                <a:lnTo>
                  <a:pt x="81152" y="141224"/>
                </a:lnTo>
                <a:lnTo>
                  <a:pt x="106552" y="141224"/>
                </a:lnTo>
                <a:lnTo>
                  <a:pt x="106552" y="109347"/>
                </a:lnTo>
                <a:lnTo>
                  <a:pt x="150749" y="109347"/>
                </a:lnTo>
                <a:lnTo>
                  <a:pt x="150749" y="86868"/>
                </a:lnTo>
                <a:lnTo>
                  <a:pt x="106552" y="86868"/>
                </a:lnTo>
                <a:lnTo>
                  <a:pt x="106552" y="53594"/>
                </a:lnTo>
                <a:close/>
              </a:path>
              <a:path w="351789" h="163829">
                <a:moveTo>
                  <a:pt x="107441" y="0"/>
                </a:moveTo>
                <a:lnTo>
                  <a:pt x="76073" y="0"/>
                </a:lnTo>
                <a:lnTo>
                  <a:pt x="61972" y="17287"/>
                </a:lnTo>
                <a:lnTo>
                  <a:pt x="44608" y="32956"/>
                </a:lnTo>
                <a:lnTo>
                  <a:pt x="23959" y="47005"/>
                </a:lnTo>
                <a:lnTo>
                  <a:pt x="0" y="59436"/>
                </a:lnTo>
                <a:lnTo>
                  <a:pt x="4568" y="66292"/>
                </a:lnTo>
                <a:lnTo>
                  <a:pt x="8540" y="72374"/>
                </a:lnTo>
                <a:lnTo>
                  <a:pt x="11894" y="77670"/>
                </a:lnTo>
                <a:lnTo>
                  <a:pt x="14604" y="82169"/>
                </a:lnTo>
                <a:lnTo>
                  <a:pt x="37441" y="68619"/>
                </a:lnTo>
                <a:lnTo>
                  <a:pt x="57181" y="54451"/>
                </a:lnTo>
                <a:lnTo>
                  <a:pt x="73826" y="39663"/>
                </a:lnTo>
                <a:lnTo>
                  <a:pt x="87375" y="24257"/>
                </a:lnTo>
                <a:lnTo>
                  <a:pt x="119168" y="24257"/>
                </a:lnTo>
                <a:lnTo>
                  <a:pt x="115917" y="21677"/>
                </a:lnTo>
                <a:lnTo>
                  <a:pt x="101726" y="6604"/>
                </a:lnTo>
                <a:lnTo>
                  <a:pt x="107441" y="0"/>
                </a:lnTo>
                <a:close/>
              </a:path>
              <a:path w="351789" h="163829">
                <a:moveTo>
                  <a:pt x="119168" y="24257"/>
                </a:moveTo>
                <a:lnTo>
                  <a:pt x="87375" y="24257"/>
                </a:lnTo>
                <a:lnTo>
                  <a:pt x="101498" y="39421"/>
                </a:lnTo>
                <a:lnTo>
                  <a:pt x="118157" y="53657"/>
                </a:lnTo>
                <a:lnTo>
                  <a:pt x="137364" y="66940"/>
                </a:lnTo>
                <a:lnTo>
                  <a:pt x="159130" y="79248"/>
                </a:lnTo>
                <a:lnTo>
                  <a:pt x="162226" y="73987"/>
                </a:lnTo>
                <a:lnTo>
                  <a:pt x="165607" y="68310"/>
                </a:lnTo>
                <a:lnTo>
                  <a:pt x="169275" y="62228"/>
                </a:lnTo>
                <a:lnTo>
                  <a:pt x="173227" y="55753"/>
                </a:lnTo>
                <a:lnTo>
                  <a:pt x="151679" y="46251"/>
                </a:lnTo>
                <a:lnTo>
                  <a:pt x="132572" y="34893"/>
                </a:lnTo>
                <a:lnTo>
                  <a:pt x="119168" y="24257"/>
                </a:lnTo>
                <a:close/>
              </a:path>
              <a:path w="351789" h="163829">
                <a:moveTo>
                  <a:pt x="351409" y="139192"/>
                </a:moveTo>
                <a:lnTo>
                  <a:pt x="179324" y="139192"/>
                </a:lnTo>
                <a:lnTo>
                  <a:pt x="179324" y="162941"/>
                </a:lnTo>
                <a:lnTo>
                  <a:pt x="351409" y="162941"/>
                </a:lnTo>
                <a:lnTo>
                  <a:pt x="351409" y="139192"/>
                </a:lnTo>
                <a:close/>
              </a:path>
              <a:path w="351789" h="163829">
                <a:moveTo>
                  <a:pt x="253873" y="104648"/>
                </a:moveTo>
                <a:lnTo>
                  <a:pt x="228473" y="104648"/>
                </a:lnTo>
                <a:lnTo>
                  <a:pt x="228473" y="139192"/>
                </a:lnTo>
                <a:lnTo>
                  <a:pt x="253873" y="139192"/>
                </a:lnTo>
                <a:lnTo>
                  <a:pt x="253873" y="104648"/>
                </a:lnTo>
                <a:close/>
              </a:path>
              <a:path w="351789" h="163829">
                <a:moveTo>
                  <a:pt x="301243" y="2286"/>
                </a:moveTo>
                <a:lnTo>
                  <a:pt x="276098" y="2286"/>
                </a:lnTo>
                <a:lnTo>
                  <a:pt x="276098" y="139192"/>
                </a:lnTo>
                <a:lnTo>
                  <a:pt x="301243" y="139192"/>
                </a:lnTo>
                <a:lnTo>
                  <a:pt x="301243" y="104013"/>
                </a:lnTo>
                <a:lnTo>
                  <a:pt x="323712" y="104013"/>
                </a:lnTo>
                <a:lnTo>
                  <a:pt x="327288" y="96393"/>
                </a:lnTo>
                <a:lnTo>
                  <a:pt x="301243" y="96393"/>
                </a:lnTo>
                <a:lnTo>
                  <a:pt x="301243" y="2286"/>
                </a:lnTo>
                <a:close/>
              </a:path>
              <a:path w="351789" h="163829">
                <a:moveTo>
                  <a:pt x="201295" y="28956"/>
                </a:moveTo>
                <a:lnTo>
                  <a:pt x="180339" y="38481"/>
                </a:lnTo>
                <a:lnTo>
                  <a:pt x="187483" y="55862"/>
                </a:lnTo>
                <a:lnTo>
                  <a:pt x="194627" y="74088"/>
                </a:lnTo>
                <a:lnTo>
                  <a:pt x="201771" y="93148"/>
                </a:lnTo>
                <a:lnTo>
                  <a:pt x="208914" y="113030"/>
                </a:lnTo>
                <a:lnTo>
                  <a:pt x="228473" y="104648"/>
                </a:lnTo>
                <a:lnTo>
                  <a:pt x="253873" y="104648"/>
                </a:lnTo>
                <a:lnTo>
                  <a:pt x="253873" y="94107"/>
                </a:lnTo>
                <a:lnTo>
                  <a:pt x="228473" y="94107"/>
                </a:lnTo>
                <a:lnTo>
                  <a:pt x="222208" y="78247"/>
                </a:lnTo>
                <a:lnTo>
                  <a:pt x="215598" y="62103"/>
                </a:lnTo>
                <a:lnTo>
                  <a:pt x="208631" y="45672"/>
                </a:lnTo>
                <a:lnTo>
                  <a:pt x="201295" y="28956"/>
                </a:lnTo>
                <a:close/>
              </a:path>
              <a:path w="351789" h="163829">
                <a:moveTo>
                  <a:pt x="323712" y="104013"/>
                </a:moveTo>
                <a:lnTo>
                  <a:pt x="301243" y="104013"/>
                </a:lnTo>
                <a:lnTo>
                  <a:pt x="319659" y="112649"/>
                </a:lnTo>
                <a:lnTo>
                  <a:pt x="323712" y="104013"/>
                </a:lnTo>
                <a:close/>
              </a:path>
              <a:path w="351789" h="163829">
                <a:moveTo>
                  <a:pt x="328929" y="31369"/>
                </a:moveTo>
                <a:lnTo>
                  <a:pt x="322121" y="49226"/>
                </a:lnTo>
                <a:lnTo>
                  <a:pt x="315229" y="66024"/>
                </a:lnTo>
                <a:lnTo>
                  <a:pt x="308266" y="81750"/>
                </a:lnTo>
                <a:lnTo>
                  <a:pt x="301243" y="96393"/>
                </a:lnTo>
                <a:lnTo>
                  <a:pt x="327288" y="96393"/>
                </a:lnTo>
                <a:lnTo>
                  <a:pt x="328566" y="93668"/>
                </a:lnTo>
                <a:lnTo>
                  <a:pt x="336819" y="75390"/>
                </a:lnTo>
                <a:lnTo>
                  <a:pt x="344429" y="57802"/>
                </a:lnTo>
                <a:lnTo>
                  <a:pt x="351409" y="40894"/>
                </a:lnTo>
                <a:lnTo>
                  <a:pt x="328929" y="31369"/>
                </a:lnTo>
                <a:close/>
              </a:path>
              <a:path w="351789" h="163829">
                <a:moveTo>
                  <a:pt x="253873" y="2286"/>
                </a:moveTo>
                <a:lnTo>
                  <a:pt x="228473" y="2286"/>
                </a:lnTo>
                <a:lnTo>
                  <a:pt x="228473" y="94107"/>
                </a:lnTo>
                <a:lnTo>
                  <a:pt x="253873" y="94107"/>
                </a:lnTo>
                <a:lnTo>
                  <a:pt x="253873" y="22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47440" y="4679950"/>
            <a:ext cx="362077" cy="174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34740" y="4885944"/>
            <a:ext cx="386334" cy="208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53154" y="4897628"/>
            <a:ext cx="351155" cy="172720"/>
          </a:xfrm>
          <a:custGeom>
            <a:avLst/>
            <a:gdLst/>
            <a:ahLst/>
            <a:cxnLst/>
            <a:rect l="l" t="t" r="r" b="b"/>
            <a:pathLst>
              <a:path w="351154" h="172720">
                <a:moveTo>
                  <a:pt x="56769" y="50800"/>
                </a:moveTo>
                <a:lnTo>
                  <a:pt x="29972" y="50800"/>
                </a:lnTo>
                <a:lnTo>
                  <a:pt x="36062" y="69375"/>
                </a:lnTo>
                <a:lnTo>
                  <a:pt x="44021" y="86629"/>
                </a:lnTo>
                <a:lnTo>
                  <a:pt x="53814" y="102574"/>
                </a:lnTo>
                <a:lnTo>
                  <a:pt x="65405" y="117221"/>
                </a:lnTo>
                <a:lnTo>
                  <a:pt x="51452" y="125817"/>
                </a:lnTo>
                <a:lnTo>
                  <a:pt x="35893" y="133699"/>
                </a:lnTo>
                <a:lnTo>
                  <a:pt x="18738" y="140866"/>
                </a:lnTo>
                <a:lnTo>
                  <a:pt x="0" y="147320"/>
                </a:lnTo>
                <a:lnTo>
                  <a:pt x="4075" y="152679"/>
                </a:lnTo>
                <a:lnTo>
                  <a:pt x="8318" y="158670"/>
                </a:lnTo>
                <a:lnTo>
                  <a:pt x="12751" y="165304"/>
                </a:lnTo>
                <a:lnTo>
                  <a:pt x="17399" y="172593"/>
                </a:lnTo>
                <a:lnTo>
                  <a:pt x="36901" y="164613"/>
                </a:lnTo>
                <a:lnTo>
                  <a:pt x="54832" y="155908"/>
                </a:lnTo>
                <a:lnTo>
                  <a:pt x="71191" y="146464"/>
                </a:lnTo>
                <a:lnTo>
                  <a:pt x="85979" y="136271"/>
                </a:lnTo>
                <a:lnTo>
                  <a:pt x="142625" y="136271"/>
                </a:lnTo>
                <a:lnTo>
                  <a:pt x="136493" y="133953"/>
                </a:lnTo>
                <a:lnTo>
                  <a:pt x="120749" y="126313"/>
                </a:lnTo>
                <a:lnTo>
                  <a:pt x="106553" y="117602"/>
                </a:lnTo>
                <a:lnTo>
                  <a:pt x="118199" y="103217"/>
                </a:lnTo>
                <a:lnTo>
                  <a:pt x="120127" y="100203"/>
                </a:lnTo>
                <a:lnTo>
                  <a:pt x="85852" y="100203"/>
                </a:lnTo>
                <a:lnTo>
                  <a:pt x="76485" y="89269"/>
                </a:lnTo>
                <a:lnTo>
                  <a:pt x="68523" y="77406"/>
                </a:lnTo>
                <a:lnTo>
                  <a:pt x="61949" y="64591"/>
                </a:lnTo>
                <a:lnTo>
                  <a:pt x="56769" y="50800"/>
                </a:lnTo>
                <a:close/>
              </a:path>
              <a:path w="351154" h="172720">
                <a:moveTo>
                  <a:pt x="142625" y="136271"/>
                </a:moveTo>
                <a:lnTo>
                  <a:pt x="85979" y="136271"/>
                </a:lnTo>
                <a:lnTo>
                  <a:pt x="100625" y="146679"/>
                </a:lnTo>
                <a:lnTo>
                  <a:pt x="116760" y="156003"/>
                </a:lnTo>
                <a:lnTo>
                  <a:pt x="134395" y="164256"/>
                </a:lnTo>
                <a:lnTo>
                  <a:pt x="153543" y="171450"/>
                </a:lnTo>
                <a:lnTo>
                  <a:pt x="156521" y="166854"/>
                </a:lnTo>
                <a:lnTo>
                  <a:pt x="160702" y="161067"/>
                </a:lnTo>
                <a:lnTo>
                  <a:pt x="166098" y="154090"/>
                </a:lnTo>
                <a:lnTo>
                  <a:pt x="172720" y="145923"/>
                </a:lnTo>
                <a:lnTo>
                  <a:pt x="153808" y="140497"/>
                </a:lnTo>
                <a:lnTo>
                  <a:pt x="142625" y="136271"/>
                </a:lnTo>
                <a:close/>
              </a:path>
              <a:path w="351154" h="172720">
                <a:moveTo>
                  <a:pt x="144399" y="50800"/>
                </a:moveTo>
                <a:lnTo>
                  <a:pt x="114808" y="50800"/>
                </a:lnTo>
                <a:lnTo>
                  <a:pt x="109774" y="64609"/>
                </a:lnTo>
                <a:lnTo>
                  <a:pt x="103250" y="77454"/>
                </a:lnTo>
                <a:lnTo>
                  <a:pt x="95259" y="89322"/>
                </a:lnTo>
                <a:lnTo>
                  <a:pt x="85852" y="100203"/>
                </a:lnTo>
                <a:lnTo>
                  <a:pt x="120127" y="100203"/>
                </a:lnTo>
                <a:lnTo>
                  <a:pt x="128381" y="87296"/>
                </a:lnTo>
                <a:lnTo>
                  <a:pt x="137110" y="69828"/>
                </a:lnTo>
                <a:lnTo>
                  <a:pt x="144399" y="50800"/>
                </a:lnTo>
                <a:close/>
              </a:path>
              <a:path w="351154" h="172720">
                <a:moveTo>
                  <a:pt x="170307" y="27305"/>
                </a:moveTo>
                <a:lnTo>
                  <a:pt x="1905" y="27305"/>
                </a:lnTo>
                <a:lnTo>
                  <a:pt x="1905" y="50800"/>
                </a:lnTo>
                <a:lnTo>
                  <a:pt x="170307" y="50800"/>
                </a:lnTo>
                <a:lnTo>
                  <a:pt x="170307" y="27305"/>
                </a:lnTo>
                <a:close/>
              </a:path>
              <a:path w="351154" h="172720">
                <a:moveTo>
                  <a:pt x="93980" y="0"/>
                </a:moveTo>
                <a:lnTo>
                  <a:pt x="67310" y="5334"/>
                </a:lnTo>
                <a:lnTo>
                  <a:pt x="70485" y="14097"/>
                </a:lnTo>
                <a:lnTo>
                  <a:pt x="73024" y="21877"/>
                </a:lnTo>
                <a:lnTo>
                  <a:pt x="74675" y="27305"/>
                </a:lnTo>
                <a:lnTo>
                  <a:pt x="103886" y="27305"/>
                </a:lnTo>
                <a:lnTo>
                  <a:pt x="101981" y="21877"/>
                </a:lnTo>
                <a:lnTo>
                  <a:pt x="99695" y="15509"/>
                </a:lnTo>
                <a:lnTo>
                  <a:pt x="97028" y="8213"/>
                </a:lnTo>
                <a:lnTo>
                  <a:pt x="93980" y="0"/>
                </a:lnTo>
                <a:close/>
              </a:path>
              <a:path w="351154" h="172720">
                <a:moveTo>
                  <a:pt x="227203" y="87630"/>
                </a:moveTo>
                <a:lnTo>
                  <a:pt x="202184" y="87630"/>
                </a:lnTo>
                <a:lnTo>
                  <a:pt x="202184" y="170815"/>
                </a:lnTo>
                <a:lnTo>
                  <a:pt x="227203" y="170815"/>
                </a:lnTo>
                <a:lnTo>
                  <a:pt x="227203" y="87630"/>
                </a:lnTo>
                <a:close/>
              </a:path>
              <a:path w="351154" h="172720">
                <a:moveTo>
                  <a:pt x="289941" y="114173"/>
                </a:moveTo>
                <a:lnTo>
                  <a:pt x="263779" y="114173"/>
                </a:lnTo>
                <a:lnTo>
                  <a:pt x="263851" y="138557"/>
                </a:lnTo>
                <a:lnTo>
                  <a:pt x="265733" y="151717"/>
                </a:lnTo>
                <a:lnTo>
                  <a:pt x="271605" y="161480"/>
                </a:lnTo>
                <a:lnTo>
                  <a:pt x="281406" y="167338"/>
                </a:lnTo>
                <a:lnTo>
                  <a:pt x="295148" y="169291"/>
                </a:lnTo>
                <a:lnTo>
                  <a:pt x="320421" y="169291"/>
                </a:lnTo>
                <a:lnTo>
                  <a:pt x="328549" y="167386"/>
                </a:lnTo>
                <a:lnTo>
                  <a:pt x="334391" y="163703"/>
                </a:lnTo>
                <a:lnTo>
                  <a:pt x="340360" y="160020"/>
                </a:lnTo>
                <a:lnTo>
                  <a:pt x="344043" y="154686"/>
                </a:lnTo>
                <a:lnTo>
                  <a:pt x="345567" y="147574"/>
                </a:lnTo>
                <a:lnTo>
                  <a:pt x="346173" y="144399"/>
                </a:lnTo>
                <a:lnTo>
                  <a:pt x="293624" y="144399"/>
                </a:lnTo>
                <a:lnTo>
                  <a:pt x="289941" y="139954"/>
                </a:lnTo>
                <a:lnTo>
                  <a:pt x="289941" y="114173"/>
                </a:lnTo>
                <a:close/>
              </a:path>
              <a:path w="351154" h="172720">
                <a:moveTo>
                  <a:pt x="324485" y="104140"/>
                </a:moveTo>
                <a:lnTo>
                  <a:pt x="318262" y="142367"/>
                </a:lnTo>
                <a:lnTo>
                  <a:pt x="314452" y="144399"/>
                </a:lnTo>
                <a:lnTo>
                  <a:pt x="346173" y="144399"/>
                </a:lnTo>
                <a:lnTo>
                  <a:pt x="346759" y="141335"/>
                </a:lnTo>
                <a:lnTo>
                  <a:pt x="348059" y="133286"/>
                </a:lnTo>
                <a:lnTo>
                  <a:pt x="349614" y="122398"/>
                </a:lnTo>
                <a:lnTo>
                  <a:pt x="351028" y="111760"/>
                </a:lnTo>
                <a:lnTo>
                  <a:pt x="344791" y="110140"/>
                </a:lnTo>
                <a:lnTo>
                  <a:pt x="338280" y="108331"/>
                </a:lnTo>
                <a:lnTo>
                  <a:pt x="331507" y="106330"/>
                </a:lnTo>
                <a:lnTo>
                  <a:pt x="324485" y="104140"/>
                </a:lnTo>
                <a:close/>
              </a:path>
              <a:path w="351154" h="172720">
                <a:moveTo>
                  <a:pt x="289941" y="1778"/>
                </a:moveTo>
                <a:lnTo>
                  <a:pt x="263779" y="1778"/>
                </a:lnTo>
                <a:lnTo>
                  <a:pt x="263779" y="82296"/>
                </a:lnTo>
                <a:lnTo>
                  <a:pt x="255089" y="88197"/>
                </a:lnTo>
                <a:lnTo>
                  <a:pt x="246173" y="93884"/>
                </a:lnTo>
                <a:lnTo>
                  <a:pt x="237043" y="99333"/>
                </a:lnTo>
                <a:lnTo>
                  <a:pt x="227711" y="104521"/>
                </a:lnTo>
                <a:lnTo>
                  <a:pt x="232308" y="111019"/>
                </a:lnTo>
                <a:lnTo>
                  <a:pt x="236453" y="117072"/>
                </a:lnTo>
                <a:lnTo>
                  <a:pt x="239980" y="122398"/>
                </a:lnTo>
                <a:lnTo>
                  <a:pt x="243078" y="127254"/>
                </a:lnTo>
                <a:lnTo>
                  <a:pt x="250062" y="123063"/>
                </a:lnTo>
                <a:lnTo>
                  <a:pt x="257048" y="118745"/>
                </a:lnTo>
                <a:lnTo>
                  <a:pt x="263779" y="114173"/>
                </a:lnTo>
                <a:lnTo>
                  <a:pt x="289941" y="114173"/>
                </a:lnTo>
                <a:lnTo>
                  <a:pt x="289941" y="95631"/>
                </a:lnTo>
                <a:lnTo>
                  <a:pt x="306155" y="82746"/>
                </a:lnTo>
                <a:lnTo>
                  <a:pt x="321452" y="69421"/>
                </a:lnTo>
                <a:lnTo>
                  <a:pt x="328952" y="62230"/>
                </a:lnTo>
                <a:lnTo>
                  <a:pt x="289941" y="62230"/>
                </a:lnTo>
                <a:lnTo>
                  <a:pt x="289941" y="1778"/>
                </a:lnTo>
                <a:close/>
              </a:path>
              <a:path w="351154" h="172720">
                <a:moveTo>
                  <a:pt x="220725" y="1016"/>
                </a:moveTo>
                <a:lnTo>
                  <a:pt x="212199" y="22308"/>
                </a:lnTo>
                <a:lnTo>
                  <a:pt x="202231" y="42386"/>
                </a:lnTo>
                <a:lnTo>
                  <a:pt x="190811" y="61273"/>
                </a:lnTo>
                <a:lnTo>
                  <a:pt x="177927" y="78994"/>
                </a:lnTo>
                <a:lnTo>
                  <a:pt x="179708" y="86185"/>
                </a:lnTo>
                <a:lnTo>
                  <a:pt x="181465" y="93884"/>
                </a:lnTo>
                <a:lnTo>
                  <a:pt x="183034" y="101425"/>
                </a:lnTo>
                <a:lnTo>
                  <a:pt x="184531" y="109474"/>
                </a:lnTo>
                <a:lnTo>
                  <a:pt x="189138" y="104140"/>
                </a:lnTo>
                <a:lnTo>
                  <a:pt x="193500" y="98837"/>
                </a:lnTo>
                <a:lnTo>
                  <a:pt x="197871" y="93293"/>
                </a:lnTo>
                <a:lnTo>
                  <a:pt x="202184" y="87630"/>
                </a:lnTo>
                <a:lnTo>
                  <a:pt x="227203" y="87630"/>
                </a:lnTo>
                <a:lnTo>
                  <a:pt x="227203" y="47117"/>
                </a:lnTo>
                <a:lnTo>
                  <a:pt x="231892" y="38020"/>
                </a:lnTo>
                <a:lnTo>
                  <a:pt x="236426" y="28638"/>
                </a:lnTo>
                <a:lnTo>
                  <a:pt x="240793" y="18970"/>
                </a:lnTo>
                <a:lnTo>
                  <a:pt x="244983" y="9017"/>
                </a:lnTo>
                <a:lnTo>
                  <a:pt x="220725" y="1016"/>
                </a:lnTo>
                <a:close/>
              </a:path>
              <a:path w="351154" h="172720">
                <a:moveTo>
                  <a:pt x="327533" y="24765"/>
                </a:moveTo>
                <a:lnTo>
                  <a:pt x="318676" y="34690"/>
                </a:lnTo>
                <a:lnTo>
                  <a:pt x="309451" y="44259"/>
                </a:lnTo>
                <a:lnTo>
                  <a:pt x="299868" y="53447"/>
                </a:lnTo>
                <a:lnTo>
                  <a:pt x="289941" y="62230"/>
                </a:lnTo>
                <a:lnTo>
                  <a:pt x="328952" y="62230"/>
                </a:lnTo>
                <a:lnTo>
                  <a:pt x="335821" y="55643"/>
                </a:lnTo>
                <a:lnTo>
                  <a:pt x="349250" y="41402"/>
                </a:lnTo>
                <a:lnTo>
                  <a:pt x="327533" y="247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47821" y="4892294"/>
            <a:ext cx="361696" cy="183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14728" y="4674108"/>
            <a:ext cx="387845" cy="208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34413" y="4684903"/>
            <a:ext cx="352425" cy="172720"/>
          </a:xfrm>
          <a:custGeom>
            <a:avLst/>
            <a:gdLst/>
            <a:ahLst/>
            <a:cxnLst/>
            <a:rect l="l" t="t" r="r" b="b"/>
            <a:pathLst>
              <a:path w="352425" h="172720">
                <a:moveTo>
                  <a:pt x="342011" y="3302"/>
                </a:moveTo>
                <a:lnTo>
                  <a:pt x="323417" y="6250"/>
                </a:lnTo>
                <a:lnTo>
                  <a:pt x="301180" y="8794"/>
                </a:lnTo>
                <a:lnTo>
                  <a:pt x="275324" y="10910"/>
                </a:lnTo>
                <a:lnTo>
                  <a:pt x="245872" y="12573"/>
                </a:lnTo>
                <a:lnTo>
                  <a:pt x="245839" y="79660"/>
                </a:lnTo>
                <a:lnTo>
                  <a:pt x="240538" y="121189"/>
                </a:lnTo>
                <a:lnTo>
                  <a:pt x="224536" y="152400"/>
                </a:lnTo>
                <a:lnTo>
                  <a:pt x="228988" y="157067"/>
                </a:lnTo>
                <a:lnTo>
                  <a:pt x="233394" y="161925"/>
                </a:lnTo>
                <a:lnTo>
                  <a:pt x="237751" y="166973"/>
                </a:lnTo>
                <a:lnTo>
                  <a:pt x="242062" y="172212"/>
                </a:lnTo>
                <a:lnTo>
                  <a:pt x="253656" y="154136"/>
                </a:lnTo>
                <a:lnTo>
                  <a:pt x="261953" y="134191"/>
                </a:lnTo>
                <a:lnTo>
                  <a:pt x="266940" y="112365"/>
                </a:lnTo>
                <a:lnTo>
                  <a:pt x="268551" y="89408"/>
                </a:lnTo>
                <a:lnTo>
                  <a:pt x="268605" y="74041"/>
                </a:lnTo>
                <a:lnTo>
                  <a:pt x="344678" y="74041"/>
                </a:lnTo>
                <a:lnTo>
                  <a:pt x="344678" y="51816"/>
                </a:lnTo>
                <a:lnTo>
                  <a:pt x="268605" y="51816"/>
                </a:lnTo>
                <a:lnTo>
                  <a:pt x="268605" y="35179"/>
                </a:lnTo>
                <a:lnTo>
                  <a:pt x="293534" y="33492"/>
                </a:lnTo>
                <a:lnTo>
                  <a:pt x="315356" y="31496"/>
                </a:lnTo>
                <a:lnTo>
                  <a:pt x="334059" y="29213"/>
                </a:lnTo>
                <a:lnTo>
                  <a:pt x="349631" y="26670"/>
                </a:lnTo>
                <a:lnTo>
                  <a:pt x="342011" y="3302"/>
                </a:lnTo>
                <a:close/>
              </a:path>
              <a:path w="352425" h="172720">
                <a:moveTo>
                  <a:pt x="350809" y="147574"/>
                </a:moveTo>
                <a:lnTo>
                  <a:pt x="304292" y="147574"/>
                </a:lnTo>
                <a:lnTo>
                  <a:pt x="311435" y="154549"/>
                </a:lnTo>
                <a:lnTo>
                  <a:pt x="319150" y="160988"/>
                </a:lnTo>
                <a:lnTo>
                  <a:pt x="327437" y="166879"/>
                </a:lnTo>
                <a:lnTo>
                  <a:pt x="336295" y="172212"/>
                </a:lnTo>
                <a:lnTo>
                  <a:pt x="340129" y="164996"/>
                </a:lnTo>
                <a:lnTo>
                  <a:pt x="344011" y="158210"/>
                </a:lnTo>
                <a:lnTo>
                  <a:pt x="347940" y="151852"/>
                </a:lnTo>
                <a:lnTo>
                  <a:pt x="350809" y="147574"/>
                </a:lnTo>
                <a:close/>
              </a:path>
              <a:path w="352425" h="172720">
                <a:moveTo>
                  <a:pt x="289306" y="74041"/>
                </a:moveTo>
                <a:lnTo>
                  <a:pt x="289051" y="74041"/>
                </a:lnTo>
                <a:lnTo>
                  <a:pt x="272161" y="89408"/>
                </a:lnTo>
                <a:lnTo>
                  <a:pt x="275661" y="99907"/>
                </a:lnTo>
                <a:lnTo>
                  <a:pt x="279685" y="109870"/>
                </a:lnTo>
                <a:lnTo>
                  <a:pt x="284233" y="119286"/>
                </a:lnTo>
                <a:lnTo>
                  <a:pt x="289306" y="128143"/>
                </a:lnTo>
                <a:lnTo>
                  <a:pt x="282398" y="134215"/>
                </a:lnTo>
                <a:lnTo>
                  <a:pt x="274812" y="139858"/>
                </a:lnTo>
                <a:lnTo>
                  <a:pt x="266535" y="145073"/>
                </a:lnTo>
                <a:lnTo>
                  <a:pt x="257556" y="149860"/>
                </a:lnTo>
                <a:lnTo>
                  <a:pt x="260963" y="155029"/>
                </a:lnTo>
                <a:lnTo>
                  <a:pt x="264652" y="160988"/>
                </a:lnTo>
                <a:lnTo>
                  <a:pt x="267682" y="166129"/>
                </a:lnTo>
                <a:lnTo>
                  <a:pt x="271018" y="172085"/>
                </a:lnTo>
                <a:lnTo>
                  <a:pt x="280110" y="166754"/>
                </a:lnTo>
                <a:lnTo>
                  <a:pt x="288702" y="160877"/>
                </a:lnTo>
                <a:lnTo>
                  <a:pt x="296771" y="154475"/>
                </a:lnTo>
                <a:lnTo>
                  <a:pt x="304292" y="147574"/>
                </a:lnTo>
                <a:lnTo>
                  <a:pt x="350809" y="147574"/>
                </a:lnTo>
                <a:lnTo>
                  <a:pt x="351917" y="145923"/>
                </a:lnTo>
                <a:lnTo>
                  <a:pt x="343078" y="142994"/>
                </a:lnTo>
                <a:lnTo>
                  <a:pt x="334835" y="139160"/>
                </a:lnTo>
                <a:lnTo>
                  <a:pt x="327163" y="134421"/>
                </a:lnTo>
                <a:lnTo>
                  <a:pt x="320039" y="128778"/>
                </a:lnTo>
                <a:lnTo>
                  <a:pt x="327729" y="116582"/>
                </a:lnTo>
                <a:lnTo>
                  <a:pt x="331010" y="110109"/>
                </a:lnTo>
                <a:lnTo>
                  <a:pt x="304545" y="110109"/>
                </a:lnTo>
                <a:lnTo>
                  <a:pt x="300075" y="102151"/>
                </a:lnTo>
                <a:lnTo>
                  <a:pt x="296021" y="93503"/>
                </a:lnTo>
                <a:lnTo>
                  <a:pt x="292419" y="84141"/>
                </a:lnTo>
                <a:lnTo>
                  <a:pt x="289306" y="74041"/>
                </a:lnTo>
                <a:close/>
              </a:path>
              <a:path w="352425" h="172720">
                <a:moveTo>
                  <a:pt x="223266" y="104267"/>
                </a:moveTo>
                <a:lnTo>
                  <a:pt x="200660" y="104267"/>
                </a:lnTo>
                <a:lnTo>
                  <a:pt x="200660" y="171069"/>
                </a:lnTo>
                <a:lnTo>
                  <a:pt x="223266" y="171069"/>
                </a:lnTo>
                <a:lnTo>
                  <a:pt x="223266" y="104267"/>
                </a:lnTo>
                <a:close/>
              </a:path>
              <a:path w="352425" h="172720">
                <a:moveTo>
                  <a:pt x="223266" y="56134"/>
                </a:moveTo>
                <a:lnTo>
                  <a:pt x="200406" y="56134"/>
                </a:lnTo>
                <a:lnTo>
                  <a:pt x="196671" y="67730"/>
                </a:lnTo>
                <a:lnTo>
                  <a:pt x="191769" y="79660"/>
                </a:lnTo>
                <a:lnTo>
                  <a:pt x="185725" y="91924"/>
                </a:lnTo>
                <a:lnTo>
                  <a:pt x="178562" y="104521"/>
                </a:lnTo>
                <a:lnTo>
                  <a:pt x="180268" y="112365"/>
                </a:lnTo>
                <a:lnTo>
                  <a:pt x="181819" y="119792"/>
                </a:lnTo>
                <a:lnTo>
                  <a:pt x="183591" y="128778"/>
                </a:lnTo>
                <a:lnTo>
                  <a:pt x="184785" y="135128"/>
                </a:lnTo>
                <a:lnTo>
                  <a:pt x="189212" y="127484"/>
                </a:lnTo>
                <a:lnTo>
                  <a:pt x="193341" y="119792"/>
                </a:lnTo>
                <a:lnTo>
                  <a:pt x="197161" y="112053"/>
                </a:lnTo>
                <a:lnTo>
                  <a:pt x="200660" y="104267"/>
                </a:lnTo>
                <a:lnTo>
                  <a:pt x="223266" y="104267"/>
                </a:lnTo>
                <a:lnTo>
                  <a:pt x="223266" y="96520"/>
                </a:lnTo>
                <a:lnTo>
                  <a:pt x="238268" y="96520"/>
                </a:lnTo>
                <a:lnTo>
                  <a:pt x="245363" y="83566"/>
                </a:lnTo>
                <a:lnTo>
                  <a:pt x="237617" y="79248"/>
                </a:lnTo>
                <a:lnTo>
                  <a:pt x="230250" y="75311"/>
                </a:lnTo>
                <a:lnTo>
                  <a:pt x="223266" y="71755"/>
                </a:lnTo>
                <a:lnTo>
                  <a:pt x="223266" y="56134"/>
                </a:lnTo>
                <a:close/>
              </a:path>
              <a:path w="352425" h="172720">
                <a:moveTo>
                  <a:pt x="344678" y="74041"/>
                </a:moveTo>
                <a:lnTo>
                  <a:pt x="319531" y="74041"/>
                </a:lnTo>
                <a:lnTo>
                  <a:pt x="316958" y="83802"/>
                </a:lnTo>
                <a:lnTo>
                  <a:pt x="313610" y="93075"/>
                </a:lnTo>
                <a:lnTo>
                  <a:pt x="309477" y="101848"/>
                </a:lnTo>
                <a:lnTo>
                  <a:pt x="304545" y="110109"/>
                </a:lnTo>
                <a:lnTo>
                  <a:pt x="331010" y="110109"/>
                </a:lnTo>
                <a:lnTo>
                  <a:pt x="334406" y="103409"/>
                </a:lnTo>
                <a:lnTo>
                  <a:pt x="340060" y="89237"/>
                </a:lnTo>
                <a:lnTo>
                  <a:pt x="344678" y="74041"/>
                </a:lnTo>
                <a:close/>
              </a:path>
              <a:path w="352425" h="172720">
                <a:moveTo>
                  <a:pt x="238268" y="96520"/>
                </a:moveTo>
                <a:lnTo>
                  <a:pt x="223266" y="96520"/>
                </a:lnTo>
                <a:lnTo>
                  <a:pt x="227330" y="98806"/>
                </a:lnTo>
                <a:lnTo>
                  <a:pt x="231012" y="101219"/>
                </a:lnTo>
                <a:lnTo>
                  <a:pt x="234442" y="103505"/>
                </a:lnTo>
                <a:lnTo>
                  <a:pt x="238268" y="96520"/>
                </a:lnTo>
                <a:close/>
              </a:path>
              <a:path w="352425" h="172720">
                <a:moveTo>
                  <a:pt x="241681" y="33274"/>
                </a:moveTo>
                <a:lnTo>
                  <a:pt x="180086" y="33274"/>
                </a:lnTo>
                <a:lnTo>
                  <a:pt x="180086" y="56134"/>
                </a:lnTo>
                <a:lnTo>
                  <a:pt x="241681" y="56134"/>
                </a:lnTo>
                <a:lnTo>
                  <a:pt x="241681" y="33274"/>
                </a:lnTo>
                <a:close/>
              </a:path>
              <a:path w="352425" h="172720">
                <a:moveTo>
                  <a:pt x="223266" y="1143"/>
                </a:moveTo>
                <a:lnTo>
                  <a:pt x="200660" y="1143"/>
                </a:lnTo>
                <a:lnTo>
                  <a:pt x="200660" y="33274"/>
                </a:lnTo>
                <a:lnTo>
                  <a:pt x="223266" y="33274"/>
                </a:lnTo>
                <a:lnTo>
                  <a:pt x="223266" y="1143"/>
                </a:lnTo>
                <a:close/>
              </a:path>
              <a:path w="352425" h="172720">
                <a:moveTo>
                  <a:pt x="113916" y="120142"/>
                </a:moveTo>
                <a:lnTo>
                  <a:pt x="41148" y="120142"/>
                </a:lnTo>
                <a:lnTo>
                  <a:pt x="41167" y="136525"/>
                </a:lnTo>
                <a:lnTo>
                  <a:pt x="43269" y="149973"/>
                </a:lnTo>
                <a:lnTo>
                  <a:pt x="49450" y="159654"/>
                </a:lnTo>
                <a:lnTo>
                  <a:pt x="59703" y="165455"/>
                </a:lnTo>
                <a:lnTo>
                  <a:pt x="74041" y="167386"/>
                </a:lnTo>
                <a:lnTo>
                  <a:pt x="128778" y="167386"/>
                </a:lnTo>
                <a:lnTo>
                  <a:pt x="136779" y="166243"/>
                </a:lnTo>
                <a:lnTo>
                  <a:pt x="143256" y="163830"/>
                </a:lnTo>
                <a:lnTo>
                  <a:pt x="149732" y="161544"/>
                </a:lnTo>
                <a:lnTo>
                  <a:pt x="154050" y="157480"/>
                </a:lnTo>
                <a:lnTo>
                  <a:pt x="155956" y="151892"/>
                </a:lnTo>
                <a:lnTo>
                  <a:pt x="157505" y="147103"/>
                </a:lnTo>
                <a:lnTo>
                  <a:pt x="157891" y="145669"/>
                </a:lnTo>
                <a:lnTo>
                  <a:pt x="70612" y="145669"/>
                </a:lnTo>
                <a:lnTo>
                  <a:pt x="65912" y="141605"/>
                </a:lnTo>
                <a:lnTo>
                  <a:pt x="65912" y="131699"/>
                </a:lnTo>
                <a:lnTo>
                  <a:pt x="88723" y="126345"/>
                </a:lnTo>
                <a:lnTo>
                  <a:pt x="113916" y="120142"/>
                </a:lnTo>
                <a:close/>
              </a:path>
              <a:path w="352425" h="172720">
                <a:moveTo>
                  <a:pt x="136398" y="115697"/>
                </a:moveTo>
                <a:lnTo>
                  <a:pt x="122300" y="145669"/>
                </a:lnTo>
                <a:lnTo>
                  <a:pt x="157891" y="145669"/>
                </a:lnTo>
                <a:lnTo>
                  <a:pt x="159148" y="140970"/>
                </a:lnTo>
                <a:lnTo>
                  <a:pt x="160795" y="133907"/>
                </a:lnTo>
                <a:lnTo>
                  <a:pt x="162560" y="125476"/>
                </a:lnTo>
                <a:lnTo>
                  <a:pt x="136398" y="115697"/>
                </a:lnTo>
                <a:close/>
              </a:path>
              <a:path w="352425" h="172720">
                <a:moveTo>
                  <a:pt x="104520" y="80137"/>
                </a:moveTo>
                <a:lnTo>
                  <a:pt x="65912" y="80137"/>
                </a:lnTo>
                <a:lnTo>
                  <a:pt x="50863" y="89090"/>
                </a:lnTo>
                <a:lnTo>
                  <a:pt x="34861" y="97472"/>
                </a:lnTo>
                <a:lnTo>
                  <a:pt x="17906" y="105283"/>
                </a:lnTo>
                <a:lnTo>
                  <a:pt x="0" y="112522"/>
                </a:lnTo>
                <a:lnTo>
                  <a:pt x="2920" y="121412"/>
                </a:lnTo>
                <a:lnTo>
                  <a:pt x="5334" y="129413"/>
                </a:lnTo>
                <a:lnTo>
                  <a:pt x="7238" y="136525"/>
                </a:lnTo>
                <a:lnTo>
                  <a:pt x="16001" y="132500"/>
                </a:lnTo>
                <a:lnTo>
                  <a:pt x="24574" y="128428"/>
                </a:lnTo>
                <a:lnTo>
                  <a:pt x="32956" y="124309"/>
                </a:lnTo>
                <a:lnTo>
                  <a:pt x="41148" y="120142"/>
                </a:lnTo>
                <a:lnTo>
                  <a:pt x="113916" y="120142"/>
                </a:lnTo>
                <a:lnTo>
                  <a:pt x="149726" y="110871"/>
                </a:lnTo>
                <a:lnTo>
                  <a:pt x="65912" y="110871"/>
                </a:lnTo>
                <a:lnTo>
                  <a:pt x="65912" y="106172"/>
                </a:lnTo>
                <a:lnTo>
                  <a:pt x="76124" y="99889"/>
                </a:lnTo>
                <a:lnTo>
                  <a:pt x="85979" y="93440"/>
                </a:lnTo>
                <a:lnTo>
                  <a:pt x="95452" y="86848"/>
                </a:lnTo>
                <a:lnTo>
                  <a:pt x="104520" y="80137"/>
                </a:lnTo>
                <a:close/>
              </a:path>
              <a:path w="352425" h="172720">
                <a:moveTo>
                  <a:pt x="139573" y="88392"/>
                </a:moveTo>
                <a:lnTo>
                  <a:pt x="124331" y="93940"/>
                </a:lnTo>
                <a:lnTo>
                  <a:pt x="106981" y="99536"/>
                </a:lnTo>
                <a:lnTo>
                  <a:pt x="87512" y="105179"/>
                </a:lnTo>
                <a:lnTo>
                  <a:pt x="65912" y="110871"/>
                </a:lnTo>
                <a:lnTo>
                  <a:pt x="149726" y="110871"/>
                </a:lnTo>
                <a:lnTo>
                  <a:pt x="156463" y="109093"/>
                </a:lnTo>
                <a:lnTo>
                  <a:pt x="139573" y="88392"/>
                </a:lnTo>
                <a:close/>
              </a:path>
              <a:path w="352425" h="172720">
                <a:moveTo>
                  <a:pt x="172593" y="58420"/>
                </a:moveTo>
                <a:lnTo>
                  <a:pt x="1269" y="58420"/>
                </a:lnTo>
                <a:lnTo>
                  <a:pt x="1269" y="80137"/>
                </a:lnTo>
                <a:lnTo>
                  <a:pt x="172593" y="80137"/>
                </a:lnTo>
                <a:lnTo>
                  <a:pt x="172593" y="58420"/>
                </a:lnTo>
                <a:close/>
              </a:path>
              <a:path w="352425" h="172720">
                <a:moveTo>
                  <a:pt x="81153" y="41148"/>
                </a:moveTo>
                <a:lnTo>
                  <a:pt x="56514" y="41148"/>
                </a:lnTo>
                <a:lnTo>
                  <a:pt x="56514" y="58420"/>
                </a:lnTo>
                <a:lnTo>
                  <a:pt x="81153" y="58420"/>
                </a:lnTo>
                <a:lnTo>
                  <a:pt x="81153" y="41148"/>
                </a:lnTo>
                <a:close/>
              </a:path>
              <a:path w="352425" h="172720">
                <a:moveTo>
                  <a:pt x="117982" y="19939"/>
                </a:moveTo>
                <a:lnTo>
                  <a:pt x="15875" y="19939"/>
                </a:lnTo>
                <a:lnTo>
                  <a:pt x="15875" y="41148"/>
                </a:lnTo>
                <a:lnTo>
                  <a:pt x="115316" y="41148"/>
                </a:lnTo>
                <a:lnTo>
                  <a:pt x="110767" y="45579"/>
                </a:lnTo>
                <a:lnTo>
                  <a:pt x="106076" y="49926"/>
                </a:lnTo>
                <a:lnTo>
                  <a:pt x="101242" y="54203"/>
                </a:lnTo>
                <a:lnTo>
                  <a:pt x="96266" y="58420"/>
                </a:lnTo>
                <a:lnTo>
                  <a:pt x="130175" y="58420"/>
                </a:lnTo>
                <a:lnTo>
                  <a:pt x="139864" y="49035"/>
                </a:lnTo>
                <a:lnTo>
                  <a:pt x="148923" y="39544"/>
                </a:lnTo>
                <a:lnTo>
                  <a:pt x="149854" y="38481"/>
                </a:lnTo>
                <a:lnTo>
                  <a:pt x="117982" y="38481"/>
                </a:lnTo>
                <a:lnTo>
                  <a:pt x="117982" y="19939"/>
                </a:lnTo>
                <a:close/>
              </a:path>
              <a:path w="352425" h="172720">
                <a:moveTo>
                  <a:pt x="142112" y="8890"/>
                </a:moveTo>
                <a:lnTo>
                  <a:pt x="136592" y="16656"/>
                </a:lnTo>
                <a:lnTo>
                  <a:pt x="130714" y="24161"/>
                </a:lnTo>
                <a:lnTo>
                  <a:pt x="124503" y="31428"/>
                </a:lnTo>
                <a:lnTo>
                  <a:pt x="117982" y="38481"/>
                </a:lnTo>
                <a:lnTo>
                  <a:pt x="149854" y="38481"/>
                </a:lnTo>
                <a:lnTo>
                  <a:pt x="157339" y="29934"/>
                </a:lnTo>
                <a:lnTo>
                  <a:pt x="165100" y="20193"/>
                </a:lnTo>
                <a:lnTo>
                  <a:pt x="142112" y="8890"/>
                </a:lnTo>
                <a:close/>
              </a:path>
              <a:path w="352425" h="172720">
                <a:moveTo>
                  <a:pt x="81153" y="0"/>
                </a:moveTo>
                <a:lnTo>
                  <a:pt x="56514" y="0"/>
                </a:lnTo>
                <a:lnTo>
                  <a:pt x="56514" y="19939"/>
                </a:lnTo>
                <a:lnTo>
                  <a:pt x="81153" y="19939"/>
                </a:lnTo>
                <a:lnTo>
                  <a:pt x="81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29079" y="4679569"/>
            <a:ext cx="362584" cy="182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16251" y="4885944"/>
            <a:ext cx="378701" cy="2080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35301" y="4897246"/>
            <a:ext cx="343535" cy="173355"/>
          </a:xfrm>
          <a:custGeom>
            <a:avLst/>
            <a:gdLst/>
            <a:ahLst/>
            <a:cxnLst/>
            <a:rect l="l" t="t" r="r" b="b"/>
            <a:pathLst>
              <a:path w="343535" h="173354">
                <a:moveTo>
                  <a:pt x="135767" y="100964"/>
                </a:moveTo>
                <a:lnTo>
                  <a:pt x="112395" y="100964"/>
                </a:lnTo>
                <a:lnTo>
                  <a:pt x="118225" y="120731"/>
                </a:lnTo>
                <a:lnTo>
                  <a:pt x="127365" y="139144"/>
                </a:lnTo>
                <a:lnTo>
                  <a:pt x="139809" y="156132"/>
                </a:lnTo>
                <a:lnTo>
                  <a:pt x="155575" y="171703"/>
                </a:lnTo>
                <a:lnTo>
                  <a:pt x="159289" y="165754"/>
                </a:lnTo>
                <a:lnTo>
                  <a:pt x="163385" y="159353"/>
                </a:lnTo>
                <a:lnTo>
                  <a:pt x="167911" y="152449"/>
                </a:lnTo>
                <a:lnTo>
                  <a:pt x="172720" y="145287"/>
                </a:lnTo>
                <a:lnTo>
                  <a:pt x="152862" y="129020"/>
                </a:lnTo>
                <a:lnTo>
                  <a:pt x="137683" y="106298"/>
                </a:lnTo>
                <a:lnTo>
                  <a:pt x="135767" y="100964"/>
                </a:lnTo>
                <a:close/>
              </a:path>
              <a:path w="343535" h="173354">
                <a:moveTo>
                  <a:pt x="122809" y="1523"/>
                </a:moveTo>
                <a:lnTo>
                  <a:pt x="96774" y="1523"/>
                </a:lnTo>
                <a:lnTo>
                  <a:pt x="96598" y="22367"/>
                </a:lnTo>
                <a:lnTo>
                  <a:pt x="96472" y="33162"/>
                </a:lnTo>
                <a:lnTo>
                  <a:pt x="92755" y="78980"/>
                </a:lnTo>
                <a:lnTo>
                  <a:pt x="75390" y="120856"/>
                </a:lnTo>
                <a:lnTo>
                  <a:pt x="50165" y="146303"/>
                </a:lnTo>
                <a:lnTo>
                  <a:pt x="54667" y="152523"/>
                </a:lnTo>
                <a:lnTo>
                  <a:pt x="58832" y="158702"/>
                </a:lnTo>
                <a:lnTo>
                  <a:pt x="62809" y="165074"/>
                </a:lnTo>
                <a:lnTo>
                  <a:pt x="66548" y="171576"/>
                </a:lnTo>
                <a:lnTo>
                  <a:pt x="81998" y="156025"/>
                </a:lnTo>
                <a:lnTo>
                  <a:pt x="94805" y="139080"/>
                </a:lnTo>
                <a:lnTo>
                  <a:pt x="104945" y="120731"/>
                </a:lnTo>
                <a:lnTo>
                  <a:pt x="112395" y="100964"/>
                </a:lnTo>
                <a:lnTo>
                  <a:pt x="135767" y="100964"/>
                </a:lnTo>
                <a:lnTo>
                  <a:pt x="127196" y="77100"/>
                </a:lnTo>
                <a:lnTo>
                  <a:pt x="121412" y="41401"/>
                </a:lnTo>
                <a:lnTo>
                  <a:pt x="121859" y="33162"/>
                </a:lnTo>
                <a:lnTo>
                  <a:pt x="122300" y="22367"/>
                </a:lnTo>
                <a:lnTo>
                  <a:pt x="122590" y="12166"/>
                </a:lnTo>
                <a:lnTo>
                  <a:pt x="122809" y="1523"/>
                </a:lnTo>
                <a:close/>
              </a:path>
              <a:path w="343535" h="173354">
                <a:moveTo>
                  <a:pt x="40893" y="55244"/>
                </a:moveTo>
                <a:lnTo>
                  <a:pt x="0" y="55244"/>
                </a:lnTo>
                <a:lnTo>
                  <a:pt x="0" y="77850"/>
                </a:lnTo>
                <a:lnTo>
                  <a:pt x="17780" y="77850"/>
                </a:lnTo>
                <a:lnTo>
                  <a:pt x="17780" y="142112"/>
                </a:lnTo>
                <a:lnTo>
                  <a:pt x="15748" y="147573"/>
                </a:lnTo>
                <a:lnTo>
                  <a:pt x="11556" y="152145"/>
                </a:lnTo>
                <a:lnTo>
                  <a:pt x="24511" y="168275"/>
                </a:lnTo>
                <a:lnTo>
                  <a:pt x="34823" y="155914"/>
                </a:lnTo>
                <a:lnTo>
                  <a:pt x="45577" y="143779"/>
                </a:lnTo>
                <a:lnTo>
                  <a:pt x="56782" y="131859"/>
                </a:lnTo>
                <a:lnTo>
                  <a:pt x="68453" y="120141"/>
                </a:lnTo>
                <a:lnTo>
                  <a:pt x="67358" y="117601"/>
                </a:lnTo>
                <a:lnTo>
                  <a:pt x="40893" y="117601"/>
                </a:lnTo>
                <a:lnTo>
                  <a:pt x="40893" y="55244"/>
                </a:lnTo>
                <a:close/>
              </a:path>
              <a:path w="343535" h="173354">
                <a:moveTo>
                  <a:pt x="61341" y="98932"/>
                </a:moveTo>
                <a:lnTo>
                  <a:pt x="40893" y="117601"/>
                </a:lnTo>
                <a:lnTo>
                  <a:pt x="67358" y="117601"/>
                </a:lnTo>
                <a:lnTo>
                  <a:pt x="65278" y="112775"/>
                </a:lnTo>
                <a:lnTo>
                  <a:pt x="62992" y="105663"/>
                </a:lnTo>
                <a:lnTo>
                  <a:pt x="61341" y="98932"/>
                </a:lnTo>
                <a:close/>
              </a:path>
              <a:path w="343535" h="173354">
                <a:moveTo>
                  <a:pt x="26670" y="761"/>
                </a:moveTo>
                <a:lnTo>
                  <a:pt x="8762" y="15366"/>
                </a:lnTo>
                <a:lnTo>
                  <a:pt x="17049" y="24723"/>
                </a:lnTo>
                <a:lnTo>
                  <a:pt x="24384" y="33162"/>
                </a:lnTo>
                <a:lnTo>
                  <a:pt x="30765" y="40673"/>
                </a:lnTo>
                <a:lnTo>
                  <a:pt x="36195" y="47243"/>
                </a:lnTo>
                <a:lnTo>
                  <a:pt x="56134" y="30606"/>
                </a:lnTo>
                <a:lnTo>
                  <a:pt x="50798" y="24961"/>
                </a:lnTo>
                <a:lnTo>
                  <a:pt x="44116" y="18113"/>
                </a:lnTo>
                <a:lnTo>
                  <a:pt x="36077" y="10050"/>
                </a:lnTo>
                <a:lnTo>
                  <a:pt x="26670" y="761"/>
                </a:lnTo>
                <a:close/>
              </a:path>
              <a:path w="343535" h="173354">
                <a:moveTo>
                  <a:pt x="343535" y="15112"/>
                </a:moveTo>
                <a:lnTo>
                  <a:pt x="268478" y="15112"/>
                </a:lnTo>
                <a:lnTo>
                  <a:pt x="268478" y="169290"/>
                </a:lnTo>
                <a:lnTo>
                  <a:pt x="292354" y="169290"/>
                </a:lnTo>
                <a:lnTo>
                  <a:pt x="292354" y="153542"/>
                </a:lnTo>
                <a:lnTo>
                  <a:pt x="343535" y="153542"/>
                </a:lnTo>
                <a:lnTo>
                  <a:pt x="343535" y="130809"/>
                </a:lnTo>
                <a:lnTo>
                  <a:pt x="292354" y="130809"/>
                </a:lnTo>
                <a:lnTo>
                  <a:pt x="292354" y="37972"/>
                </a:lnTo>
                <a:lnTo>
                  <a:pt x="343535" y="37972"/>
                </a:lnTo>
                <a:lnTo>
                  <a:pt x="343535" y="15112"/>
                </a:lnTo>
                <a:close/>
              </a:path>
              <a:path w="343535" h="173354">
                <a:moveTo>
                  <a:pt x="343535" y="153542"/>
                </a:moveTo>
                <a:lnTo>
                  <a:pt x="319659" y="153542"/>
                </a:lnTo>
                <a:lnTo>
                  <a:pt x="319659" y="168275"/>
                </a:lnTo>
                <a:lnTo>
                  <a:pt x="343535" y="168275"/>
                </a:lnTo>
                <a:lnTo>
                  <a:pt x="343535" y="153542"/>
                </a:lnTo>
                <a:close/>
              </a:path>
              <a:path w="343535" h="173354">
                <a:moveTo>
                  <a:pt x="343535" y="37972"/>
                </a:moveTo>
                <a:lnTo>
                  <a:pt x="319659" y="37972"/>
                </a:lnTo>
                <a:lnTo>
                  <a:pt x="319659" y="130809"/>
                </a:lnTo>
                <a:lnTo>
                  <a:pt x="343535" y="130809"/>
                </a:lnTo>
                <a:lnTo>
                  <a:pt x="343535" y="37972"/>
                </a:lnTo>
                <a:close/>
              </a:path>
              <a:path w="343535" h="173354">
                <a:moveTo>
                  <a:pt x="234950" y="95122"/>
                </a:moveTo>
                <a:lnTo>
                  <a:pt x="210820" y="95122"/>
                </a:lnTo>
                <a:lnTo>
                  <a:pt x="205865" y="111694"/>
                </a:lnTo>
                <a:lnTo>
                  <a:pt x="198421" y="126539"/>
                </a:lnTo>
                <a:lnTo>
                  <a:pt x="188477" y="139646"/>
                </a:lnTo>
                <a:lnTo>
                  <a:pt x="176022" y="151002"/>
                </a:lnTo>
                <a:lnTo>
                  <a:pt x="179522" y="155670"/>
                </a:lnTo>
                <a:lnTo>
                  <a:pt x="183165" y="160908"/>
                </a:lnTo>
                <a:lnTo>
                  <a:pt x="186951" y="166719"/>
                </a:lnTo>
                <a:lnTo>
                  <a:pt x="190881" y="173100"/>
                </a:lnTo>
                <a:lnTo>
                  <a:pt x="201689" y="162909"/>
                </a:lnTo>
                <a:lnTo>
                  <a:pt x="211058" y="151955"/>
                </a:lnTo>
                <a:lnTo>
                  <a:pt x="218990" y="140207"/>
                </a:lnTo>
                <a:lnTo>
                  <a:pt x="225425" y="127761"/>
                </a:lnTo>
                <a:lnTo>
                  <a:pt x="256471" y="127761"/>
                </a:lnTo>
                <a:lnTo>
                  <a:pt x="250809" y="121729"/>
                </a:lnTo>
                <a:lnTo>
                  <a:pt x="242107" y="112775"/>
                </a:lnTo>
                <a:lnTo>
                  <a:pt x="233299" y="104012"/>
                </a:lnTo>
                <a:lnTo>
                  <a:pt x="233934" y="101218"/>
                </a:lnTo>
                <a:lnTo>
                  <a:pt x="234569" y="98170"/>
                </a:lnTo>
                <a:lnTo>
                  <a:pt x="234950" y="95122"/>
                </a:lnTo>
                <a:close/>
              </a:path>
              <a:path w="343535" h="173354">
                <a:moveTo>
                  <a:pt x="256471" y="127761"/>
                </a:moveTo>
                <a:lnTo>
                  <a:pt x="225425" y="127761"/>
                </a:lnTo>
                <a:lnTo>
                  <a:pt x="231401" y="134830"/>
                </a:lnTo>
                <a:lnTo>
                  <a:pt x="237331" y="142112"/>
                </a:lnTo>
                <a:lnTo>
                  <a:pt x="243212" y="149586"/>
                </a:lnTo>
                <a:lnTo>
                  <a:pt x="249047" y="157225"/>
                </a:lnTo>
                <a:lnTo>
                  <a:pt x="267843" y="140207"/>
                </a:lnTo>
                <a:lnTo>
                  <a:pt x="259391" y="130873"/>
                </a:lnTo>
                <a:lnTo>
                  <a:pt x="256471" y="127761"/>
                </a:lnTo>
                <a:close/>
              </a:path>
              <a:path w="343535" h="173354">
                <a:moveTo>
                  <a:pt x="264160" y="73278"/>
                </a:moveTo>
                <a:lnTo>
                  <a:pt x="178816" y="73278"/>
                </a:lnTo>
                <a:lnTo>
                  <a:pt x="178816" y="95122"/>
                </a:lnTo>
                <a:lnTo>
                  <a:pt x="264160" y="95122"/>
                </a:lnTo>
                <a:lnTo>
                  <a:pt x="264160" y="73278"/>
                </a:lnTo>
                <a:close/>
              </a:path>
              <a:path w="343535" h="173354">
                <a:moveTo>
                  <a:pt x="236855" y="44957"/>
                </a:moveTo>
                <a:lnTo>
                  <a:pt x="213487" y="44957"/>
                </a:lnTo>
                <a:lnTo>
                  <a:pt x="213360" y="73278"/>
                </a:lnTo>
                <a:lnTo>
                  <a:pt x="236855" y="73278"/>
                </a:lnTo>
                <a:lnTo>
                  <a:pt x="236855" y="44957"/>
                </a:lnTo>
                <a:close/>
              </a:path>
              <a:path w="343535" h="173354">
                <a:moveTo>
                  <a:pt x="197485" y="0"/>
                </a:moveTo>
                <a:lnTo>
                  <a:pt x="193601" y="14476"/>
                </a:lnTo>
                <a:lnTo>
                  <a:pt x="188801" y="27987"/>
                </a:lnTo>
                <a:lnTo>
                  <a:pt x="183072" y="40522"/>
                </a:lnTo>
                <a:lnTo>
                  <a:pt x="176403" y="52069"/>
                </a:lnTo>
                <a:lnTo>
                  <a:pt x="181610" y="58165"/>
                </a:lnTo>
                <a:lnTo>
                  <a:pt x="186817" y="64515"/>
                </a:lnTo>
                <a:lnTo>
                  <a:pt x="192024" y="71373"/>
                </a:lnTo>
                <a:lnTo>
                  <a:pt x="196050" y="65071"/>
                </a:lnTo>
                <a:lnTo>
                  <a:pt x="199644" y="58832"/>
                </a:lnTo>
                <a:lnTo>
                  <a:pt x="203168" y="52050"/>
                </a:lnTo>
                <a:lnTo>
                  <a:pt x="206502" y="44957"/>
                </a:lnTo>
                <a:lnTo>
                  <a:pt x="259587" y="44957"/>
                </a:lnTo>
                <a:lnTo>
                  <a:pt x="259587" y="23113"/>
                </a:lnTo>
                <a:lnTo>
                  <a:pt x="214884" y="23113"/>
                </a:lnTo>
                <a:lnTo>
                  <a:pt x="217043" y="17144"/>
                </a:lnTo>
                <a:lnTo>
                  <a:pt x="218948" y="10667"/>
                </a:lnTo>
                <a:lnTo>
                  <a:pt x="220599" y="4063"/>
                </a:lnTo>
                <a:lnTo>
                  <a:pt x="1974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29967" y="4891913"/>
            <a:ext cx="354202" cy="1837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42260" y="4674108"/>
            <a:ext cx="381761" cy="2080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61691" y="4685791"/>
            <a:ext cx="345440" cy="171450"/>
          </a:xfrm>
          <a:custGeom>
            <a:avLst/>
            <a:gdLst/>
            <a:ahLst/>
            <a:cxnLst/>
            <a:rect l="l" t="t" r="r" b="b"/>
            <a:pathLst>
              <a:path w="345439" h="171450">
                <a:moveTo>
                  <a:pt x="158495" y="5587"/>
                </a:moveTo>
                <a:lnTo>
                  <a:pt x="0" y="5587"/>
                </a:lnTo>
                <a:lnTo>
                  <a:pt x="0" y="169290"/>
                </a:lnTo>
                <a:lnTo>
                  <a:pt x="24256" y="169290"/>
                </a:lnTo>
                <a:lnTo>
                  <a:pt x="24256" y="163067"/>
                </a:lnTo>
                <a:lnTo>
                  <a:pt x="158495" y="163067"/>
                </a:lnTo>
                <a:lnTo>
                  <a:pt x="158495" y="142112"/>
                </a:lnTo>
                <a:lnTo>
                  <a:pt x="24256" y="142112"/>
                </a:lnTo>
                <a:lnTo>
                  <a:pt x="24256" y="26796"/>
                </a:lnTo>
                <a:lnTo>
                  <a:pt x="158495" y="26796"/>
                </a:lnTo>
                <a:lnTo>
                  <a:pt x="158495" y="5587"/>
                </a:lnTo>
                <a:close/>
              </a:path>
              <a:path w="345439" h="171450">
                <a:moveTo>
                  <a:pt x="158495" y="163067"/>
                </a:moveTo>
                <a:lnTo>
                  <a:pt x="134238" y="163067"/>
                </a:lnTo>
                <a:lnTo>
                  <a:pt x="134238" y="169163"/>
                </a:lnTo>
                <a:lnTo>
                  <a:pt x="158495" y="169163"/>
                </a:lnTo>
                <a:lnTo>
                  <a:pt x="158495" y="163067"/>
                </a:lnTo>
                <a:close/>
              </a:path>
              <a:path w="345439" h="171450">
                <a:moveTo>
                  <a:pt x="158495" y="26796"/>
                </a:moveTo>
                <a:lnTo>
                  <a:pt x="134238" y="26796"/>
                </a:lnTo>
                <a:lnTo>
                  <a:pt x="134238" y="142112"/>
                </a:lnTo>
                <a:lnTo>
                  <a:pt x="158495" y="142112"/>
                </a:lnTo>
                <a:lnTo>
                  <a:pt x="158495" y="26796"/>
                </a:lnTo>
                <a:close/>
              </a:path>
              <a:path w="345439" h="171450">
                <a:moveTo>
                  <a:pt x="58546" y="116204"/>
                </a:moveTo>
                <a:lnTo>
                  <a:pt x="60197" y="122427"/>
                </a:lnTo>
                <a:lnTo>
                  <a:pt x="61594" y="129793"/>
                </a:lnTo>
                <a:lnTo>
                  <a:pt x="62991" y="138175"/>
                </a:lnTo>
                <a:lnTo>
                  <a:pt x="69850" y="138175"/>
                </a:lnTo>
                <a:lnTo>
                  <a:pt x="86740" y="137286"/>
                </a:lnTo>
                <a:lnTo>
                  <a:pt x="95757" y="136651"/>
                </a:lnTo>
                <a:lnTo>
                  <a:pt x="102742" y="133603"/>
                </a:lnTo>
                <a:lnTo>
                  <a:pt x="107441" y="128142"/>
                </a:lnTo>
                <a:lnTo>
                  <a:pt x="112267" y="122681"/>
                </a:lnTo>
                <a:lnTo>
                  <a:pt x="113937" y="116839"/>
                </a:lnTo>
                <a:lnTo>
                  <a:pt x="70484" y="116839"/>
                </a:lnTo>
                <a:lnTo>
                  <a:pt x="64007" y="116585"/>
                </a:lnTo>
                <a:lnTo>
                  <a:pt x="58546" y="116204"/>
                </a:lnTo>
                <a:close/>
              </a:path>
              <a:path w="345439" h="171450">
                <a:moveTo>
                  <a:pt x="114553" y="66674"/>
                </a:moveTo>
                <a:lnTo>
                  <a:pt x="76326" y="66674"/>
                </a:lnTo>
                <a:lnTo>
                  <a:pt x="65803" y="77392"/>
                </a:lnTo>
                <a:lnTo>
                  <a:pt x="53863" y="87645"/>
                </a:lnTo>
                <a:lnTo>
                  <a:pt x="40518" y="97446"/>
                </a:lnTo>
                <a:lnTo>
                  <a:pt x="25781" y="106806"/>
                </a:lnTo>
                <a:lnTo>
                  <a:pt x="30452" y="112013"/>
                </a:lnTo>
                <a:lnTo>
                  <a:pt x="35306" y="118236"/>
                </a:lnTo>
                <a:lnTo>
                  <a:pt x="40639" y="125729"/>
                </a:lnTo>
                <a:lnTo>
                  <a:pt x="56137" y="113065"/>
                </a:lnTo>
                <a:lnTo>
                  <a:pt x="69850" y="100234"/>
                </a:lnTo>
                <a:lnTo>
                  <a:pt x="81752" y="87260"/>
                </a:lnTo>
                <a:lnTo>
                  <a:pt x="91820" y="74167"/>
                </a:lnTo>
                <a:lnTo>
                  <a:pt x="114553" y="74167"/>
                </a:lnTo>
                <a:lnTo>
                  <a:pt x="114553" y="66674"/>
                </a:lnTo>
                <a:close/>
              </a:path>
              <a:path w="345439" h="171450">
                <a:moveTo>
                  <a:pt x="114553" y="74167"/>
                </a:moveTo>
                <a:lnTo>
                  <a:pt x="91820" y="74167"/>
                </a:lnTo>
                <a:lnTo>
                  <a:pt x="91820" y="112013"/>
                </a:lnTo>
                <a:lnTo>
                  <a:pt x="87121" y="116839"/>
                </a:lnTo>
                <a:lnTo>
                  <a:pt x="113937" y="116839"/>
                </a:lnTo>
                <a:lnTo>
                  <a:pt x="114553" y="114680"/>
                </a:lnTo>
                <a:lnTo>
                  <a:pt x="114553" y="74167"/>
                </a:lnTo>
                <a:close/>
              </a:path>
              <a:path w="345439" h="171450">
                <a:moveTo>
                  <a:pt x="127000" y="46354"/>
                </a:moveTo>
                <a:lnTo>
                  <a:pt x="31495" y="46354"/>
                </a:lnTo>
                <a:lnTo>
                  <a:pt x="31495" y="66674"/>
                </a:lnTo>
                <a:lnTo>
                  <a:pt x="127000" y="66674"/>
                </a:lnTo>
                <a:lnTo>
                  <a:pt x="127000" y="46354"/>
                </a:lnTo>
                <a:close/>
              </a:path>
              <a:path w="345439" h="171450">
                <a:moveTo>
                  <a:pt x="114553" y="30987"/>
                </a:moveTo>
                <a:lnTo>
                  <a:pt x="91820" y="30987"/>
                </a:lnTo>
                <a:lnTo>
                  <a:pt x="91820" y="46354"/>
                </a:lnTo>
                <a:lnTo>
                  <a:pt x="114553" y="46354"/>
                </a:lnTo>
                <a:lnTo>
                  <a:pt x="114553" y="30987"/>
                </a:lnTo>
                <a:close/>
              </a:path>
              <a:path w="345439" h="171450">
                <a:moveTo>
                  <a:pt x="244475" y="5968"/>
                </a:moveTo>
                <a:lnTo>
                  <a:pt x="178181" y="5968"/>
                </a:lnTo>
                <a:lnTo>
                  <a:pt x="178181" y="171322"/>
                </a:lnTo>
                <a:lnTo>
                  <a:pt x="200913" y="171322"/>
                </a:lnTo>
                <a:lnTo>
                  <a:pt x="200913" y="107695"/>
                </a:lnTo>
                <a:lnTo>
                  <a:pt x="244982" y="107695"/>
                </a:lnTo>
                <a:lnTo>
                  <a:pt x="244982" y="105155"/>
                </a:lnTo>
                <a:lnTo>
                  <a:pt x="209676" y="105155"/>
                </a:lnTo>
                <a:lnTo>
                  <a:pt x="205485" y="105028"/>
                </a:lnTo>
                <a:lnTo>
                  <a:pt x="200913" y="104647"/>
                </a:lnTo>
                <a:lnTo>
                  <a:pt x="200913" y="26161"/>
                </a:lnTo>
                <a:lnTo>
                  <a:pt x="243226" y="26161"/>
                </a:lnTo>
                <a:lnTo>
                  <a:pt x="244475" y="22605"/>
                </a:lnTo>
                <a:lnTo>
                  <a:pt x="244475" y="5968"/>
                </a:lnTo>
                <a:close/>
              </a:path>
              <a:path w="345439" h="171450">
                <a:moveTo>
                  <a:pt x="298322" y="0"/>
                </a:moveTo>
                <a:lnTo>
                  <a:pt x="272669" y="0"/>
                </a:lnTo>
                <a:lnTo>
                  <a:pt x="272635" y="12908"/>
                </a:lnTo>
                <a:lnTo>
                  <a:pt x="272119" y="37738"/>
                </a:lnTo>
                <a:lnTo>
                  <a:pt x="267686" y="79561"/>
                </a:lnTo>
                <a:lnTo>
                  <a:pt x="248967" y="121300"/>
                </a:lnTo>
                <a:lnTo>
                  <a:pt x="222250" y="146176"/>
                </a:lnTo>
                <a:lnTo>
                  <a:pt x="226823" y="152058"/>
                </a:lnTo>
                <a:lnTo>
                  <a:pt x="231028" y="157892"/>
                </a:lnTo>
                <a:lnTo>
                  <a:pt x="234876" y="163679"/>
                </a:lnTo>
                <a:lnTo>
                  <a:pt x="238378" y="169417"/>
                </a:lnTo>
                <a:lnTo>
                  <a:pt x="256690" y="150606"/>
                </a:lnTo>
                <a:lnTo>
                  <a:pt x="270859" y="131508"/>
                </a:lnTo>
                <a:lnTo>
                  <a:pt x="280884" y="112125"/>
                </a:lnTo>
                <a:lnTo>
                  <a:pt x="286765" y="92455"/>
                </a:lnTo>
                <a:lnTo>
                  <a:pt x="307884" y="92455"/>
                </a:lnTo>
                <a:lnTo>
                  <a:pt x="304561" y="81978"/>
                </a:lnTo>
                <a:lnTo>
                  <a:pt x="300499" y="65020"/>
                </a:lnTo>
                <a:lnTo>
                  <a:pt x="296925" y="45465"/>
                </a:lnTo>
                <a:lnTo>
                  <a:pt x="297376" y="35629"/>
                </a:lnTo>
                <a:lnTo>
                  <a:pt x="297717" y="26161"/>
                </a:lnTo>
                <a:lnTo>
                  <a:pt x="298086" y="12908"/>
                </a:lnTo>
                <a:lnTo>
                  <a:pt x="298322" y="0"/>
                </a:lnTo>
                <a:close/>
              </a:path>
              <a:path w="345439" h="171450">
                <a:moveTo>
                  <a:pt x="307884" y="92455"/>
                </a:moveTo>
                <a:lnTo>
                  <a:pt x="286765" y="92455"/>
                </a:lnTo>
                <a:lnTo>
                  <a:pt x="292336" y="112410"/>
                </a:lnTo>
                <a:lnTo>
                  <a:pt x="301037" y="131698"/>
                </a:lnTo>
                <a:lnTo>
                  <a:pt x="312858" y="150320"/>
                </a:lnTo>
                <a:lnTo>
                  <a:pt x="327786" y="168274"/>
                </a:lnTo>
                <a:lnTo>
                  <a:pt x="332738" y="160533"/>
                </a:lnTo>
                <a:lnTo>
                  <a:pt x="337296" y="153685"/>
                </a:lnTo>
                <a:lnTo>
                  <a:pt x="341449" y="147718"/>
                </a:lnTo>
                <a:lnTo>
                  <a:pt x="345185" y="142620"/>
                </a:lnTo>
                <a:lnTo>
                  <a:pt x="335664" y="135528"/>
                </a:lnTo>
                <a:lnTo>
                  <a:pt x="327310" y="127412"/>
                </a:lnTo>
                <a:lnTo>
                  <a:pt x="320147" y="118296"/>
                </a:lnTo>
                <a:lnTo>
                  <a:pt x="314197" y="108203"/>
                </a:lnTo>
                <a:lnTo>
                  <a:pt x="309123" y="96365"/>
                </a:lnTo>
                <a:lnTo>
                  <a:pt x="307884" y="92455"/>
                </a:lnTo>
                <a:close/>
              </a:path>
              <a:path w="345439" h="171450">
                <a:moveTo>
                  <a:pt x="244982" y="107695"/>
                </a:moveTo>
                <a:lnTo>
                  <a:pt x="200913" y="107695"/>
                </a:lnTo>
                <a:lnTo>
                  <a:pt x="204088" y="116077"/>
                </a:lnTo>
                <a:lnTo>
                  <a:pt x="206375" y="122935"/>
                </a:lnTo>
                <a:lnTo>
                  <a:pt x="207898" y="128523"/>
                </a:lnTo>
                <a:lnTo>
                  <a:pt x="215709" y="127904"/>
                </a:lnTo>
                <a:lnTo>
                  <a:pt x="222757" y="126618"/>
                </a:lnTo>
                <a:lnTo>
                  <a:pt x="229044" y="124666"/>
                </a:lnTo>
                <a:lnTo>
                  <a:pt x="234569" y="122046"/>
                </a:lnTo>
                <a:lnTo>
                  <a:pt x="241553" y="118109"/>
                </a:lnTo>
                <a:lnTo>
                  <a:pt x="244982" y="111124"/>
                </a:lnTo>
                <a:lnTo>
                  <a:pt x="244982" y="107695"/>
                </a:lnTo>
                <a:close/>
              </a:path>
              <a:path w="345439" h="171450">
                <a:moveTo>
                  <a:pt x="243226" y="26161"/>
                </a:moveTo>
                <a:lnTo>
                  <a:pt x="219963" y="26161"/>
                </a:lnTo>
                <a:lnTo>
                  <a:pt x="216483" y="37282"/>
                </a:lnTo>
                <a:lnTo>
                  <a:pt x="213074" y="47974"/>
                </a:lnTo>
                <a:lnTo>
                  <a:pt x="209712" y="58237"/>
                </a:lnTo>
                <a:lnTo>
                  <a:pt x="206375" y="68071"/>
                </a:lnTo>
                <a:lnTo>
                  <a:pt x="213302" y="76241"/>
                </a:lnTo>
                <a:lnTo>
                  <a:pt x="218265" y="83994"/>
                </a:lnTo>
                <a:lnTo>
                  <a:pt x="221251" y="91342"/>
                </a:lnTo>
                <a:lnTo>
                  <a:pt x="222250" y="98297"/>
                </a:lnTo>
                <a:lnTo>
                  <a:pt x="222250" y="102869"/>
                </a:lnTo>
                <a:lnTo>
                  <a:pt x="219201" y="105155"/>
                </a:lnTo>
                <a:lnTo>
                  <a:pt x="244982" y="105155"/>
                </a:lnTo>
                <a:lnTo>
                  <a:pt x="244982" y="101345"/>
                </a:lnTo>
                <a:lnTo>
                  <a:pt x="244006" y="92198"/>
                </a:lnTo>
                <a:lnTo>
                  <a:pt x="241077" y="83216"/>
                </a:lnTo>
                <a:lnTo>
                  <a:pt x="236196" y="74378"/>
                </a:lnTo>
                <a:lnTo>
                  <a:pt x="229361" y="65658"/>
                </a:lnTo>
                <a:lnTo>
                  <a:pt x="243226" y="261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56357" y="4680458"/>
            <a:ext cx="355853" cy="1819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36164" y="4885956"/>
            <a:ext cx="377190" cy="2095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54579" y="4897120"/>
            <a:ext cx="342265" cy="173990"/>
          </a:xfrm>
          <a:custGeom>
            <a:avLst/>
            <a:gdLst/>
            <a:ahLst/>
            <a:cxnLst/>
            <a:rect l="l" t="t" r="r" b="b"/>
            <a:pathLst>
              <a:path w="342264" h="173989">
                <a:moveTo>
                  <a:pt x="83693" y="66166"/>
                </a:moveTo>
                <a:lnTo>
                  <a:pt x="9270" y="66166"/>
                </a:lnTo>
                <a:lnTo>
                  <a:pt x="9270" y="171322"/>
                </a:lnTo>
                <a:lnTo>
                  <a:pt x="30987" y="171322"/>
                </a:lnTo>
                <a:lnTo>
                  <a:pt x="30987" y="138556"/>
                </a:lnTo>
                <a:lnTo>
                  <a:pt x="83693" y="138556"/>
                </a:lnTo>
                <a:lnTo>
                  <a:pt x="83693" y="121665"/>
                </a:lnTo>
                <a:lnTo>
                  <a:pt x="30987" y="121665"/>
                </a:lnTo>
                <a:lnTo>
                  <a:pt x="30987" y="111759"/>
                </a:lnTo>
                <a:lnTo>
                  <a:pt x="83693" y="111759"/>
                </a:lnTo>
                <a:lnTo>
                  <a:pt x="83693" y="94868"/>
                </a:lnTo>
                <a:lnTo>
                  <a:pt x="30987" y="94868"/>
                </a:lnTo>
                <a:lnTo>
                  <a:pt x="30987" y="84962"/>
                </a:lnTo>
                <a:lnTo>
                  <a:pt x="83693" y="84962"/>
                </a:lnTo>
                <a:lnTo>
                  <a:pt x="83693" y="66166"/>
                </a:lnTo>
                <a:close/>
              </a:path>
              <a:path w="342264" h="173989">
                <a:moveTo>
                  <a:pt x="38481" y="150240"/>
                </a:moveTo>
                <a:lnTo>
                  <a:pt x="40512" y="157352"/>
                </a:lnTo>
                <a:lnTo>
                  <a:pt x="42418" y="164210"/>
                </a:lnTo>
                <a:lnTo>
                  <a:pt x="44068" y="170941"/>
                </a:lnTo>
                <a:lnTo>
                  <a:pt x="55371" y="171195"/>
                </a:lnTo>
                <a:lnTo>
                  <a:pt x="63626" y="170941"/>
                </a:lnTo>
                <a:lnTo>
                  <a:pt x="73787" y="169671"/>
                </a:lnTo>
                <a:lnTo>
                  <a:pt x="77469" y="167512"/>
                </a:lnTo>
                <a:lnTo>
                  <a:pt x="80009" y="163702"/>
                </a:lnTo>
                <a:lnTo>
                  <a:pt x="82550" y="160019"/>
                </a:lnTo>
                <a:lnTo>
                  <a:pt x="83693" y="154812"/>
                </a:lnTo>
                <a:lnTo>
                  <a:pt x="83693" y="150748"/>
                </a:lnTo>
                <a:lnTo>
                  <a:pt x="48768" y="150748"/>
                </a:lnTo>
                <a:lnTo>
                  <a:pt x="44195" y="150621"/>
                </a:lnTo>
                <a:lnTo>
                  <a:pt x="38481" y="150240"/>
                </a:lnTo>
                <a:close/>
              </a:path>
              <a:path w="342264" h="173989">
                <a:moveTo>
                  <a:pt x="83693" y="138556"/>
                </a:moveTo>
                <a:lnTo>
                  <a:pt x="61975" y="138556"/>
                </a:lnTo>
                <a:lnTo>
                  <a:pt x="61975" y="144906"/>
                </a:lnTo>
                <a:lnTo>
                  <a:pt x="61468" y="146684"/>
                </a:lnTo>
                <a:lnTo>
                  <a:pt x="60451" y="148335"/>
                </a:lnTo>
                <a:lnTo>
                  <a:pt x="59308" y="149986"/>
                </a:lnTo>
                <a:lnTo>
                  <a:pt x="56641" y="150748"/>
                </a:lnTo>
                <a:lnTo>
                  <a:pt x="83693" y="150748"/>
                </a:lnTo>
                <a:lnTo>
                  <a:pt x="83693" y="138556"/>
                </a:lnTo>
                <a:close/>
              </a:path>
              <a:path w="342264" h="173989">
                <a:moveTo>
                  <a:pt x="83693" y="111759"/>
                </a:moveTo>
                <a:lnTo>
                  <a:pt x="61975" y="111759"/>
                </a:lnTo>
                <a:lnTo>
                  <a:pt x="61975" y="121665"/>
                </a:lnTo>
                <a:lnTo>
                  <a:pt x="83693" y="121665"/>
                </a:lnTo>
                <a:lnTo>
                  <a:pt x="83693" y="111759"/>
                </a:lnTo>
                <a:close/>
              </a:path>
              <a:path w="342264" h="173989">
                <a:moveTo>
                  <a:pt x="83693" y="84962"/>
                </a:moveTo>
                <a:lnTo>
                  <a:pt x="61975" y="84962"/>
                </a:lnTo>
                <a:lnTo>
                  <a:pt x="61975" y="94868"/>
                </a:lnTo>
                <a:lnTo>
                  <a:pt x="83693" y="94868"/>
                </a:lnTo>
                <a:lnTo>
                  <a:pt x="83693" y="84962"/>
                </a:lnTo>
                <a:close/>
              </a:path>
              <a:path w="342264" h="173989">
                <a:moveTo>
                  <a:pt x="119252" y="87375"/>
                </a:moveTo>
                <a:lnTo>
                  <a:pt x="97154" y="87375"/>
                </a:lnTo>
                <a:lnTo>
                  <a:pt x="97154" y="142747"/>
                </a:lnTo>
                <a:lnTo>
                  <a:pt x="98823" y="154249"/>
                </a:lnTo>
                <a:lnTo>
                  <a:pt x="103838" y="162464"/>
                </a:lnTo>
                <a:lnTo>
                  <a:pt x="112210" y="167393"/>
                </a:lnTo>
                <a:lnTo>
                  <a:pt x="123951" y="169036"/>
                </a:lnTo>
                <a:lnTo>
                  <a:pt x="148335" y="169036"/>
                </a:lnTo>
                <a:lnTo>
                  <a:pt x="169203" y="149859"/>
                </a:lnTo>
                <a:lnTo>
                  <a:pt x="122554" y="149859"/>
                </a:lnTo>
                <a:lnTo>
                  <a:pt x="119252" y="146303"/>
                </a:lnTo>
                <a:lnTo>
                  <a:pt x="119252" y="130428"/>
                </a:lnTo>
                <a:lnTo>
                  <a:pt x="132826" y="124660"/>
                </a:lnTo>
                <a:lnTo>
                  <a:pt x="145922" y="118951"/>
                </a:lnTo>
                <a:lnTo>
                  <a:pt x="158543" y="113266"/>
                </a:lnTo>
                <a:lnTo>
                  <a:pt x="167439" y="109092"/>
                </a:lnTo>
                <a:lnTo>
                  <a:pt x="119252" y="109092"/>
                </a:lnTo>
                <a:lnTo>
                  <a:pt x="119252" y="87375"/>
                </a:lnTo>
                <a:close/>
              </a:path>
              <a:path w="342264" h="173989">
                <a:moveTo>
                  <a:pt x="151256" y="122554"/>
                </a:moveTo>
                <a:lnTo>
                  <a:pt x="149859" y="136397"/>
                </a:lnTo>
                <a:lnTo>
                  <a:pt x="148335" y="144398"/>
                </a:lnTo>
                <a:lnTo>
                  <a:pt x="146684" y="146557"/>
                </a:lnTo>
                <a:lnTo>
                  <a:pt x="145033" y="148843"/>
                </a:lnTo>
                <a:lnTo>
                  <a:pt x="141604" y="149859"/>
                </a:lnTo>
                <a:lnTo>
                  <a:pt x="169203" y="149859"/>
                </a:lnTo>
                <a:lnTo>
                  <a:pt x="169814" y="147700"/>
                </a:lnTo>
                <a:lnTo>
                  <a:pt x="171428" y="140275"/>
                </a:lnTo>
                <a:lnTo>
                  <a:pt x="173100" y="131063"/>
                </a:lnTo>
                <a:lnTo>
                  <a:pt x="165607" y="128269"/>
                </a:lnTo>
                <a:lnTo>
                  <a:pt x="158369" y="125475"/>
                </a:lnTo>
                <a:lnTo>
                  <a:pt x="151256" y="122554"/>
                </a:lnTo>
                <a:close/>
              </a:path>
              <a:path w="342264" h="173989">
                <a:moveTo>
                  <a:pt x="155320" y="89280"/>
                </a:moveTo>
                <a:lnTo>
                  <a:pt x="146774" y="94359"/>
                </a:lnTo>
                <a:lnTo>
                  <a:pt x="137906" y="99329"/>
                </a:lnTo>
                <a:lnTo>
                  <a:pt x="128728" y="104229"/>
                </a:lnTo>
                <a:lnTo>
                  <a:pt x="119252" y="109092"/>
                </a:lnTo>
                <a:lnTo>
                  <a:pt x="167439" y="109092"/>
                </a:lnTo>
                <a:lnTo>
                  <a:pt x="170687" y="107568"/>
                </a:lnTo>
                <a:lnTo>
                  <a:pt x="155320" y="89280"/>
                </a:lnTo>
                <a:close/>
              </a:path>
              <a:path w="342264" h="173989">
                <a:moveTo>
                  <a:pt x="119252" y="1650"/>
                </a:moveTo>
                <a:lnTo>
                  <a:pt x="97154" y="1650"/>
                </a:lnTo>
                <a:lnTo>
                  <a:pt x="97154" y="56514"/>
                </a:lnTo>
                <a:lnTo>
                  <a:pt x="98917" y="67943"/>
                </a:lnTo>
                <a:lnTo>
                  <a:pt x="104012" y="76120"/>
                </a:lnTo>
                <a:lnTo>
                  <a:pt x="112442" y="81035"/>
                </a:lnTo>
                <a:lnTo>
                  <a:pt x="124206" y="82676"/>
                </a:lnTo>
                <a:lnTo>
                  <a:pt x="148970" y="82676"/>
                </a:lnTo>
                <a:lnTo>
                  <a:pt x="154431" y="81406"/>
                </a:lnTo>
                <a:lnTo>
                  <a:pt x="163068" y="76326"/>
                </a:lnTo>
                <a:lnTo>
                  <a:pt x="165988" y="72389"/>
                </a:lnTo>
                <a:lnTo>
                  <a:pt x="167512" y="67182"/>
                </a:lnTo>
                <a:lnTo>
                  <a:pt x="168652" y="63499"/>
                </a:lnTo>
                <a:lnTo>
                  <a:pt x="123189" y="63499"/>
                </a:lnTo>
                <a:lnTo>
                  <a:pt x="119252" y="60324"/>
                </a:lnTo>
                <a:lnTo>
                  <a:pt x="119252" y="48386"/>
                </a:lnTo>
                <a:lnTo>
                  <a:pt x="134756" y="42451"/>
                </a:lnTo>
                <a:lnTo>
                  <a:pt x="148510" y="37004"/>
                </a:lnTo>
                <a:lnTo>
                  <a:pt x="160526" y="32009"/>
                </a:lnTo>
                <a:lnTo>
                  <a:pt x="169387" y="28066"/>
                </a:lnTo>
                <a:lnTo>
                  <a:pt x="119252" y="28066"/>
                </a:lnTo>
                <a:lnTo>
                  <a:pt x="119252" y="1650"/>
                </a:lnTo>
                <a:close/>
              </a:path>
              <a:path w="342264" h="173989">
                <a:moveTo>
                  <a:pt x="150748" y="40004"/>
                </a:moveTo>
                <a:lnTo>
                  <a:pt x="142875" y="63499"/>
                </a:lnTo>
                <a:lnTo>
                  <a:pt x="168652" y="63499"/>
                </a:lnTo>
                <a:lnTo>
                  <a:pt x="169198" y="61721"/>
                </a:lnTo>
                <a:lnTo>
                  <a:pt x="170814" y="55752"/>
                </a:lnTo>
                <a:lnTo>
                  <a:pt x="172338" y="48894"/>
                </a:lnTo>
                <a:lnTo>
                  <a:pt x="166750" y="46989"/>
                </a:lnTo>
                <a:lnTo>
                  <a:pt x="159512" y="44068"/>
                </a:lnTo>
                <a:lnTo>
                  <a:pt x="150748" y="40004"/>
                </a:lnTo>
                <a:close/>
              </a:path>
              <a:path w="342264" h="173989">
                <a:moveTo>
                  <a:pt x="155447" y="9778"/>
                </a:moveTo>
                <a:lnTo>
                  <a:pt x="147685" y="14065"/>
                </a:lnTo>
                <a:lnTo>
                  <a:pt x="139064" y="18541"/>
                </a:lnTo>
                <a:lnTo>
                  <a:pt x="129587" y="23209"/>
                </a:lnTo>
                <a:lnTo>
                  <a:pt x="119252" y="28066"/>
                </a:lnTo>
                <a:lnTo>
                  <a:pt x="169387" y="28066"/>
                </a:lnTo>
                <a:lnTo>
                  <a:pt x="170814" y="27431"/>
                </a:lnTo>
                <a:lnTo>
                  <a:pt x="155447" y="9778"/>
                </a:lnTo>
                <a:close/>
              </a:path>
              <a:path w="342264" h="173989">
                <a:moveTo>
                  <a:pt x="258444" y="58800"/>
                </a:moveTo>
                <a:lnTo>
                  <a:pt x="232156" y="58800"/>
                </a:lnTo>
                <a:lnTo>
                  <a:pt x="227964" y="87377"/>
                </a:lnTo>
                <a:lnTo>
                  <a:pt x="217296" y="112347"/>
                </a:lnTo>
                <a:lnTo>
                  <a:pt x="200151" y="133721"/>
                </a:lnTo>
                <a:lnTo>
                  <a:pt x="176529" y="151510"/>
                </a:lnTo>
                <a:lnTo>
                  <a:pt x="182082" y="157128"/>
                </a:lnTo>
                <a:lnTo>
                  <a:pt x="187325" y="162734"/>
                </a:lnTo>
                <a:lnTo>
                  <a:pt x="192281" y="168316"/>
                </a:lnTo>
                <a:lnTo>
                  <a:pt x="196976" y="173862"/>
                </a:lnTo>
                <a:lnTo>
                  <a:pt x="223262" y="151098"/>
                </a:lnTo>
                <a:lnTo>
                  <a:pt x="242284" y="124332"/>
                </a:lnTo>
                <a:lnTo>
                  <a:pt x="254019" y="93567"/>
                </a:lnTo>
                <a:lnTo>
                  <a:pt x="258444" y="58800"/>
                </a:lnTo>
                <a:close/>
              </a:path>
              <a:path w="342264" h="173989">
                <a:moveTo>
                  <a:pt x="260095" y="142239"/>
                </a:moveTo>
                <a:lnTo>
                  <a:pt x="261498" y="148433"/>
                </a:lnTo>
                <a:lnTo>
                  <a:pt x="262842" y="155019"/>
                </a:lnTo>
                <a:lnTo>
                  <a:pt x="264114" y="162010"/>
                </a:lnTo>
                <a:lnTo>
                  <a:pt x="265302" y="169417"/>
                </a:lnTo>
                <a:lnTo>
                  <a:pt x="276516" y="169467"/>
                </a:lnTo>
                <a:lnTo>
                  <a:pt x="317658" y="166623"/>
                </a:lnTo>
                <a:lnTo>
                  <a:pt x="336921" y="143636"/>
                </a:lnTo>
                <a:lnTo>
                  <a:pt x="292226" y="143636"/>
                </a:lnTo>
                <a:lnTo>
                  <a:pt x="283366" y="143543"/>
                </a:lnTo>
                <a:lnTo>
                  <a:pt x="275066" y="143271"/>
                </a:lnTo>
                <a:lnTo>
                  <a:pt x="267313" y="142833"/>
                </a:lnTo>
                <a:lnTo>
                  <a:pt x="260095" y="142239"/>
                </a:lnTo>
                <a:close/>
              </a:path>
              <a:path w="342264" h="173989">
                <a:moveTo>
                  <a:pt x="342264" y="35813"/>
                </a:moveTo>
                <a:lnTo>
                  <a:pt x="186181" y="35813"/>
                </a:lnTo>
                <a:lnTo>
                  <a:pt x="186181" y="58800"/>
                </a:lnTo>
                <a:lnTo>
                  <a:pt x="315468" y="58800"/>
                </a:lnTo>
                <a:lnTo>
                  <a:pt x="315156" y="72376"/>
                </a:lnTo>
                <a:lnTo>
                  <a:pt x="313054" y="120141"/>
                </a:lnTo>
                <a:lnTo>
                  <a:pt x="311403" y="131698"/>
                </a:lnTo>
                <a:lnTo>
                  <a:pt x="310514" y="135127"/>
                </a:lnTo>
                <a:lnTo>
                  <a:pt x="308482" y="137921"/>
                </a:lnTo>
                <a:lnTo>
                  <a:pt x="305434" y="140207"/>
                </a:lnTo>
                <a:lnTo>
                  <a:pt x="302513" y="142493"/>
                </a:lnTo>
                <a:lnTo>
                  <a:pt x="298069" y="143636"/>
                </a:lnTo>
                <a:lnTo>
                  <a:pt x="336921" y="143636"/>
                </a:lnTo>
                <a:lnTo>
                  <a:pt x="340262" y="100780"/>
                </a:lnTo>
                <a:lnTo>
                  <a:pt x="340740" y="87756"/>
                </a:lnTo>
                <a:lnTo>
                  <a:pt x="342264" y="35813"/>
                </a:lnTo>
                <a:close/>
              </a:path>
              <a:path w="342264" h="173989">
                <a:moveTo>
                  <a:pt x="260857" y="1142"/>
                </a:moveTo>
                <a:lnTo>
                  <a:pt x="233806" y="1142"/>
                </a:lnTo>
                <a:lnTo>
                  <a:pt x="233743" y="19145"/>
                </a:lnTo>
                <a:lnTo>
                  <a:pt x="233556" y="27646"/>
                </a:lnTo>
                <a:lnTo>
                  <a:pt x="233298" y="35813"/>
                </a:lnTo>
                <a:lnTo>
                  <a:pt x="259714" y="35813"/>
                </a:lnTo>
                <a:lnTo>
                  <a:pt x="260857" y="1142"/>
                </a:lnTo>
                <a:close/>
              </a:path>
              <a:path w="342264" h="173989">
                <a:moveTo>
                  <a:pt x="92983" y="55244"/>
                </a:moveTo>
                <a:lnTo>
                  <a:pt x="73278" y="55244"/>
                </a:lnTo>
                <a:lnTo>
                  <a:pt x="78231" y="63753"/>
                </a:lnTo>
                <a:lnTo>
                  <a:pt x="83438" y="60832"/>
                </a:lnTo>
                <a:lnTo>
                  <a:pt x="92983" y="55244"/>
                </a:lnTo>
                <a:close/>
              </a:path>
              <a:path w="342264" h="173989">
                <a:moveTo>
                  <a:pt x="34289" y="0"/>
                </a:moveTo>
                <a:lnTo>
                  <a:pt x="23616" y="15493"/>
                </a:lnTo>
                <a:lnTo>
                  <a:pt x="14382" y="27352"/>
                </a:lnTo>
                <a:lnTo>
                  <a:pt x="6500" y="35700"/>
                </a:lnTo>
                <a:lnTo>
                  <a:pt x="0" y="40512"/>
                </a:lnTo>
                <a:lnTo>
                  <a:pt x="6095" y="60070"/>
                </a:lnTo>
                <a:lnTo>
                  <a:pt x="73278" y="55244"/>
                </a:lnTo>
                <a:lnTo>
                  <a:pt x="92983" y="55244"/>
                </a:lnTo>
                <a:lnTo>
                  <a:pt x="96646" y="53085"/>
                </a:lnTo>
                <a:lnTo>
                  <a:pt x="90118" y="43158"/>
                </a:lnTo>
                <a:lnTo>
                  <a:pt x="87394" y="39115"/>
                </a:lnTo>
                <a:lnTo>
                  <a:pt x="30987" y="39115"/>
                </a:lnTo>
                <a:lnTo>
                  <a:pt x="56387" y="8381"/>
                </a:lnTo>
                <a:lnTo>
                  <a:pt x="34289" y="0"/>
                </a:lnTo>
                <a:close/>
              </a:path>
              <a:path w="342264" h="173989">
                <a:moveTo>
                  <a:pt x="70865" y="15493"/>
                </a:moveTo>
                <a:lnTo>
                  <a:pt x="54101" y="24510"/>
                </a:lnTo>
                <a:lnTo>
                  <a:pt x="57022" y="28828"/>
                </a:lnTo>
                <a:lnTo>
                  <a:pt x="59943" y="33273"/>
                </a:lnTo>
                <a:lnTo>
                  <a:pt x="62737" y="37845"/>
                </a:lnTo>
                <a:lnTo>
                  <a:pt x="30987" y="39115"/>
                </a:lnTo>
                <a:lnTo>
                  <a:pt x="87394" y="39115"/>
                </a:lnTo>
                <a:lnTo>
                  <a:pt x="83661" y="33575"/>
                </a:lnTo>
                <a:lnTo>
                  <a:pt x="77251" y="24350"/>
                </a:lnTo>
                <a:lnTo>
                  <a:pt x="70865" y="15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49245" y="4891785"/>
            <a:ext cx="352932" cy="1845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48911" y="2340851"/>
            <a:ext cx="387845" cy="2065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68342" y="2351658"/>
            <a:ext cx="352425" cy="172085"/>
          </a:xfrm>
          <a:custGeom>
            <a:avLst/>
            <a:gdLst/>
            <a:ahLst/>
            <a:cxnLst/>
            <a:rect l="l" t="t" r="r" b="b"/>
            <a:pathLst>
              <a:path w="352425" h="172085">
                <a:moveTo>
                  <a:pt x="164211" y="101091"/>
                </a:moveTo>
                <a:lnTo>
                  <a:pt x="10541" y="101091"/>
                </a:lnTo>
                <a:lnTo>
                  <a:pt x="10541" y="172085"/>
                </a:lnTo>
                <a:lnTo>
                  <a:pt x="33909" y="172085"/>
                </a:lnTo>
                <a:lnTo>
                  <a:pt x="33909" y="118110"/>
                </a:lnTo>
                <a:lnTo>
                  <a:pt x="164211" y="118110"/>
                </a:lnTo>
                <a:lnTo>
                  <a:pt x="164211" y="101091"/>
                </a:lnTo>
                <a:close/>
              </a:path>
              <a:path w="352425" h="172085">
                <a:moveTo>
                  <a:pt x="110744" y="152907"/>
                </a:moveTo>
                <a:lnTo>
                  <a:pt x="112268" y="157987"/>
                </a:lnTo>
                <a:lnTo>
                  <a:pt x="113792" y="164083"/>
                </a:lnTo>
                <a:lnTo>
                  <a:pt x="115189" y="171068"/>
                </a:lnTo>
                <a:lnTo>
                  <a:pt x="127478" y="171092"/>
                </a:lnTo>
                <a:lnTo>
                  <a:pt x="160528" y="164083"/>
                </a:lnTo>
                <a:lnTo>
                  <a:pt x="162941" y="160781"/>
                </a:lnTo>
                <a:lnTo>
                  <a:pt x="164211" y="155448"/>
                </a:lnTo>
                <a:lnTo>
                  <a:pt x="164211" y="153669"/>
                </a:lnTo>
                <a:lnTo>
                  <a:pt x="132715" y="153669"/>
                </a:lnTo>
                <a:lnTo>
                  <a:pt x="125095" y="153415"/>
                </a:lnTo>
                <a:lnTo>
                  <a:pt x="125270" y="153288"/>
                </a:lnTo>
                <a:lnTo>
                  <a:pt x="120015" y="153288"/>
                </a:lnTo>
                <a:lnTo>
                  <a:pt x="110744" y="152907"/>
                </a:lnTo>
                <a:close/>
              </a:path>
              <a:path w="352425" h="172085">
                <a:moveTo>
                  <a:pt x="164211" y="118110"/>
                </a:moveTo>
                <a:lnTo>
                  <a:pt x="140843" y="118110"/>
                </a:lnTo>
                <a:lnTo>
                  <a:pt x="140754" y="148796"/>
                </a:lnTo>
                <a:lnTo>
                  <a:pt x="140081" y="150367"/>
                </a:lnTo>
                <a:lnTo>
                  <a:pt x="137287" y="153162"/>
                </a:lnTo>
                <a:lnTo>
                  <a:pt x="132715" y="153669"/>
                </a:lnTo>
                <a:lnTo>
                  <a:pt x="164211" y="153669"/>
                </a:lnTo>
                <a:lnTo>
                  <a:pt x="164211" y="118110"/>
                </a:lnTo>
                <a:close/>
              </a:path>
              <a:path w="352425" h="172085">
                <a:moveTo>
                  <a:pt x="134385" y="146685"/>
                </a:moveTo>
                <a:lnTo>
                  <a:pt x="115062" y="146685"/>
                </a:lnTo>
                <a:lnTo>
                  <a:pt x="120015" y="153288"/>
                </a:lnTo>
                <a:lnTo>
                  <a:pt x="125270" y="153288"/>
                </a:lnTo>
                <a:lnTo>
                  <a:pt x="134385" y="146685"/>
                </a:lnTo>
                <a:close/>
              </a:path>
              <a:path w="352425" h="172085">
                <a:moveTo>
                  <a:pt x="78232" y="118110"/>
                </a:moveTo>
                <a:lnTo>
                  <a:pt x="56515" y="118110"/>
                </a:lnTo>
                <a:lnTo>
                  <a:pt x="49530" y="127635"/>
                </a:lnTo>
                <a:lnTo>
                  <a:pt x="43687" y="133095"/>
                </a:lnTo>
                <a:lnTo>
                  <a:pt x="39116" y="134492"/>
                </a:lnTo>
                <a:lnTo>
                  <a:pt x="47117" y="151764"/>
                </a:lnTo>
                <a:lnTo>
                  <a:pt x="58001" y="150167"/>
                </a:lnTo>
                <a:lnTo>
                  <a:pt x="72945" y="148796"/>
                </a:lnTo>
                <a:lnTo>
                  <a:pt x="91961" y="147639"/>
                </a:lnTo>
                <a:lnTo>
                  <a:pt x="115062" y="146685"/>
                </a:lnTo>
                <a:lnTo>
                  <a:pt x="134385" y="146685"/>
                </a:lnTo>
                <a:lnTo>
                  <a:pt x="137541" y="144399"/>
                </a:lnTo>
                <a:lnTo>
                  <a:pt x="132016" y="137898"/>
                </a:lnTo>
                <a:lnTo>
                  <a:pt x="127382" y="132587"/>
                </a:lnTo>
                <a:lnTo>
                  <a:pt x="68199" y="132587"/>
                </a:lnTo>
                <a:lnTo>
                  <a:pt x="71714" y="127635"/>
                </a:lnTo>
                <a:lnTo>
                  <a:pt x="78232" y="118110"/>
                </a:lnTo>
                <a:close/>
              </a:path>
              <a:path w="352425" h="172085">
                <a:moveTo>
                  <a:pt x="114300" y="118110"/>
                </a:moveTo>
                <a:lnTo>
                  <a:pt x="101981" y="118110"/>
                </a:lnTo>
                <a:lnTo>
                  <a:pt x="95377" y="122427"/>
                </a:lnTo>
                <a:lnTo>
                  <a:pt x="102489" y="130937"/>
                </a:lnTo>
                <a:lnTo>
                  <a:pt x="68199" y="132587"/>
                </a:lnTo>
                <a:lnTo>
                  <a:pt x="127382" y="132587"/>
                </a:lnTo>
                <a:lnTo>
                  <a:pt x="126301" y="131349"/>
                </a:lnTo>
                <a:lnTo>
                  <a:pt x="120396" y="124753"/>
                </a:lnTo>
                <a:lnTo>
                  <a:pt x="114300" y="118110"/>
                </a:lnTo>
                <a:close/>
              </a:path>
              <a:path w="352425" h="172085">
                <a:moveTo>
                  <a:pt x="95885" y="91312"/>
                </a:moveTo>
                <a:lnTo>
                  <a:pt x="73025" y="91312"/>
                </a:lnTo>
                <a:lnTo>
                  <a:pt x="71120" y="94741"/>
                </a:lnTo>
                <a:lnTo>
                  <a:pt x="67437" y="101091"/>
                </a:lnTo>
                <a:lnTo>
                  <a:pt x="89662" y="101091"/>
                </a:lnTo>
                <a:lnTo>
                  <a:pt x="95885" y="91312"/>
                </a:lnTo>
                <a:close/>
              </a:path>
              <a:path w="352425" h="172085">
                <a:moveTo>
                  <a:pt x="38100" y="37973"/>
                </a:moveTo>
                <a:lnTo>
                  <a:pt x="15748" y="37973"/>
                </a:lnTo>
                <a:lnTo>
                  <a:pt x="15748" y="91312"/>
                </a:lnTo>
                <a:lnTo>
                  <a:pt x="157861" y="91312"/>
                </a:lnTo>
                <a:lnTo>
                  <a:pt x="157861" y="74294"/>
                </a:lnTo>
                <a:lnTo>
                  <a:pt x="38100" y="74294"/>
                </a:lnTo>
                <a:lnTo>
                  <a:pt x="38100" y="37973"/>
                </a:lnTo>
                <a:close/>
              </a:path>
              <a:path w="352425" h="172085">
                <a:moveTo>
                  <a:pt x="128757" y="60070"/>
                </a:moveTo>
                <a:lnTo>
                  <a:pt x="87503" y="60070"/>
                </a:lnTo>
                <a:lnTo>
                  <a:pt x="121031" y="74294"/>
                </a:lnTo>
                <a:lnTo>
                  <a:pt x="124460" y="74294"/>
                </a:lnTo>
                <a:lnTo>
                  <a:pt x="130429" y="60705"/>
                </a:lnTo>
                <a:lnTo>
                  <a:pt x="128757" y="60070"/>
                </a:lnTo>
                <a:close/>
              </a:path>
              <a:path w="352425" h="172085">
                <a:moveTo>
                  <a:pt x="157861" y="37973"/>
                </a:moveTo>
                <a:lnTo>
                  <a:pt x="135636" y="37973"/>
                </a:lnTo>
                <a:lnTo>
                  <a:pt x="135636" y="74294"/>
                </a:lnTo>
                <a:lnTo>
                  <a:pt x="157861" y="74294"/>
                </a:lnTo>
                <a:lnTo>
                  <a:pt x="157861" y="37973"/>
                </a:lnTo>
                <a:close/>
              </a:path>
              <a:path w="352425" h="172085">
                <a:moveTo>
                  <a:pt x="51816" y="31623"/>
                </a:moveTo>
                <a:lnTo>
                  <a:pt x="44323" y="43561"/>
                </a:lnTo>
                <a:lnTo>
                  <a:pt x="50927" y="45846"/>
                </a:lnTo>
                <a:lnTo>
                  <a:pt x="58420" y="48640"/>
                </a:lnTo>
                <a:lnTo>
                  <a:pt x="66929" y="51942"/>
                </a:lnTo>
                <a:lnTo>
                  <a:pt x="60741" y="53798"/>
                </a:lnTo>
                <a:lnTo>
                  <a:pt x="54387" y="55546"/>
                </a:lnTo>
                <a:lnTo>
                  <a:pt x="47890" y="57175"/>
                </a:lnTo>
                <a:lnTo>
                  <a:pt x="41275" y="58674"/>
                </a:lnTo>
                <a:lnTo>
                  <a:pt x="43180" y="62356"/>
                </a:lnTo>
                <a:lnTo>
                  <a:pt x="45339" y="67310"/>
                </a:lnTo>
                <a:lnTo>
                  <a:pt x="47879" y="73532"/>
                </a:lnTo>
                <a:lnTo>
                  <a:pt x="57927" y="70483"/>
                </a:lnTo>
                <a:lnTo>
                  <a:pt x="67881" y="67230"/>
                </a:lnTo>
                <a:lnTo>
                  <a:pt x="77739" y="63763"/>
                </a:lnTo>
                <a:lnTo>
                  <a:pt x="87503" y="60070"/>
                </a:lnTo>
                <a:lnTo>
                  <a:pt x="128757" y="60070"/>
                </a:lnTo>
                <a:lnTo>
                  <a:pt x="107696" y="52069"/>
                </a:lnTo>
                <a:lnTo>
                  <a:pt x="120650" y="46227"/>
                </a:lnTo>
                <a:lnTo>
                  <a:pt x="123951" y="44576"/>
                </a:lnTo>
                <a:lnTo>
                  <a:pt x="88011" y="44576"/>
                </a:lnTo>
                <a:lnTo>
                  <a:pt x="51816" y="31623"/>
                </a:lnTo>
                <a:close/>
              </a:path>
              <a:path w="352425" h="172085">
                <a:moveTo>
                  <a:pt x="117221" y="31368"/>
                </a:moveTo>
                <a:lnTo>
                  <a:pt x="115824" y="31368"/>
                </a:lnTo>
                <a:lnTo>
                  <a:pt x="109227" y="34968"/>
                </a:lnTo>
                <a:lnTo>
                  <a:pt x="102393" y="38353"/>
                </a:lnTo>
                <a:lnTo>
                  <a:pt x="95321" y="41548"/>
                </a:lnTo>
                <a:lnTo>
                  <a:pt x="88011" y="44576"/>
                </a:lnTo>
                <a:lnTo>
                  <a:pt x="123951" y="44576"/>
                </a:lnTo>
                <a:lnTo>
                  <a:pt x="127000" y="43052"/>
                </a:lnTo>
                <a:lnTo>
                  <a:pt x="117221" y="31368"/>
                </a:lnTo>
                <a:close/>
              </a:path>
              <a:path w="352425" h="172085">
                <a:moveTo>
                  <a:pt x="172974" y="13969"/>
                </a:moveTo>
                <a:lnTo>
                  <a:pt x="0" y="13969"/>
                </a:lnTo>
                <a:lnTo>
                  <a:pt x="0" y="31368"/>
                </a:lnTo>
                <a:lnTo>
                  <a:pt x="172974" y="31368"/>
                </a:lnTo>
                <a:lnTo>
                  <a:pt x="172974" y="13969"/>
                </a:lnTo>
                <a:close/>
              </a:path>
              <a:path w="352425" h="172085">
                <a:moveTo>
                  <a:pt x="97282" y="0"/>
                </a:moveTo>
                <a:lnTo>
                  <a:pt x="69596" y="2031"/>
                </a:lnTo>
                <a:lnTo>
                  <a:pt x="72898" y="9905"/>
                </a:lnTo>
                <a:lnTo>
                  <a:pt x="74422" y="13969"/>
                </a:lnTo>
                <a:lnTo>
                  <a:pt x="102108" y="13969"/>
                </a:lnTo>
                <a:lnTo>
                  <a:pt x="100203" y="8254"/>
                </a:lnTo>
                <a:lnTo>
                  <a:pt x="98679" y="3555"/>
                </a:lnTo>
                <a:lnTo>
                  <a:pt x="97282" y="0"/>
                </a:lnTo>
                <a:close/>
              </a:path>
              <a:path w="352425" h="172085">
                <a:moveTo>
                  <a:pt x="323596" y="111378"/>
                </a:moveTo>
                <a:lnTo>
                  <a:pt x="305943" y="120395"/>
                </a:lnTo>
                <a:lnTo>
                  <a:pt x="312439" y="132018"/>
                </a:lnTo>
                <a:lnTo>
                  <a:pt x="318960" y="144414"/>
                </a:lnTo>
                <a:lnTo>
                  <a:pt x="325481" y="157597"/>
                </a:lnTo>
                <a:lnTo>
                  <a:pt x="331978" y="171576"/>
                </a:lnTo>
                <a:lnTo>
                  <a:pt x="351917" y="161416"/>
                </a:lnTo>
                <a:lnTo>
                  <a:pt x="345223" y="148990"/>
                </a:lnTo>
                <a:lnTo>
                  <a:pt x="338280" y="136493"/>
                </a:lnTo>
                <a:lnTo>
                  <a:pt x="331075" y="123948"/>
                </a:lnTo>
                <a:lnTo>
                  <a:pt x="323596" y="111378"/>
                </a:lnTo>
                <a:close/>
              </a:path>
              <a:path w="352425" h="172085">
                <a:moveTo>
                  <a:pt x="248031" y="144144"/>
                </a:moveTo>
                <a:lnTo>
                  <a:pt x="227203" y="144144"/>
                </a:lnTo>
                <a:lnTo>
                  <a:pt x="227203" y="172085"/>
                </a:lnTo>
                <a:lnTo>
                  <a:pt x="248031" y="172085"/>
                </a:lnTo>
                <a:lnTo>
                  <a:pt x="248031" y="144144"/>
                </a:lnTo>
                <a:close/>
              </a:path>
              <a:path w="352425" h="172085">
                <a:moveTo>
                  <a:pt x="277114" y="110998"/>
                </a:moveTo>
                <a:lnTo>
                  <a:pt x="271303" y="124146"/>
                </a:lnTo>
                <a:lnTo>
                  <a:pt x="264731" y="136747"/>
                </a:lnTo>
                <a:lnTo>
                  <a:pt x="257397" y="148824"/>
                </a:lnTo>
                <a:lnTo>
                  <a:pt x="249301" y="160400"/>
                </a:lnTo>
                <a:lnTo>
                  <a:pt x="254127" y="162940"/>
                </a:lnTo>
                <a:lnTo>
                  <a:pt x="260350" y="166877"/>
                </a:lnTo>
                <a:lnTo>
                  <a:pt x="267970" y="172085"/>
                </a:lnTo>
                <a:lnTo>
                  <a:pt x="274827" y="161321"/>
                </a:lnTo>
                <a:lnTo>
                  <a:pt x="281986" y="148824"/>
                </a:lnTo>
                <a:lnTo>
                  <a:pt x="289115" y="135223"/>
                </a:lnTo>
                <a:lnTo>
                  <a:pt x="296545" y="119887"/>
                </a:lnTo>
                <a:lnTo>
                  <a:pt x="277114" y="110998"/>
                </a:lnTo>
                <a:close/>
              </a:path>
              <a:path w="352425" h="172085">
                <a:moveTo>
                  <a:pt x="207645" y="30733"/>
                </a:moveTo>
                <a:lnTo>
                  <a:pt x="186817" y="30733"/>
                </a:lnTo>
                <a:lnTo>
                  <a:pt x="186817" y="127888"/>
                </a:lnTo>
                <a:lnTo>
                  <a:pt x="178054" y="128904"/>
                </a:lnTo>
                <a:lnTo>
                  <a:pt x="182118" y="152400"/>
                </a:lnTo>
                <a:lnTo>
                  <a:pt x="227203" y="144144"/>
                </a:lnTo>
                <a:lnTo>
                  <a:pt x="248031" y="144144"/>
                </a:lnTo>
                <a:lnTo>
                  <a:pt x="248031" y="140462"/>
                </a:lnTo>
                <a:lnTo>
                  <a:pt x="256794" y="139064"/>
                </a:lnTo>
                <a:lnTo>
                  <a:pt x="256921" y="133095"/>
                </a:lnTo>
                <a:lnTo>
                  <a:pt x="257472" y="125094"/>
                </a:lnTo>
                <a:lnTo>
                  <a:pt x="207645" y="125094"/>
                </a:lnTo>
                <a:lnTo>
                  <a:pt x="207645" y="104520"/>
                </a:lnTo>
                <a:lnTo>
                  <a:pt x="248031" y="104520"/>
                </a:lnTo>
                <a:lnTo>
                  <a:pt x="248031" y="85725"/>
                </a:lnTo>
                <a:lnTo>
                  <a:pt x="207645" y="85725"/>
                </a:lnTo>
                <a:lnTo>
                  <a:pt x="207645" y="67563"/>
                </a:lnTo>
                <a:lnTo>
                  <a:pt x="248031" y="67563"/>
                </a:lnTo>
                <a:lnTo>
                  <a:pt x="248031" y="48767"/>
                </a:lnTo>
                <a:lnTo>
                  <a:pt x="207645" y="48767"/>
                </a:lnTo>
                <a:lnTo>
                  <a:pt x="207645" y="30733"/>
                </a:lnTo>
                <a:close/>
              </a:path>
              <a:path w="352425" h="172085">
                <a:moveTo>
                  <a:pt x="248031" y="104520"/>
                </a:moveTo>
                <a:lnTo>
                  <a:pt x="227203" y="104520"/>
                </a:lnTo>
                <a:lnTo>
                  <a:pt x="227203" y="122174"/>
                </a:lnTo>
                <a:lnTo>
                  <a:pt x="207645" y="125094"/>
                </a:lnTo>
                <a:lnTo>
                  <a:pt x="257472" y="125094"/>
                </a:lnTo>
                <a:lnTo>
                  <a:pt x="258038" y="118490"/>
                </a:lnTo>
                <a:lnTo>
                  <a:pt x="248031" y="118490"/>
                </a:lnTo>
                <a:lnTo>
                  <a:pt x="248031" y="104520"/>
                </a:lnTo>
                <a:close/>
              </a:path>
              <a:path w="352425" h="172085">
                <a:moveTo>
                  <a:pt x="258191" y="116712"/>
                </a:moveTo>
                <a:lnTo>
                  <a:pt x="248031" y="118490"/>
                </a:lnTo>
                <a:lnTo>
                  <a:pt x="258038" y="118490"/>
                </a:lnTo>
                <a:lnTo>
                  <a:pt x="258191" y="116712"/>
                </a:lnTo>
                <a:close/>
              </a:path>
              <a:path w="352425" h="172085">
                <a:moveTo>
                  <a:pt x="341757" y="11556"/>
                </a:moveTo>
                <a:lnTo>
                  <a:pt x="260985" y="11556"/>
                </a:lnTo>
                <a:lnTo>
                  <a:pt x="260985" y="100583"/>
                </a:lnTo>
                <a:lnTo>
                  <a:pt x="341757" y="100583"/>
                </a:lnTo>
                <a:lnTo>
                  <a:pt x="341757" y="79628"/>
                </a:lnTo>
                <a:lnTo>
                  <a:pt x="283210" y="79628"/>
                </a:lnTo>
                <a:lnTo>
                  <a:pt x="283210" y="32385"/>
                </a:lnTo>
                <a:lnTo>
                  <a:pt x="341757" y="32385"/>
                </a:lnTo>
                <a:lnTo>
                  <a:pt x="341757" y="11556"/>
                </a:lnTo>
                <a:close/>
              </a:path>
              <a:path w="352425" h="172085">
                <a:moveTo>
                  <a:pt x="248031" y="67563"/>
                </a:moveTo>
                <a:lnTo>
                  <a:pt x="227203" y="67563"/>
                </a:lnTo>
                <a:lnTo>
                  <a:pt x="227203" y="85725"/>
                </a:lnTo>
                <a:lnTo>
                  <a:pt x="248031" y="85725"/>
                </a:lnTo>
                <a:lnTo>
                  <a:pt x="248031" y="67563"/>
                </a:lnTo>
                <a:close/>
              </a:path>
              <a:path w="352425" h="172085">
                <a:moveTo>
                  <a:pt x="341757" y="32385"/>
                </a:moveTo>
                <a:lnTo>
                  <a:pt x="319532" y="32385"/>
                </a:lnTo>
                <a:lnTo>
                  <a:pt x="319532" y="79628"/>
                </a:lnTo>
                <a:lnTo>
                  <a:pt x="341757" y="79628"/>
                </a:lnTo>
                <a:lnTo>
                  <a:pt x="341757" y="32385"/>
                </a:lnTo>
                <a:close/>
              </a:path>
              <a:path w="352425" h="172085">
                <a:moveTo>
                  <a:pt x="248031" y="30733"/>
                </a:moveTo>
                <a:lnTo>
                  <a:pt x="227203" y="30733"/>
                </a:lnTo>
                <a:lnTo>
                  <a:pt x="227203" y="48767"/>
                </a:lnTo>
                <a:lnTo>
                  <a:pt x="248031" y="48767"/>
                </a:lnTo>
                <a:lnTo>
                  <a:pt x="248031" y="30733"/>
                </a:lnTo>
                <a:close/>
              </a:path>
              <a:path w="352425" h="172085">
                <a:moveTo>
                  <a:pt x="255397" y="10160"/>
                </a:moveTo>
                <a:lnTo>
                  <a:pt x="179832" y="10160"/>
                </a:lnTo>
                <a:lnTo>
                  <a:pt x="179832" y="30733"/>
                </a:lnTo>
                <a:lnTo>
                  <a:pt x="255397" y="30733"/>
                </a:lnTo>
                <a:lnTo>
                  <a:pt x="255397" y="10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63009" y="2346325"/>
            <a:ext cx="362585" cy="1827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248911" y="2552712"/>
            <a:ext cx="386334" cy="2095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68089" y="2563876"/>
            <a:ext cx="351155" cy="174625"/>
          </a:xfrm>
          <a:custGeom>
            <a:avLst/>
            <a:gdLst/>
            <a:ahLst/>
            <a:cxnLst/>
            <a:rect l="l" t="t" r="r" b="b"/>
            <a:pathLst>
              <a:path w="351154" h="174625">
                <a:moveTo>
                  <a:pt x="287147" y="152400"/>
                </a:moveTo>
                <a:lnTo>
                  <a:pt x="288925" y="158876"/>
                </a:lnTo>
                <a:lnTo>
                  <a:pt x="290449" y="165608"/>
                </a:lnTo>
                <a:lnTo>
                  <a:pt x="291719" y="172720"/>
                </a:lnTo>
                <a:lnTo>
                  <a:pt x="303242" y="172626"/>
                </a:lnTo>
                <a:lnTo>
                  <a:pt x="341375" y="158496"/>
                </a:lnTo>
                <a:lnTo>
                  <a:pt x="342762" y="153162"/>
                </a:lnTo>
                <a:lnTo>
                  <a:pt x="300863" y="153162"/>
                </a:lnTo>
                <a:lnTo>
                  <a:pt x="293750" y="152908"/>
                </a:lnTo>
                <a:lnTo>
                  <a:pt x="287147" y="152400"/>
                </a:lnTo>
                <a:close/>
              </a:path>
              <a:path w="351154" h="174625">
                <a:moveTo>
                  <a:pt x="343026" y="86360"/>
                </a:moveTo>
                <a:lnTo>
                  <a:pt x="188087" y="86360"/>
                </a:lnTo>
                <a:lnTo>
                  <a:pt x="188087" y="172212"/>
                </a:lnTo>
                <a:lnTo>
                  <a:pt x="211074" y="172212"/>
                </a:lnTo>
                <a:lnTo>
                  <a:pt x="211074" y="103759"/>
                </a:lnTo>
                <a:lnTo>
                  <a:pt x="343026" y="103759"/>
                </a:lnTo>
                <a:lnTo>
                  <a:pt x="343026" y="86360"/>
                </a:lnTo>
                <a:close/>
              </a:path>
              <a:path w="351154" h="174625">
                <a:moveTo>
                  <a:pt x="304546" y="111378"/>
                </a:moveTo>
                <a:lnTo>
                  <a:pt x="226187" y="111378"/>
                </a:lnTo>
                <a:lnTo>
                  <a:pt x="226187" y="156337"/>
                </a:lnTo>
                <a:lnTo>
                  <a:pt x="247141" y="156337"/>
                </a:lnTo>
                <a:lnTo>
                  <a:pt x="247141" y="151002"/>
                </a:lnTo>
                <a:lnTo>
                  <a:pt x="304546" y="151002"/>
                </a:lnTo>
                <a:lnTo>
                  <a:pt x="304546" y="136271"/>
                </a:lnTo>
                <a:lnTo>
                  <a:pt x="247141" y="136271"/>
                </a:lnTo>
                <a:lnTo>
                  <a:pt x="247141" y="126111"/>
                </a:lnTo>
                <a:lnTo>
                  <a:pt x="304546" y="126111"/>
                </a:lnTo>
                <a:lnTo>
                  <a:pt x="304546" y="111378"/>
                </a:lnTo>
                <a:close/>
              </a:path>
              <a:path w="351154" h="174625">
                <a:moveTo>
                  <a:pt x="343026" y="103759"/>
                </a:moveTo>
                <a:lnTo>
                  <a:pt x="320039" y="103759"/>
                </a:lnTo>
                <a:lnTo>
                  <a:pt x="320039" y="149478"/>
                </a:lnTo>
                <a:lnTo>
                  <a:pt x="316230" y="153162"/>
                </a:lnTo>
                <a:lnTo>
                  <a:pt x="342762" y="153162"/>
                </a:lnTo>
                <a:lnTo>
                  <a:pt x="342960" y="152400"/>
                </a:lnTo>
                <a:lnTo>
                  <a:pt x="343026" y="103759"/>
                </a:lnTo>
                <a:close/>
              </a:path>
              <a:path w="351154" h="174625">
                <a:moveTo>
                  <a:pt x="304546" y="126111"/>
                </a:moveTo>
                <a:lnTo>
                  <a:pt x="283718" y="126111"/>
                </a:lnTo>
                <a:lnTo>
                  <a:pt x="283718" y="136271"/>
                </a:lnTo>
                <a:lnTo>
                  <a:pt x="304546" y="136271"/>
                </a:lnTo>
                <a:lnTo>
                  <a:pt x="304546" y="126111"/>
                </a:lnTo>
                <a:close/>
              </a:path>
              <a:path w="351154" h="174625">
                <a:moveTo>
                  <a:pt x="98933" y="140843"/>
                </a:moveTo>
                <a:lnTo>
                  <a:pt x="74549" y="140843"/>
                </a:lnTo>
                <a:lnTo>
                  <a:pt x="74549" y="174244"/>
                </a:lnTo>
                <a:lnTo>
                  <a:pt x="98933" y="174244"/>
                </a:lnTo>
                <a:lnTo>
                  <a:pt x="98933" y="140843"/>
                </a:lnTo>
                <a:close/>
              </a:path>
              <a:path w="351154" h="174625">
                <a:moveTo>
                  <a:pt x="172720" y="120269"/>
                </a:moveTo>
                <a:lnTo>
                  <a:pt x="0" y="120269"/>
                </a:lnTo>
                <a:lnTo>
                  <a:pt x="0" y="140843"/>
                </a:lnTo>
                <a:lnTo>
                  <a:pt x="172720" y="140843"/>
                </a:lnTo>
                <a:lnTo>
                  <a:pt x="172720" y="120269"/>
                </a:lnTo>
                <a:close/>
              </a:path>
              <a:path w="351154" h="174625">
                <a:moveTo>
                  <a:pt x="98933" y="112649"/>
                </a:moveTo>
                <a:lnTo>
                  <a:pt x="74549" y="112649"/>
                </a:lnTo>
                <a:lnTo>
                  <a:pt x="74549" y="120269"/>
                </a:lnTo>
                <a:lnTo>
                  <a:pt x="98933" y="120269"/>
                </a:lnTo>
                <a:lnTo>
                  <a:pt x="98933" y="112649"/>
                </a:lnTo>
                <a:close/>
              </a:path>
              <a:path w="351154" h="174625">
                <a:moveTo>
                  <a:pt x="132601" y="105918"/>
                </a:moveTo>
                <a:lnTo>
                  <a:pt x="110744" y="105918"/>
                </a:lnTo>
                <a:lnTo>
                  <a:pt x="116332" y="115062"/>
                </a:lnTo>
                <a:lnTo>
                  <a:pt x="132601" y="105918"/>
                </a:lnTo>
                <a:close/>
              </a:path>
              <a:path w="351154" h="174625">
                <a:moveTo>
                  <a:pt x="41275" y="68072"/>
                </a:moveTo>
                <a:lnTo>
                  <a:pt x="29773" y="75144"/>
                </a:lnTo>
                <a:lnTo>
                  <a:pt x="19462" y="81311"/>
                </a:lnTo>
                <a:lnTo>
                  <a:pt x="10342" y="86574"/>
                </a:lnTo>
                <a:lnTo>
                  <a:pt x="2412" y="90932"/>
                </a:lnTo>
                <a:lnTo>
                  <a:pt x="12700" y="111760"/>
                </a:lnTo>
                <a:lnTo>
                  <a:pt x="51943" y="83947"/>
                </a:lnTo>
                <a:lnTo>
                  <a:pt x="41275" y="68072"/>
                </a:lnTo>
                <a:close/>
              </a:path>
              <a:path w="351154" h="174625">
                <a:moveTo>
                  <a:pt x="101034" y="72009"/>
                </a:moveTo>
                <a:lnTo>
                  <a:pt x="73406" y="72009"/>
                </a:lnTo>
                <a:lnTo>
                  <a:pt x="65738" y="78228"/>
                </a:lnTo>
                <a:lnTo>
                  <a:pt x="58356" y="83756"/>
                </a:lnTo>
                <a:lnTo>
                  <a:pt x="51260" y="88618"/>
                </a:lnTo>
                <a:lnTo>
                  <a:pt x="44450" y="92837"/>
                </a:lnTo>
                <a:lnTo>
                  <a:pt x="51562" y="111125"/>
                </a:lnTo>
                <a:lnTo>
                  <a:pt x="63470" y="109811"/>
                </a:lnTo>
                <a:lnTo>
                  <a:pt x="77295" y="108521"/>
                </a:lnTo>
                <a:lnTo>
                  <a:pt x="110744" y="105918"/>
                </a:lnTo>
                <a:lnTo>
                  <a:pt x="132601" y="105918"/>
                </a:lnTo>
                <a:lnTo>
                  <a:pt x="133731" y="105283"/>
                </a:lnTo>
                <a:lnTo>
                  <a:pt x="128321" y="97024"/>
                </a:lnTo>
                <a:lnTo>
                  <a:pt x="124172" y="90932"/>
                </a:lnTo>
                <a:lnTo>
                  <a:pt x="78866" y="90932"/>
                </a:lnTo>
                <a:lnTo>
                  <a:pt x="92015" y="79883"/>
                </a:lnTo>
                <a:lnTo>
                  <a:pt x="101034" y="72009"/>
                </a:lnTo>
                <a:close/>
              </a:path>
              <a:path w="351154" h="174625">
                <a:moveTo>
                  <a:pt x="149098" y="39497"/>
                </a:moveTo>
                <a:lnTo>
                  <a:pt x="143331" y="44450"/>
                </a:lnTo>
                <a:lnTo>
                  <a:pt x="137064" y="49593"/>
                </a:lnTo>
                <a:lnTo>
                  <a:pt x="130239" y="54953"/>
                </a:lnTo>
                <a:lnTo>
                  <a:pt x="122936" y="60451"/>
                </a:lnTo>
                <a:lnTo>
                  <a:pt x="131318" y="70738"/>
                </a:lnTo>
                <a:lnTo>
                  <a:pt x="122555" y="82676"/>
                </a:lnTo>
                <a:lnTo>
                  <a:pt x="131417" y="88963"/>
                </a:lnTo>
                <a:lnTo>
                  <a:pt x="140112" y="95440"/>
                </a:lnTo>
                <a:lnTo>
                  <a:pt x="148665" y="102108"/>
                </a:lnTo>
                <a:lnTo>
                  <a:pt x="157099" y="108965"/>
                </a:lnTo>
                <a:lnTo>
                  <a:pt x="169925" y="90297"/>
                </a:lnTo>
                <a:lnTo>
                  <a:pt x="162067" y="85294"/>
                </a:lnTo>
                <a:lnTo>
                  <a:pt x="154495" y="80565"/>
                </a:lnTo>
                <a:lnTo>
                  <a:pt x="147208" y="76098"/>
                </a:lnTo>
                <a:lnTo>
                  <a:pt x="140208" y="71882"/>
                </a:lnTo>
                <a:lnTo>
                  <a:pt x="163195" y="52959"/>
                </a:lnTo>
                <a:lnTo>
                  <a:pt x="149098" y="39497"/>
                </a:lnTo>
                <a:close/>
              </a:path>
              <a:path w="351154" h="174625">
                <a:moveTo>
                  <a:pt x="110998" y="72771"/>
                </a:moveTo>
                <a:lnTo>
                  <a:pt x="95123" y="81787"/>
                </a:lnTo>
                <a:lnTo>
                  <a:pt x="96774" y="84200"/>
                </a:lnTo>
                <a:lnTo>
                  <a:pt x="98425" y="86740"/>
                </a:lnTo>
                <a:lnTo>
                  <a:pt x="100202" y="89535"/>
                </a:lnTo>
                <a:lnTo>
                  <a:pt x="78866" y="90932"/>
                </a:lnTo>
                <a:lnTo>
                  <a:pt x="124172" y="90932"/>
                </a:lnTo>
                <a:lnTo>
                  <a:pt x="122745" y="88836"/>
                </a:lnTo>
                <a:lnTo>
                  <a:pt x="116978" y="80744"/>
                </a:lnTo>
                <a:lnTo>
                  <a:pt x="110998" y="72771"/>
                </a:lnTo>
                <a:close/>
              </a:path>
              <a:path w="351154" h="174625">
                <a:moveTo>
                  <a:pt x="93599" y="37719"/>
                </a:moveTo>
                <a:lnTo>
                  <a:pt x="67818" y="37719"/>
                </a:lnTo>
                <a:lnTo>
                  <a:pt x="61503" y="44908"/>
                </a:lnTo>
                <a:lnTo>
                  <a:pt x="55689" y="50657"/>
                </a:lnTo>
                <a:lnTo>
                  <a:pt x="50351" y="54953"/>
                </a:lnTo>
                <a:lnTo>
                  <a:pt x="45465" y="57785"/>
                </a:lnTo>
                <a:lnTo>
                  <a:pt x="53721" y="74040"/>
                </a:lnTo>
                <a:lnTo>
                  <a:pt x="59436" y="73278"/>
                </a:lnTo>
                <a:lnTo>
                  <a:pt x="73406" y="72009"/>
                </a:lnTo>
                <a:lnTo>
                  <a:pt x="101034" y="72009"/>
                </a:lnTo>
                <a:lnTo>
                  <a:pt x="104235" y="69214"/>
                </a:lnTo>
                <a:lnTo>
                  <a:pt x="115550" y="58927"/>
                </a:lnTo>
                <a:lnTo>
                  <a:pt x="119161" y="55499"/>
                </a:lnTo>
                <a:lnTo>
                  <a:pt x="74930" y="55499"/>
                </a:lnTo>
                <a:lnTo>
                  <a:pt x="93599" y="37719"/>
                </a:lnTo>
                <a:close/>
              </a:path>
              <a:path w="351154" h="174625">
                <a:moveTo>
                  <a:pt x="21462" y="39624"/>
                </a:moveTo>
                <a:lnTo>
                  <a:pt x="8000" y="53212"/>
                </a:lnTo>
                <a:lnTo>
                  <a:pt x="12908" y="57453"/>
                </a:lnTo>
                <a:lnTo>
                  <a:pt x="18113" y="62182"/>
                </a:lnTo>
                <a:lnTo>
                  <a:pt x="23627" y="67411"/>
                </a:lnTo>
                <a:lnTo>
                  <a:pt x="29463" y="73151"/>
                </a:lnTo>
                <a:lnTo>
                  <a:pt x="43561" y="58800"/>
                </a:lnTo>
                <a:lnTo>
                  <a:pt x="37750" y="53447"/>
                </a:lnTo>
                <a:lnTo>
                  <a:pt x="32131" y="48450"/>
                </a:lnTo>
                <a:lnTo>
                  <a:pt x="26701" y="43834"/>
                </a:lnTo>
                <a:lnTo>
                  <a:pt x="21462" y="39624"/>
                </a:lnTo>
                <a:close/>
              </a:path>
              <a:path w="351154" h="174625">
                <a:moveTo>
                  <a:pt x="108203" y="38862"/>
                </a:moveTo>
                <a:lnTo>
                  <a:pt x="102615" y="44703"/>
                </a:lnTo>
                <a:lnTo>
                  <a:pt x="97282" y="50164"/>
                </a:lnTo>
                <a:lnTo>
                  <a:pt x="92075" y="55118"/>
                </a:lnTo>
                <a:lnTo>
                  <a:pt x="74930" y="55499"/>
                </a:lnTo>
                <a:lnTo>
                  <a:pt x="119161" y="55499"/>
                </a:lnTo>
                <a:lnTo>
                  <a:pt x="125984" y="49022"/>
                </a:lnTo>
                <a:lnTo>
                  <a:pt x="108203" y="38862"/>
                </a:lnTo>
                <a:close/>
              </a:path>
              <a:path w="351154" h="174625">
                <a:moveTo>
                  <a:pt x="170307" y="17272"/>
                </a:moveTo>
                <a:lnTo>
                  <a:pt x="3556" y="17272"/>
                </a:lnTo>
                <a:lnTo>
                  <a:pt x="3556" y="37719"/>
                </a:lnTo>
                <a:lnTo>
                  <a:pt x="170307" y="37719"/>
                </a:lnTo>
                <a:lnTo>
                  <a:pt x="170307" y="17272"/>
                </a:lnTo>
                <a:close/>
              </a:path>
              <a:path w="351154" h="174625">
                <a:moveTo>
                  <a:pt x="97536" y="1143"/>
                </a:moveTo>
                <a:lnTo>
                  <a:pt x="70358" y="2286"/>
                </a:lnTo>
                <a:lnTo>
                  <a:pt x="73278" y="17272"/>
                </a:lnTo>
                <a:lnTo>
                  <a:pt x="100202" y="17272"/>
                </a:lnTo>
                <a:lnTo>
                  <a:pt x="99313" y="10668"/>
                </a:lnTo>
                <a:lnTo>
                  <a:pt x="98298" y="5334"/>
                </a:lnTo>
                <a:lnTo>
                  <a:pt x="97536" y="1143"/>
                </a:lnTo>
                <a:close/>
              </a:path>
              <a:path w="351154" h="174625">
                <a:moveTo>
                  <a:pt x="326136" y="39877"/>
                </a:moveTo>
                <a:lnTo>
                  <a:pt x="204597" y="39877"/>
                </a:lnTo>
                <a:lnTo>
                  <a:pt x="204597" y="78866"/>
                </a:lnTo>
                <a:lnTo>
                  <a:pt x="326136" y="78866"/>
                </a:lnTo>
                <a:lnTo>
                  <a:pt x="326136" y="63881"/>
                </a:lnTo>
                <a:lnTo>
                  <a:pt x="227964" y="63881"/>
                </a:lnTo>
                <a:lnTo>
                  <a:pt x="227964" y="54863"/>
                </a:lnTo>
                <a:lnTo>
                  <a:pt x="326136" y="54863"/>
                </a:lnTo>
                <a:lnTo>
                  <a:pt x="326136" y="39877"/>
                </a:lnTo>
                <a:close/>
              </a:path>
              <a:path w="351154" h="174625">
                <a:moveTo>
                  <a:pt x="326136" y="54863"/>
                </a:moveTo>
                <a:lnTo>
                  <a:pt x="302895" y="54863"/>
                </a:lnTo>
                <a:lnTo>
                  <a:pt x="302895" y="63881"/>
                </a:lnTo>
                <a:lnTo>
                  <a:pt x="326136" y="63881"/>
                </a:lnTo>
                <a:lnTo>
                  <a:pt x="326136" y="54863"/>
                </a:lnTo>
                <a:close/>
              </a:path>
              <a:path w="351154" h="174625">
                <a:moveTo>
                  <a:pt x="350774" y="14732"/>
                </a:moveTo>
                <a:lnTo>
                  <a:pt x="179705" y="14732"/>
                </a:lnTo>
                <a:lnTo>
                  <a:pt x="179705" y="32512"/>
                </a:lnTo>
                <a:lnTo>
                  <a:pt x="350774" y="32512"/>
                </a:lnTo>
                <a:lnTo>
                  <a:pt x="350774" y="14732"/>
                </a:lnTo>
                <a:close/>
              </a:path>
              <a:path w="351154" h="174625">
                <a:moveTo>
                  <a:pt x="275463" y="0"/>
                </a:moveTo>
                <a:lnTo>
                  <a:pt x="247523" y="4190"/>
                </a:lnTo>
                <a:lnTo>
                  <a:pt x="248920" y="7365"/>
                </a:lnTo>
                <a:lnTo>
                  <a:pt x="252095" y="14732"/>
                </a:lnTo>
                <a:lnTo>
                  <a:pt x="281177" y="14732"/>
                </a:lnTo>
                <a:lnTo>
                  <a:pt x="279526" y="10160"/>
                </a:lnTo>
                <a:lnTo>
                  <a:pt x="277622" y="5207"/>
                </a:lnTo>
                <a:lnTo>
                  <a:pt x="2754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62754" y="2558542"/>
            <a:ext cx="361442" cy="1849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640835" y="1386852"/>
            <a:ext cx="384822" cy="20953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60013" y="1398650"/>
            <a:ext cx="348615" cy="173355"/>
          </a:xfrm>
          <a:custGeom>
            <a:avLst/>
            <a:gdLst/>
            <a:ahLst/>
            <a:cxnLst/>
            <a:rect l="l" t="t" r="r" b="b"/>
            <a:pathLst>
              <a:path w="348614" h="173355">
                <a:moveTo>
                  <a:pt x="278129" y="113157"/>
                </a:moveTo>
                <a:lnTo>
                  <a:pt x="252857" y="113157"/>
                </a:lnTo>
                <a:lnTo>
                  <a:pt x="250830" y="122614"/>
                </a:lnTo>
                <a:lnTo>
                  <a:pt x="246649" y="130428"/>
                </a:lnTo>
                <a:lnTo>
                  <a:pt x="208930" y="147145"/>
                </a:lnTo>
                <a:lnTo>
                  <a:pt x="178942" y="149733"/>
                </a:lnTo>
                <a:lnTo>
                  <a:pt x="182110" y="155565"/>
                </a:lnTo>
                <a:lnTo>
                  <a:pt x="185134" y="161432"/>
                </a:lnTo>
                <a:lnTo>
                  <a:pt x="188015" y="167324"/>
                </a:lnTo>
                <a:lnTo>
                  <a:pt x="190753" y="173227"/>
                </a:lnTo>
                <a:lnTo>
                  <a:pt x="215826" y="169914"/>
                </a:lnTo>
                <a:lnTo>
                  <a:pt x="236362" y="164528"/>
                </a:lnTo>
                <a:lnTo>
                  <a:pt x="252350" y="157047"/>
                </a:lnTo>
                <a:lnTo>
                  <a:pt x="263778" y="147447"/>
                </a:lnTo>
                <a:lnTo>
                  <a:pt x="337212" y="147447"/>
                </a:lnTo>
                <a:lnTo>
                  <a:pt x="329124" y="144918"/>
                </a:lnTo>
                <a:lnTo>
                  <a:pt x="311023" y="139604"/>
                </a:lnTo>
                <a:lnTo>
                  <a:pt x="292635" y="134528"/>
                </a:lnTo>
                <a:lnTo>
                  <a:pt x="273938" y="129666"/>
                </a:lnTo>
                <a:lnTo>
                  <a:pt x="275844" y="124713"/>
                </a:lnTo>
                <a:lnTo>
                  <a:pt x="277240" y="119252"/>
                </a:lnTo>
                <a:lnTo>
                  <a:pt x="278129" y="113157"/>
                </a:lnTo>
                <a:close/>
              </a:path>
              <a:path w="348614" h="173355">
                <a:moveTo>
                  <a:pt x="337212" y="147447"/>
                </a:moveTo>
                <a:lnTo>
                  <a:pt x="263778" y="147447"/>
                </a:lnTo>
                <a:lnTo>
                  <a:pt x="280662" y="152973"/>
                </a:lnTo>
                <a:lnTo>
                  <a:pt x="298164" y="159083"/>
                </a:lnTo>
                <a:lnTo>
                  <a:pt x="316285" y="165788"/>
                </a:lnTo>
                <a:lnTo>
                  <a:pt x="335025" y="173100"/>
                </a:lnTo>
                <a:lnTo>
                  <a:pt x="346963" y="150495"/>
                </a:lnTo>
                <a:lnTo>
                  <a:pt x="337212" y="147447"/>
                </a:lnTo>
                <a:close/>
              </a:path>
              <a:path w="348614" h="173355">
                <a:moveTo>
                  <a:pt x="331215" y="89535"/>
                </a:moveTo>
                <a:lnTo>
                  <a:pt x="197865" y="89535"/>
                </a:lnTo>
                <a:lnTo>
                  <a:pt x="197865" y="137033"/>
                </a:lnTo>
                <a:lnTo>
                  <a:pt x="221487" y="137033"/>
                </a:lnTo>
                <a:lnTo>
                  <a:pt x="221487" y="107569"/>
                </a:lnTo>
                <a:lnTo>
                  <a:pt x="331215" y="107569"/>
                </a:lnTo>
                <a:lnTo>
                  <a:pt x="331215" y="89535"/>
                </a:lnTo>
                <a:close/>
              </a:path>
              <a:path w="348614" h="173355">
                <a:moveTo>
                  <a:pt x="331215" y="107569"/>
                </a:moveTo>
                <a:lnTo>
                  <a:pt x="307594" y="107569"/>
                </a:lnTo>
                <a:lnTo>
                  <a:pt x="307594" y="136016"/>
                </a:lnTo>
                <a:lnTo>
                  <a:pt x="331215" y="136016"/>
                </a:lnTo>
                <a:lnTo>
                  <a:pt x="331215" y="107569"/>
                </a:lnTo>
                <a:close/>
              </a:path>
              <a:path w="348614" h="173355">
                <a:moveTo>
                  <a:pt x="90297" y="84327"/>
                </a:moveTo>
                <a:lnTo>
                  <a:pt x="64515" y="84327"/>
                </a:lnTo>
                <a:lnTo>
                  <a:pt x="57417" y="102754"/>
                </a:lnTo>
                <a:lnTo>
                  <a:pt x="44307" y="120300"/>
                </a:lnTo>
                <a:lnTo>
                  <a:pt x="25171" y="136941"/>
                </a:lnTo>
                <a:lnTo>
                  <a:pt x="0" y="152653"/>
                </a:lnTo>
                <a:lnTo>
                  <a:pt x="5810" y="157962"/>
                </a:lnTo>
                <a:lnTo>
                  <a:pt x="11239" y="163020"/>
                </a:lnTo>
                <a:lnTo>
                  <a:pt x="16287" y="167816"/>
                </a:lnTo>
                <a:lnTo>
                  <a:pt x="20954" y="172338"/>
                </a:lnTo>
                <a:lnTo>
                  <a:pt x="45007" y="156575"/>
                </a:lnTo>
                <a:lnTo>
                  <a:pt x="64023" y="138811"/>
                </a:lnTo>
                <a:lnTo>
                  <a:pt x="78015" y="119046"/>
                </a:lnTo>
                <a:lnTo>
                  <a:pt x="86995" y="97282"/>
                </a:lnTo>
                <a:lnTo>
                  <a:pt x="112140" y="97282"/>
                </a:lnTo>
                <a:lnTo>
                  <a:pt x="112140" y="95631"/>
                </a:lnTo>
                <a:lnTo>
                  <a:pt x="87375" y="95631"/>
                </a:lnTo>
                <a:lnTo>
                  <a:pt x="88519" y="91948"/>
                </a:lnTo>
                <a:lnTo>
                  <a:pt x="89408" y="88264"/>
                </a:lnTo>
                <a:lnTo>
                  <a:pt x="90297" y="84327"/>
                </a:lnTo>
                <a:close/>
              </a:path>
              <a:path w="348614" h="173355">
                <a:moveTo>
                  <a:pt x="112140" y="97282"/>
                </a:moveTo>
                <a:lnTo>
                  <a:pt x="86995" y="97282"/>
                </a:lnTo>
                <a:lnTo>
                  <a:pt x="87075" y="143763"/>
                </a:lnTo>
                <a:lnTo>
                  <a:pt x="88757" y="154424"/>
                </a:lnTo>
                <a:lnTo>
                  <a:pt x="94043" y="162401"/>
                </a:lnTo>
                <a:lnTo>
                  <a:pt x="102854" y="167187"/>
                </a:lnTo>
                <a:lnTo>
                  <a:pt x="115188" y="168783"/>
                </a:lnTo>
                <a:lnTo>
                  <a:pt x="144017" y="168783"/>
                </a:lnTo>
                <a:lnTo>
                  <a:pt x="167741" y="146303"/>
                </a:lnTo>
                <a:lnTo>
                  <a:pt x="116459" y="146303"/>
                </a:lnTo>
                <a:lnTo>
                  <a:pt x="112157" y="142128"/>
                </a:lnTo>
                <a:lnTo>
                  <a:pt x="112140" y="97282"/>
                </a:lnTo>
                <a:close/>
              </a:path>
              <a:path w="348614" h="173355">
                <a:moveTo>
                  <a:pt x="148209" y="115443"/>
                </a:moveTo>
                <a:lnTo>
                  <a:pt x="147192" y="124333"/>
                </a:lnTo>
                <a:lnTo>
                  <a:pt x="146050" y="131063"/>
                </a:lnTo>
                <a:lnTo>
                  <a:pt x="144779" y="136016"/>
                </a:lnTo>
                <a:lnTo>
                  <a:pt x="143637" y="140843"/>
                </a:lnTo>
                <a:lnTo>
                  <a:pt x="141604" y="143763"/>
                </a:lnTo>
                <a:lnTo>
                  <a:pt x="138937" y="144779"/>
                </a:lnTo>
                <a:lnTo>
                  <a:pt x="136144" y="145796"/>
                </a:lnTo>
                <a:lnTo>
                  <a:pt x="133223" y="146303"/>
                </a:lnTo>
                <a:lnTo>
                  <a:pt x="167741" y="146303"/>
                </a:lnTo>
                <a:lnTo>
                  <a:pt x="168881" y="142112"/>
                </a:lnTo>
                <a:lnTo>
                  <a:pt x="170711" y="133971"/>
                </a:lnTo>
                <a:lnTo>
                  <a:pt x="172592" y="124206"/>
                </a:lnTo>
                <a:lnTo>
                  <a:pt x="167997" y="122658"/>
                </a:lnTo>
                <a:lnTo>
                  <a:pt x="162401" y="120681"/>
                </a:lnTo>
                <a:lnTo>
                  <a:pt x="148209" y="115443"/>
                </a:lnTo>
                <a:close/>
              </a:path>
              <a:path w="348614" h="173355">
                <a:moveTo>
                  <a:pt x="170814" y="61468"/>
                </a:moveTo>
                <a:lnTo>
                  <a:pt x="1650" y="61468"/>
                </a:lnTo>
                <a:lnTo>
                  <a:pt x="1650" y="84327"/>
                </a:lnTo>
                <a:lnTo>
                  <a:pt x="170814" y="84327"/>
                </a:lnTo>
                <a:lnTo>
                  <a:pt x="170814" y="61468"/>
                </a:lnTo>
                <a:close/>
              </a:path>
              <a:path w="348614" h="173355">
                <a:moveTo>
                  <a:pt x="97027" y="33782"/>
                </a:moveTo>
                <a:lnTo>
                  <a:pt x="70992" y="33782"/>
                </a:lnTo>
                <a:lnTo>
                  <a:pt x="70637" y="41233"/>
                </a:lnTo>
                <a:lnTo>
                  <a:pt x="70151" y="48339"/>
                </a:lnTo>
                <a:lnTo>
                  <a:pt x="69546" y="55088"/>
                </a:lnTo>
                <a:lnTo>
                  <a:pt x="68834" y="61468"/>
                </a:lnTo>
                <a:lnTo>
                  <a:pt x="94487" y="61468"/>
                </a:lnTo>
                <a:lnTo>
                  <a:pt x="95295" y="54873"/>
                </a:lnTo>
                <a:lnTo>
                  <a:pt x="95996" y="48053"/>
                </a:lnTo>
                <a:lnTo>
                  <a:pt x="96577" y="41019"/>
                </a:lnTo>
                <a:lnTo>
                  <a:pt x="97027" y="33782"/>
                </a:lnTo>
                <a:close/>
              </a:path>
              <a:path w="348614" h="173355">
                <a:moveTo>
                  <a:pt x="160020" y="10922"/>
                </a:moveTo>
                <a:lnTo>
                  <a:pt x="12826" y="10922"/>
                </a:lnTo>
                <a:lnTo>
                  <a:pt x="12826" y="33782"/>
                </a:lnTo>
                <a:lnTo>
                  <a:pt x="160020" y="33782"/>
                </a:lnTo>
                <a:lnTo>
                  <a:pt x="160020" y="10922"/>
                </a:lnTo>
                <a:close/>
              </a:path>
              <a:path w="348614" h="173355">
                <a:moveTo>
                  <a:pt x="348488" y="63500"/>
                </a:moveTo>
                <a:lnTo>
                  <a:pt x="180594" y="63500"/>
                </a:lnTo>
                <a:lnTo>
                  <a:pt x="180594" y="80645"/>
                </a:lnTo>
                <a:lnTo>
                  <a:pt x="348488" y="80645"/>
                </a:lnTo>
                <a:lnTo>
                  <a:pt x="348488" y="63500"/>
                </a:lnTo>
                <a:close/>
              </a:path>
              <a:path w="348614" h="173355">
                <a:moveTo>
                  <a:pt x="276733" y="54863"/>
                </a:moveTo>
                <a:lnTo>
                  <a:pt x="252222" y="54863"/>
                </a:lnTo>
                <a:lnTo>
                  <a:pt x="252222" y="63500"/>
                </a:lnTo>
                <a:lnTo>
                  <a:pt x="276733" y="63500"/>
                </a:lnTo>
                <a:lnTo>
                  <a:pt x="276733" y="54863"/>
                </a:lnTo>
                <a:close/>
              </a:path>
              <a:path w="348614" h="173355">
                <a:moveTo>
                  <a:pt x="332613" y="37973"/>
                </a:moveTo>
                <a:lnTo>
                  <a:pt x="196469" y="37973"/>
                </a:lnTo>
                <a:lnTo>
                  <a:pt x="196469" y="54863"/>
                </a:lnTo>
                <a:lnTo>
                  <a:pt x="332613" y="54863"/>
                </a:lnTo>
                <a:lnTo>
                  <a:pt x="332613" y="37973"/>
                </a:lnTo>
                <a:close/>
              </a:path>
              <a:path w="348614" h="173355">
                <a:moveTo>
                  <a:pt x="276733" y="29463"/>
                </a:moveTo>
                <a:lnTo>
                  <a:pt x="252222" y="29463"/>
                </a:lnTo>
                <a:lnTo>
                  <a:pt x="252222" y="37973"/>
                </a:lnTo>
                <a:lnTo>
                  <a:pt x="276733" y="37973"/>
                </a:lnTo>
                <a:lnTo>
                  <a:pt x="276733" y="29463"/>
                </a:lnTo>
                <a:close/>
              </a:path>
              <a:path w="348614" h="173355">
                <a:moveTo>
                  <a:pt x="340106" y="12319"/>
                </a:moveTo>
                <a:lnTo>
                  <a:pt x="188975" y="12319"/>
                </a:lnTo>
                <a:lnTo>
                  <a:pt x="188975" y="29463"/>
                </a:lnTo>
                <a:lnTo>
                  <a:pt x="340106" y="29463"/>
                </a:lnTo>
                <a:lnTo>
                  <a:pt x="340106" y="12319"/>
                </a:lnTo>
                <a:close/>
              </a:path>
              <a:path w="348614" h="173355">
                <a:moveTo>
                  <a:pt x="276733" y="0"/>
                </a:moveTo>
                <a:lnTo>
                  <a:pt x="252222" y="0"/>
                </a:lnTo>
                <a:lnTo>
                  <a:pt x="252222" y="12319"/>
                </a:lnTo>
                <a:lnTo>
                  <a:pt x="276733" y="12319"/>
                </a:lnTo>
                <a:lnTo>
                  <a:pt x="2767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54678" y="1393316"/>
            <a:ext cx="359156" cy="183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40835" y="1600200"/>
            <a:ext cx="387845" cy="2080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59504" y="1611883"/>
            <a:ext cx="352425" cy="172085"/>
          </a:xfrm>
          <a:custGeom>
            <a:avLst/>
            <a:gdLst/>
            <a:ahLst/>
            <a:cxnLst/>
            <a:rect l="l" t="t" r="r" b="b"/>
            <a:pathLst>
              <a:path w="352425" h="172085">
                <a:moveTo>
                  <a:pt x="250571" y="38480"/>
                </a:moveTo>
                <a:lnTo>
                  <a:pt x="224790" y="38480"/>
                </a:lnTo>
                <a:lnTo>
                  <a:pt x="224790" y="138683"/>
                </a:lnTo>
                <a:lnTo>
                  <a:pt x="226623" y="151665"/>
                </a:lnTo>
                <a:lnTo>
                  <a:pt x="232124" y="160908"/>
                </a:lnTo>
                <a:lnTo>
                  <a:pt x="241292" y="166437"/>
                </a:lnTo>
                <a:lnTo>
                  <a:pt x="254127" y="168275"/>
                </a:lnTo>
                <a:lnTo>
                  <a:pt x="288925" y="168275"/>
                </a:lnTo>
                <a:lnTo>
                  <a:pt x="316701" y="145668"/>
                </a:lnTo>
                <a:lnTo>
                  <a:pt x="255778" y="145668"/>
                </a:lnTo>
                <a:lnTo>
                  <a:pt x="250571" y="140715"/>
                </a:lnTo>
                <a:lnTo>
                  <a:pt x="250571" y="38480"/>
                </a:lnTo>
                <a:close/>
              </a:path>
              <a:path w="352425" h="172085">
                <a:moveTo>
                  <a:pt x="295656" y="110236"/>
                </a:moveTo>
                <a:lnTo>
                  <a:pt x="280162" y="145668"/>
                </a:lnTo>
                <a:lnTo>
                  <a:pt x="316701" y="145668"/>
                </a:lnTo>
                <a:lnTo>
                  <a:pt x="319659" y="132968"/>
                </a:lnTo>
                <a:lnTo>
                  <a:pt x="321183" y="125602"/>
                </a:lnTo>
                <a:lnTo>
                  <a:pt x="321945" y="120141"/>
                </a:lnTo>
                <a:lnTo>
                  <a:pt x="316372" y="118165"/>
                </a:lnTo>
                <a:lnTo>
                  <a:pt x="310134" y="115855"/>
                </a:lnTo>
                <a:lnTo>
                  <a:pt x="303228" y="113212"/>
                </a:lnTo>
                <a:lnTo>
                  <a:pt x="295656" y="110236"/>
                </a:lnTo>
                <a:close/>
              </a:path>
              <a:path w="352425" h="172085">
                <a:moveTo>
                  <a:pt x="327787" y="53212"/>
                </a:moveTo>
                <a:lnTo>
                  <a:pt x="304546" y="62611"/>
                </a:lnTo>
                <a:lnTo>
                  <a:pt x="311217" y="77283"/>
                </a:lnTo>
                <a:lnTo>
                  <a:pt x="317341" y="91789"/>
                </a:lnTo>
                <a:lnTo>
                  <a:pt x="322941" y="106152"/>
                </a:lnTo>
                <a:lnTo>
                  <a:pt x="328041" y="120395"/>
                </a:lnTo>
                <a:lnTo>
                  <a:pt x="352171" y="110489"/>
                </a:lnTo>
                <a:lnTo>
                  <a:pt x="346717" y="96129"/>
                </a:lnTo>
                <a:lnTo>
                  <a:pt x="340836" y="81803"/>
                </a:lnTo>
                <a:lnTo>
                  <a:pt x="334525" y="67502"/>
                </a:lnTo>
                <a:lnTo>
                  <a:pt x="327787" y="53212"/>
                </a:lnTo>
                <a:close/>
              </a:path>
              <a:path w="352425" h="172085">
                <a:moveTo>
                  <a:pt x="263271" y="0"/>
                </a:moveTo>
                <a:lnTo>
                  <a:pt x="243332" y="12318"/>
                </a:lnTo>
                <a:lnTo>
                  <a:pt x="250666" y="22987"/>
                </a:lnTo>
                <a:lnTo>
                  <a:pt x="258000" y="34416"/>
                </a:lnTo>
                <a:lnTo>
                  <a:pt x="265334" y="46608"/>
                </a:lnTo>
                <a:lnTo>
                  <a:pt x="272669" y="59562"/>
                </a:lnTo>
                <a:lnTo>
                  <a:pt x="295910" y="45212"/>
                </a:lnTo>
                <a:lnTo>
                  <a:pt x="287309" y="32593"/>
                </a:lnTo>
                <a:lnTo>
                  <a:pt x="279019" y="20843"/>
                </a:lnTo>
                <a:lnTo>
                  <a:pt x="271014" y="9975"/>
                </a:lnTo>
                <a:lnTo>
                  <a:pt x="263271" y="0"/>
                </a:lnTo>
                <a:close/>
              </a:path>
              <a:path w="352425" h="172085">
                <a:moveTo>
                  <a:pt x="197358" y="50418"/>
                </a:moveTo>
                <a:lnTo>
                  <a:pt x="192831" y="70804"/>
                </a:lnTo>
                <a:lnTo>
                  <a:pt x="188198" y="89868"/>
                </a:lnTo>
                <a:lnTo>
                  <a:pt x="183445" y="107622"/>
                </a:lnTo>
                <a:lnTo>
                  <a:pt x="178562" y="124078"/>
                </a:lnTo>
                <a:lnTo>
                  <a:pt x="201675" y="132587"/>
                </a:lnTo>
                <a:lnTo>
                  <a:pt x="207392" y="114565"/>
                </a:lnTo>
                <a:lnTo>
                  <a:pt x="212550" y="95757"/>
                </a:lnTo>
                <a:lnTo>
                  <a:pt x="217160" y="76188"/>
                </a:lnTo>
                <a:lnTo>
                  <a:pt x="221234" y="55879"/>
                </a:lnTo>
                <a:lnTo>
                  <a:pt x="197358" y="50418"/>
                </a:lnTo>
                <a:close/>
              </a:path>
              <a:path w="352425" h="172085">
                <a:moveTo>
                  <a:pt x="46736" y="89662"/>
                </a:moveTo>
                <a:lnTo>
                  <a:pt x="22987" y="89662"/>
                </a:lnTo>
                <a:lnTo>
                  <a:pt x="22987" y="171830"/>
                </a:lnTo>
                <a:lnTo>
                  <a:pt x="46736" y="171830"/>
                </a:lnTo>
                <a:lnTo>
                  <a:pt x="46736" y="89662"/>
                </a:lnTo>
                <a:close/>
              </a:path>
              <a:path w="352425" h="172085">
                <a:moveTo>
                  <a:pt x="166370" y="142748"/>
                </a:moveTo>
                <a:lnTo>
                  <a:pt x="59944" y="142748"/>
                </a:lnTo>
                <a:lnTo>
                  <a:pt x="59944" y="164973"/>
                </a:lnTo>
                <a:lnTo>
                  <a:pt x="166370" y="164973"/>
                </a:lnTo>
                <a:lnTo>
                  <a:pt x="166370" y="142748"/>
                </a:lnTo>
                <a:close/>
              </a:path>
              <a:path w="352425" h="172085">
                <a:moveTo>
                  <a:pt x="128016" y="99567"/>
                </a:moveTo>
                <a:lnTo>
                  <a:pt x="101854" y="99567"/>
                </a:lnTo>
                <a:lnTo>
                  <a:pt x="101854" y="142748"/>
                </a:lnTo>
                <a:lnTo>
                  <a:pt x="128016" y="142748"/>
                </a:lnTo>
                <a:lnTo>
                  <a:pt x="128016" y="99567"/>
                </a:lnTo>
                <a:close/>
              </a:path>
              <a:path w="352425" h="172085">
                <a:moveTo>
                  <a:pt x="36195" y="2539"/>
                </a:moveTo>
                <a:lnTo>
                  <a:pt x="28217" y="25423"/>
                </a:lnTo>
                <a:lnTo>
                  <a:pt x="19526" y="45878"/>
                </a:lnTo>
                <a:lnTo>
                  <a:pt x="10120" y="63904"/>
                </a:lnTo>
                <a:lnTo>
                  <a:pt x="0" y="79501"/>
                </a:lnTo>
                <a:lnTo>
                  <a:pt x="2752" y="89662"/>
                </a:lnTo>
                <a:lnTo>
                  <a:pt x="4857" y="97710"/>
                </a:lnTo>
                <a:lnTo>
                  <a:pt x="6643" y="104915"/>
                </a:lnTo>
                <a:lnTo>
                  <a:pt x="8000" y="110870"/>
                </a:lnTo>
                <a:lnTo>
                  <a:pt x="11932" y="105681"/>
                </a:lnTo>
                <a:lnTo>
                  <a:pt x="15732" y="100409"/>
                </a:lnTo>
                <a:lnTo>
                  <a:pt x="19413" y="95065"/>
                </a:lnTo>
                <a:lnTo>
                  <a:pt x="22987" y="89662"/>
                </a:lnTo>
                <a:lnTo>
                  <a:pt x="46736" y="89662"/>
                </a:lnTo>
                <a:lnTo>
                  <a:pt x="46831" y="45878"/>
                </a:lnTo>
                <a:lnTo>
                  <a:pt x="50555" y="37211"/>
                </a:lnTo>
                <a:lnTo>
                  <a:pt x="54133" y="28209"/>
                </a:lnTo>
                <a:lnTo>
                  <a:pt x="57487" y="19008"/>
                </a:lnTo>
                <a:lnTo>
                  <a:pt x="60579" y="9651"/>
                </a:lnTo>
                <a:lnTo>
                  <a:pt x="36195" y="2539"/>
                </a:lnTo>
                <a:close/>
              </a:path>
              <a:path w="352425" h="172085">
                <a:moveTo>
                  <a:pt x="173100" y="77215"/>
                </a:moveTo>
                <a:lnTo>
                  <a:pt x="56515" y="77215"/>
                </a:lnTo>
                <a:lnTo>
                  <a:pt x="56515" y="99567"/>
                </a:lnTo>
                <a:lnTo>
                  <a:pt x="173100" y="99567"/>
                </a:lnTo>
                <a:lnTo>
                  <a:pt x="173100" y="77215"/>
                </a:lnTo>
                <a:close/>
              </a:path>
              <a:path w="352425" h="172085">
                <a:moveTo>
                  <a:pt x="128016" y="38988"/>
                </a:moveTo>
                <a:lnTo>
                  <a:pt x="101854" y="38988"/>
                </a:lnTo>
                <a:lnTo>
                  <a:pt x="101854" y="77215"/>
                </a:lnTo>
                <a:lnTo>
                  <a:pt x="128016" y="77215"/>
                </a:lnTo>
                <a:lnTo>
                  <a:pt x="128016" y="38988"/>
                </a:lnTo>
                <a:close/>
              </a:path>
              <a:path w="352425" h="172085">
                <a:moveTo>
                  <a:pt x="161671" y="10287"/>
                </a:moveTo>
                <a:lnTo>
                  <a:pt x="140432" y="12380"/>
                </a:lnTo>
                <a:lnTo>
                  <a:pt x="116919" y="14271"/>
                </a:lnTo>
                <a:lnTo>
                  <a:pt x="91144" y="15948"/>
                </a:lnTo>
                <a:lnTo>
                  <a:pt x="63119" y="17399"/>
                </a:lnTo>
                <a:lnTo>
                  <a:pt x="65405" y="26415"/>
                </a:lnTo>
                <a:lnTo>
                  <a:pt x="67250" y="34639"/>
                </a:lnTo>
                <a:lnTo>
                  <a:pt x="68453" y="40893"/>
                </a:lnTo>
                <a:lnTo>
                  <a:pt x="101854" y="38988"/>
                </a:lnTo>
                <a:lnTo>
                  <a:pt x="128016" y="38988"/>
                </a:lnTo>
                <a:lnTo>
                  <a:pt x="128016" y="37211"/>
                </a:lnTo>
                <a:lnTo>
                  <a:pt x="166878" y="33781"/>
                </a:lnTo>
                <a:lnTo>
                  <a:pt x="163703" y="20192"/>
                </a:lnTo>
                <a:lnTo>
                  <a:pt x="161925" y="12318"/>
                </a:lnTo>
                <a:lnTo>
                  <a:pt x="161671" y="102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54171" y="1606550"/>
            <a:ext cx="362839" cy="1824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589276" y="906792"/>
            <a:ext cx="384822" cy="20953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608833" y="918844"/>
            <a:ext cx="349250" cy="173355"/>
          </a:xfrm>
          <a:custGeom>
            <a:avLst/>
            <a:gdLst/>
            <a:ahLst/>
            <a:cxnLst/>
            <a:rect l="l" t="t" r="r" b="b"/>
            <a:pathLst>
              <a:path w="349250" h="173355">
                <a:moveTo>
                  <a:pt x="278638" y="113156"/>
                </a:moveTo>
                <a:lnTo>
                  <a:pt x="253365" y="113156"/>
                </a:lnTo>
                <a:lnTo>
                  <a:pt x="251319" y="122614"/>
                </a:lnTo>
                <a:lnTo>
                  <a:pt x="247094" y="130428"/>
                </a:lnTo>
                <a:lnTo>
                  <a:pt x="209359" y="147145"/>
                </a:lnTo>
                <a:lnTo>
                  <a:pt x="179324" y="149732"/>
                </a:lnTo>
                <a:lnTo>
                  <a:pt x="182564" y="155565"/>
                </a:lnTo>
                <a:lnTo>
                  <a:pt x="185626" y="161432"/>
                </a:lnTo>
                <a:lnTo>
                  <a:pt x="188521" y="167324"/>
                </a:lnTo>
                <a:lnTo>
                  <a:pt x="191262" y="173227"/>
                </a:lnTo>
                <a:lnTo>
                  <a:pt x="216316" y="169914"/>
                </a:lnTo>
                <a:lnTo>
                  <a:pt x="236823" y="164528"/>
                </a:lnTo>
                <a:lnTo>
                  <a:pt x="252805" y="157047"/>
                </a:lnTo>
                <a:lnTo>
                  <a:pt x="264287" y="147446"/>
                </a:lnTo>
                <a:lnTo>
                  <a:pt x="337623" y="147446"/>
                </a:lnTo>
                <a:lnTo>
                  <a:pt x="329561" y="144918"/>
                </a:lnTo>
                <a:lnTo>
                  <a:pt x="311467" y="139604"/>
                </a:lnTo>
                <a:lnTo>
                  <a:pt x="293088" y="134528"/>
                </a:lnTo>
                <a:lnTo>
                  <a:pt x="274447" y="129666"/>
                </a:lnTo>
                <a:lnTo>
                  <a:pt x="276352" y="124713"/>
                </a:lnTo>
                <a:lnTo>
                  <a:pt x="277622" y="119252"/>
                </a:lnTo>
                <a:lnTo>
                  <a:pt x="278638" y="113156"/>
                </a:lnTo>
                <a:close/>
              </a:path>
              <a:path w="349250" h="173355">
                <a:moveTo>
                  <a:pt x="337623" y="147446"/>
                </a:moveTo>
                <a:lnTo>
                  <a:pt x="264287" y="147446"/>
                </a:lnTo>
                <a:lnTo>
                  <a:pt x="281170" y="152973"/>
                </a:lnTo>
                <a:lnTo>
                  <a:pt x="298672" y="159083"/>
                </a:lnTo>
                <a:lnTo>
                  <a:pt x="316793" y="165788"/>
                </a:lnTo>
                <a:lnTo>
                  <a:pt x="335534" y="173100"/>
                </a:lnTo>
                <a:lnTo>
                  <a:pt x="347345" y="150494"/>
                </a:lnTo>
                <a:lnTo>
                  <a:pt x="337623" y="147446"/>
                </a:lnTo>
                <a:close/>
              </a:path>
              <a:path w="349250" h="173355">
                <a:moveTo>
                  <a:pt x="331724" y="89534"/>
                </a:moveTo>
                <a:lnTo>
                  <a:pt x="198374" y="89534"/>
                </a:lnTo>
                <a:lnTo>
                  <a:pt x="198374" y="137032"/>
                </a:lnTo>
                <a:lnTo>
                  <a:pt x="221996" y="137032"/>
                </a:lnTo>
                <a:lnTo>
                  <a:pt x="221996" y="107568"/>
                </a:lnTo>
                <a:lnTo>
                  <a:pt x="331724" y="107568"/>
                </a:lnTo>
                <a:lnTo>
                  <a:pt x="331724" y="89534"/>
                </a:lnTo>
                <a:close/>
              </a:path>
              <a:path w="349250" h="173355">
                <a:moveTo>
                  <a:pt x="331724" y="107568"/>
                </a:moveTo>
                <a:lnTo>
                  <a:pt x="308102" y="107568"/>
                </a:lnTo>
                <a:lnTo>
                  <a:pt x="308102" y="136016"/>
                </a:lnTo>
                <a:lnTo>
                  <a:pt x="331724" y="136016"/>
                </a:lnTo>
                <a:lnTo>
                  <a:pt x="331724" y="107568"/>
                </a:lnTo>
                <a:close/>
              </a:path>
              <a:path w="349250" h="173355">
                <a:moveTo>
                  <a:pt x="145542" y="111632"/>
                </a:moveTo>
                <a:lnTo>
                  <a:pt x="127762" y="120650"/>
                </a:lnTo>
                <a:lnTo>
                  <a:pt x="134332" y="132272"/>
                </a:lnTo>
                <a:lnTo>
                  <a:pt x="140890" y="144668"/>
                </a:lnTo>
                <a:lnTo>
                  <a:pt x="147425" y="157851"/>
                </a:lnTo>
                <a:lnTo>
                  <a:pt x="153924" y="171830"/>
                </a:lnTo>
                <a:lnTo>
                  <a:pt x="173736" y="161797"/>
                </a:lnTo>
                <a:lnTo>
                  <a:pt x="167116" y="149298"/>
                </a:lnTo>
                <a:lnTo>
                  <a:pt x="160210" y="136763"/>
                </a:lnTo>
                <a:lnTo>
                  <a:pt x="153019" y="124204"/>
                </a:lnTo>
                <a:lnTo>
                  <a:pt x="145542" y="111632"/>
                </a:lnTo>
                <a:close/>
              </a:path>
              <a:path w="349250" h="173355">
                <a:moveTo>
                  <a:pt x="69977" y="144399"/>
                </a:moveTo>
                <a:lnTo>
                  <a:pt x="49149" y="144399"/>
                </a:lnTo>
                <a:lnTo>
                  <a:pt x="49149" y="172338"/>
                </a:lnTo>
                <a:lnTo>
                  <a:pt x="69977" y="172338"/>
                </a:lnTo>
                <a:lnTo>
                  <a:pt x="69977" y="144399"/>
                </a:lnTo>
                <a:close/>
              </a:path>
              <a:path w="349250" h="173355">
                <a:moveTo>
                  <a:pt x="99060" y="111251"/>
                </a:moveTo>
                <a:lnTo>
                  <a:pt x="93249" y="124418"/>
                </a:lnTo>
                <a:lnTo>
                  <a:pt x="86677" y="137048"/>
                </a:lnTo>
                <a:lnTo>
                  <a:pt x="79233" y="149288"/>
                </a:lnTo>
                <a:lnTo>
                  <a:pt x="71247" y="160654"/>
                </a:lnTo>
                <a:lnTo>
                  <a:pt x="76073" y="163321"/>
                </a:lnTo>
                <a:lnTo>
                  <a:pt x="82296" y="167131"/>
                </a:lnTo>
                <a:lnTo>
                  <a:pt x="89916" y="172338"/>
                </a:lnTo>
                <a:lnTo>
                  <a:pt x="96772" y="161575"/>
                </a:lnTo>
                <a:lnTo>
                  <a:pt x="103888" y="149131"/>
                </a:lnTo>
                <a:lnTo>
                  <a:pt x="111007" y="135477"/>
                </a:lnTo>
                <a:lnTo>
                  <a:pt x="118364" y="120141"/>
                </a:lnTo>
                <a:lnTo>
                  <a:pt x="99060" y="111251"/>
                </a:lnTo>
                <a:close/>
              </a:path>
              <a:path w="349250" h="173355">
                <a:moveTo>
                  <a:pt x="29591" y="30987"/>
                </a:moveTo>
                <a:lnTo>
                  <a:pt x="8763" y="30987"/>
                </a:lnTo>
                <a:lnTo>
                  <a:pt x="8763" y="128142"/>
                </a:lnTo>
                <a:lnTo>
                  <a:pt x="0" y="129158"/>
                </a:lnTo>
                <a:lnTo>
                  <a:pt x="4064" y="152653"/>
                </a:lnTo>
                <a:lnTo>
                  <a:pt x="49149" y="144399"/>
                </a:lnTo>
                <a:lnTo>
                  <a:pt x="69977" y="144399"/>
                </a:lnTo>
                <a:lnTo>
                  <a:pt x="69977" y="140715"/>
                </a:lnTo>
                <a:lnTo>
                  <a:pt x="78740" y="139318"/>
                </a:lnTo>
                <a:lnTo>
                  <a:pt x="78867" y="133350"/>
                </a:lnTo>
                <a:lnTo>
                  <a:pt x="79248" y="125983"/>
                </a:lnTo>
                <a:lnTo>
                  <a:pt x="79310" y="125349"/>
                </a:lnTo>
                <a:lnTo>
                  <a:pt x="29591" y="125349"/>
                </a:lnTo>
                <a:lnTo>
                  <a:pt x="29591" y="104775"/>
                </a:lnTo>
                <a:lnTo>
                  <a:pt x="69977" y="104775"/>
                </a:lnTo>
                <a:lnTo>
                  <a:pt x="69977" y="85978"/>
                </a:lnTo>
                <a:lnTo>
                  <a:pt x="29591" y="85978"/>
                </a:lnTo>
                <a:lnTo>
                  <a:pt x="29591" y="67944"/>
                </a:lnTo>
                <a:lnTo>
                  <a:pt x="69977" y="67944"/>
                </a:lnTo>
                <a:lnTo>
                  <a:pt x="69977" y="49149"/>
                </a:lnTo>
                <a:lnTo>
                  <a:pt x="29591" y="49149"/>
                </a:lnTo>
                <a:lnTo>
                  <a:pt x="29591" y="30987"/>
                </a:lnTo>
                <a:close/>
              </a:path>
              <a:path w="349250" h="173355">
                <a:moveTo>
                  <a:pt x="69977" y="104775"/>
                </a:moveTo>
                <a:lnTo>
                  <a:pt x="49149" y="104775"/>
                </a:lnTo>
                <a:lnTo>
                  <a:pt x="49149" y="122427"/>
                </a:lnTo>
                <a:lnTo>
                  <a:pt x="29591" y="125349"/>
                </a:lnTo>
                <a:lnTo>
                  <a:pt x="79310" y="125349"/>
                </a:lnTo>
                <a:lnTo>
                  <a:pt x="79949" y="118871"/>
                </a:lnTo>
                <a:lnTo>
                  <a:pt x="69977" y="118871"/>
                </a:lnTo>
                <a:lnTo>
                  <a:pt x="69977" y="104775"/>
                </a:lnTo>
                <a:close/>
              </a:path>
              <a:path w="349250" h="173355">
                <a:moveTo>
                  <a:pt x="80137" y="116966"/>
                </a:moveTo>
                <a:lnTo>
                  <a:pt x="69977" y="118871"/>
                </a:lnTo>
                <a:lnTo>
                  <a:pt x="79949" y="118871"/>
                </a:lnTo>
                <a:lnTo>
                  <a:pt x="80137" y="116966"/>
                </a:lnTo>
                <a:close/>
              </a:path>
              <a:path w="349250" h="173355">
                <a:moveTo>
                  <a:pt x="163703" y="11810"/>
                </a:moveTo>
                <a:lnTo>
                  <a:pt x="82931" y="11810"/>
                </a:lnTo>
                <a:lnTo>
                  <a:pt x="82931" y="100837"/>
                </a:lnTo>
                <a:lnTo>
                  <a:pt x="163703" y="100837"/>
                </a:lnTo>
                <a:lnTo>
                  <a:pt x="163703" y="79882"/>
                </a:lnTo>
                <a:lnTo>
                  <a:pt x="105156" y="79882"/>
                </a:lnTo>
                <a:lnTo>
                  <a:pt x="105156" y="32765"/>
                </a:lnTo>
                <a:lnTo>
                  <a:pt x="163703" y="32765"/>
                </a:lnTo>
                <a:lnTo>
                  <a:pt x="163703" y="11810"/>
                </a:lnTo>
                <a:close/>
              </a:path>
              <a:path w="349250" h="173355">
                <a:moveTo>
                  <a:pt x="69977" y="67944"/>
                </a:moveTo>
                <a:lnTo>
                  <a:pt x="49149" y="67944"/>
                </a:lnTo>
                <a:lnTo>
                  <a:pt x="49149" y="85978"/>
                </a:lnTo>
                <a:lnTo>
                  <a:pt x="69977" y="85978"/>
                </a:lnTo>
                <a:lnTo>
                  <a:pt x="69977" y="67944"/>
                </a:lnTo>
                <a:close/>
              </a:path>
              <a:path w="349250" h="173355">
                <a:moveTo>
                  <a:pt x="163703" y="32765"/>
                </a:moveTo>
                <a:lnTo>
                  <a:pt x="141351" y="32765"/>
                </a:lnTo>
                <a:lnTo>
                  <a:pt x="141351" y="79882"/>
                </a:lnTo>
                <a:lnTo>
                  <a:pt x="163703" y="79882"/>
                </a:lnTo>
                <a:lnTo>
                  <a:pt x="163703" y="32765"/>
                </a:lnTo>
                <a:close/>
              </a:path>
              <a:path w="349250" h="173355">
                <a:moveTo>
                  <a:pt x="69977" y="30987"/>
                </a:moveTo>
                <a:lnTo>
                  <a:pt x="49149" y="30987"/>
                </a:lnTo>
                <a:lnTo>
                  <a:pt x="49149" y="49149"/>
                </a:lnTo>
                <a:lnTo>
                  <a:pt x="69977" y="49149"/>
                </a:lnTo>
                <a:lnTo>
                  <a:pt x="69977" y="30987"/>
                </a:lnTo>
                <a:close/>
              </a:path>
              <a:path w="349250" h="173355">
                <a:moveTo>
                  <a:pt x="77343" y="10413"/>
                </a:moveTo>
                <a:lnTo>
                  <a:pt x="1778" y="10413"/>
                </a:lnTo>
                <a:lnTo>
                  <a:pt x="1778" y="30987"/>
                </a:lnTo>
                <a:lnTo>
                  <a:pt x="77343" y="30987"/>
                </a:lnTo>
                <a:lnTo>
                  <a:pt x="77343" y="10413"/>
                </a:lnTo>
                <a:close/>
              </a:path>
              <a:path w="349250" h="173355">
                <a:moveTo>
                  <a:pt x="348996" y="63500"/>
                </a:moveTo>
                <a:lnTo>
                  <a:pt x="181102" y="63500"/>
                </a:lnTo>
                <a:lnTo>
                  <a:pt x="181102" y="80644"/>
                </a:lnTo>
                <a:lnTo>
                  <a:pt x="348996" y="80644"/>
                </a:lnTo>
                <a:lnTo>
                  <a:pt x="348996" y="63500"/>
                </a:lnTo>
                <a:close/>
              </a:path>
              <a:path w="349250" h="173355">
                <a:moveTo>
                  <a:pt x="277241" y="54863"/>
                </a:moveTo>
                <a:lnTo>
                  <a:pt x="252730" y="54863"/>
                </a:lnTo>
                <a:lnTo>
                  <a:pt x="252730" y="63500"/>
                </a:lnTo>
                <a:lnTo>
                  <a:pt x="277241" y="63500"/>
                </a:lnTo>
                <a:lnTo>
                  <a:pt x="277241" y="54863"/>
                </a:lnTo>
                <a:close/>
              </a:path>
              <a:path w="349250" h="173355">
                <a:moveTo>
                  <a:pt x="333121" y="37972"/>
                </a:moveTo>
                <a:lnTo>
                  <a:pt x="196977" y="37972"/>
                </a:lnTo>
                <a:lnTo>
                  <a:pt x="196977" y="54863"/>
                </a:lnTo>
                <a:lnTo>
                  <a:pt x="333121" y="54863"/>
                </a:lnTo>
                <a:lnTo>
                  <a:pt x="333121" y="37972"/>
                </a:lnTo>
                <a:close/>
              </a:path>
              <a:path w="349250" h="173355">
                <a:moveTo>
                  <a:pt x="277241" y="29463"/>
                </a:moveTo>
                <a:lnTo>
                  <a:pt x="252730" y="29463"/>
                </a:lnTo>
                <a:lnTo>
                  <a:pt x="252730" y="37972"/>
                </a:lnTo>
                <a:lnTo>
                  <a:pt x="277241" y="37972"/>
                </a:lnTo>
                <a:lnTo>
                  <a:pt x="277241" y="29463"/>
                </a:lnTo>
                <a:close/>
              </a:path>
              <a:path w="349250" h="173355">
                <a:moveTo>
                  <a:pt x="340614" y="12318"/>
                </a:moveTo>
                <a:lnTo>
                  <a:pt x="189484" y="12318"/>
                </a:lnTo>
                <a:lnTo>
                  <a:pt x="189484" y="29463"/>
                </a:lnTo>
                <a:lnTo>
                  <a:pt x="340614" y="29463"/>
                </a:lnTo>
                <a:lnTo>
                  <a:pt x="340614" y="12318"/>
                </a:lnTo>
                <a:close/>
              </a:path>
              <a:path w="349250" h="173355">
                <a:moveTo>
                  <a:pt x="277241" y="0"/>
                </a:moveTo>
                <a:lnTo>
                  <a:pt x="252730" y="0"/>
                </a:lnTo>
                <a:lnTo>
                  <a:pt x="252730" y="12318"/>
                </a:lnTo>
                <a:lnTo>
                  <a:pt x="277241" y="12318"/>
                </a:lnTo>
                <a:lnTo>
                  <a:pt x="2772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603500" y="913511"/>
            <a:ext cx="359663" cy="1838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89276" y="1121664"/>
            <a:ext cx="387845" cy="20802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08833" y="1133094"/>
            <a:ext cx="351790" cy="172085"/>
          </a:xfrm>
          <a:custGeom>
            <a:avLst/>
            <a:gdLst/>
            <a:ahLst/>
            <a:cxnLst/>
            <a:rect l="l" t="t" r="r" b="b"/>
            <a:pathLst>
              <a:path w="351789" h="172084">
                <a:moveTo>
                  <a:pt x="281178" y="152526"/>
                </a:moveTo>
                <a:lnTo>
                  <a:pt x="283083" y="158368"/>
                </a:lnTo>
                <a:lnTo>
                  <a:pt x="284861" y="164464"/>
                </a:lnTo>
                <a:lnTo>
                  <a:pt x="286512" y="170941"/>
                </a:lnTo>
                <a:lnTo>
                  <a:pt x="299130" y="170892"/>
                </a:lnTo>
                <a:lnTo>
                  <a:pt x="338963" y="160146"/>
                </a:lnTo>
                <a:lnTo>
                  <a:pt x="340614" y="155193"/>
                </a:lnTo>
                <a:lnTo>
                  <a:pt x="340614" y="153415"/>
                </a:lnTo>
                <a:lnTo>
                  <a:pt x="308864" y="153415"/>
                </a:lnTo>
                <a:lnTo>
                  <a:pt x="303698" y="153348"/>
                </a:lnTo>
                <a:lnTo>
                  <a:pt x="281178" y="152526"/>
                </a:lnTo>
                <a:close/>
              </a:path>
              <a:path w="351789" h="172084">
                <a:moveTo>
                  <a:pt x="340614" y="80771"/>
                </a:moveTo>
                <a:lnTo>
                  <a:pt x="233045" y="80771"/>
                </a:lnTo>
                <a:lnTo>
                  <a:pt x="233045" y="170560"/>
                </a:lnTo>
                <a:lnTo>
                  <a:pt x="256286" y="170560"/>
                </a:lnTo>
                <a:lnTo>
                  <a:pt x="256286" y="142620"/>
                </a:lnTo>
                <a:lnTo>
                  <a:pt x="340614" y="142620"/>
                </a:lnTo>
                <a:lnTo>
                  <a:pt x="340614" y="128142"/>
                </a:lnTo>
                <a:lnTo>
                  <a:pt x="256286" y="128142"/>
                </a:lnTo>
                <a:lnTo>
                  <a:pt x="256286" y="120141"/>
                </a:lnTo>
                <a:lnTo>
                  <a:pt x="340614" y="120141"/>
                </a:lnTo>
                <a:lnTo>
                  <a:pt x="340614" y="105663"/>
                </a:lnTo>
                <a:lnTo>
                  <a:pt x="256286" y="105663"/>
                </a:lnTo>
                <a:lnTo>
                  <a:pt x="256286" y="97027"/>
                </a:lnTo>
                <a:lnTo>
                  <a:pt x="340614" y="97027"/>
                </a:lnTo>
                <a:lnTo>
                  <a:pt x="340614" y="80771"/>
                </a:lnTo>
                <a:close/>
              </a:path>
              <a:path w="351789" h="172084">
                <a:moveTo>
                  <a:pt x="340614" y="142620"/>
                </a:moveTo>
                <a:lnTo>
                  <a:pt x="317246" y="142620"/>
                </a:lnTo>
                <a:lnTo>
                  <a:pt x="317246" y="150621"/>
                </a:lnTo>
                <a:lnTo>
                  <a:pt x="314452" y="153415"/>
                </a:lnTo>
                <a:lnTo>
                  <a:pt x="340614" y="153415"/>
                </a:lnTo>
                <a:lnTo>
                  <a:pt x="340614" y="142620"/>
                </a:lnTo>
                <a:close/>
              </a:path>
              <a:path w="351789" h="172084">
                <a:moveTo>
                  <a:pt x="340614" y="120141"/>
                </a:moveTo>
                <a:lnTo>
                  <a:pt x="317246" y="120141"/>
                </a:lnTo>
                <a:lnTo>
                  <a:pt x="317246" y="128142"/>
                </a:lnTo>
                <a:lnTo>
                  <a:pt x="340614" y="128142"/>
                </a:lnTo>
                <a:lnTo>
                  <a:pt x="340614" y="120141"/>
                </a:lnTo>
                <a:close/>
              </a:path>
              <a:path w="351789" h="172084">
                <a:moveTo>
                  <a:pt x="340614" y="97027"/>
                </a:moveTo>
                <a:lnTo>
                  <a:pt x="317246" y="97027"/>
                </a:lnTo>
                <a:lnTo>
                  <a:pt x="317246" y="105663"/>
                </a:lnTo>
                <a:lnTo>
                  <a:pt x="340614" y="105663"/>
                </a:lnTo>
                <a:lnTo>
                  <a:pt x="340614" y="97027"/>
                </a:lnTo>
                <a:close/>
              </a:path>
              <a:path w="351789" h="172084">
                <a:moveTo>
                  <a:pt x="199263" y="97154"/>
                </a:moveTo>
                <a:lnTo>
                  <a:pt x="195191" y="115558"/>
                </a:lnTo>
                <a:lnTo>
                  <a:pt x="190976" y="132841"/>
                </a:lnTo>
                <a:lnTo>
                  <a:pt x="186618" y="148982"/>
                </a:lnTo>
                <a:lnTo>
                  <a:pt x="182118" y="163956"/>
                </a:lnTo>
                <a:lnTo>
                  <a:pt x="189865" y="166115"/>
                </a:lnTo>
                <a:lnTo>
                  <a:pt x="197485" y="168528"/>
                </a:lnTo>
                <a:lnTo>
                  <a:pt x="205105" y="171195"/>
                </a:lnTo>
                <a:lnTo>
                  <a:pt x="221615" y="105282"/>
                </a:lnTo>
                <a:lnTo>
                  <a:pt x="214630" y="103123"/>
                </a:lnTo>
                <a:lnTo>
                  <a:pt x="207137" y="100329"/>
                </a:lnTo>
                <a:lnTo>
                  <a:pt x="199263" y="97154"/>
                </a:lnTo>
                <a:close/>
              </a:path>
              <a:path w="351789" h="172084">
                <a:moveTo>
                  <a:pt x="192532" y="47370"/>
                </a:moveTo>
                <a:lnTo>
                  <a:pt x="178308" y="63880"/>
                </a:lnTo>
                <a:lnTo>
                  <a:pt x="184592" y="69546"/>
                </a:lnTo>
                <a:lnTo>
                  <a:pt x="191055" y="75485"/>
                </a:lnTo>
                <a:lnTo>
                  <a:pt x="197685" y="81686"/>
                </a:lnTo>
                <a:lnTo>
                  <a:pt x="204470" y="88137"/>
                </a:lnTo>
                <a:lnTo>
                  <a:pt x="220091" y="69341"/>
                </a:lnTo>
                <a:lnTo>
                  <a:pt x="213302" y="63551"/>
                </a:lnTo>
                <a:lnTo>
                  <a:pt x="206454" y="57975"/>
                </a:lnTo>
                <a:lnTo>
                  <a:pt x="199534" y="52589"/>
                </a:lnTo>
                <a:lnTo>
                  <a:pt x="192532" y="47370"/>
                </a:lnTo>
                <a:close/>
              </a:path>
              <a:path w="351789" h="172084">
                <a:moveTo>
                  <a:pt x="99949" y="88645"/>
                </a:moveTo>
                <a:lnTo>
                  <a:pt x="73660" y="88645"/>
                </a:lnTo>
                <a:lnTo>
                  <a:pt x="73660" y="171957"/>
                </a:lnTo>
                <a:lnTo>
                  <a:pt x="99949" y="171957"/>
                </a:lnTo>
                <a:lnTo>
                  <a:pt x="99949" y="88645"/>
                </a:lnTo>
                <a:close/>
              </a:path>
              <a:path w="351789" h="172084">
                <a:moveTo>
                  <a:pt x="105283" y="34670"/>
                </a:moveTo>
                <a:lnTo>
                  <a:pt x="75946" y="34670"/>
                </a:lnTo>
                <a:lnTo>
                  <a:pt x="63418" y="57100"/>
                </a:lnTo>
                <a:lnTo>
                  <a:pt x="46593" y="78279"/>
                </a:lnTo>
                <a:lnTo>
                  <a:pt x="25457" y="98196"/>
                </a:lnTo>
                <a:lnTo>
                  <a:pt x="0" y="116839"/>
                </a:lnTo>
                <a:lnTo>
                  <a:pt x="5689" y="123860"/>
                </a:lnTo>
                <a:lnTo>
                  <a:pt x="10556" y="130047"/>
                </a:lnTo>
                <a:lnTo>
                  <a:pt x="14591" y="135378"/>
                </a:lnTo>
                <a:lnTo>
                  <a:pt x="17780" y="139826"/>
                </a:lnTo>
                <a:lnTo>
                  <a:pt x="33780" y="127900"/>
                </a:lnTo>
                <a:lnTo>
                  <a:pt x="48434" y="115379"/>
                </a:lnTo>
                <a:lnTo>
                  <a:pt x="61731" y="102286"/>
                </a:lnTo>
                <a:lnTo>
                  <a:pt x="73660" y="88645"/>
                </a:lnTo>
                <a:lnTo>
                  <a:pt x="99949" y="88645"/>
                </a:lnTo>
                <a:lnTo>
                  <a:pt x="99949" y="83692"/>
                </a:lnTo>
                <a:lnTo>
                  <a:pt x="136336" y="83692"/>
                </a:lnTo>
                <a:lnTo>
                  <a:pt x="135633" y="83057"/>
                </a:lnTo>
                <a:lnTo>
                  <a:pt x="99949" y="83057"/>
                </a:lnTo>
                <a:lnTo>
                  <a:pt x="99949" y="62610"/>
                </a:lnTo>
                <a:lnTo>
                  <a:pt x="91567" y="62610"/>
                </a:lnTo>
                <a:lnTo>
                  <a:pt x="95424" y="55852"/>
                </a:lnTo>
                <a:lnTo>
                  <a:pt x="98996" y="48926"/>
                </a:lnTo>
                <a:lnTo>
                  <a:pt x="102282" y="41858"/>
                </a:lnTo>
                <a:lnTo>
                  <a:pt x="105283" y="34670"/>
                </a:lnTo>
                <a:close/>
              </a:path>
              <a:path w="351789" h="172084">
                <a:moveTo>
                  <a:pt x="136336" y="83692"/>
                </a:moveTo>
                <a:lnTo>
                  <a:pt x="99949" y="83692"/>
                </a:lnTo>
                <a:lnTo>
                  <a:pt x="115167" y="97885"/>
                </a:lnTo>
                <a:lnTo>
                  <a:pt x="129206" y="111696"/>
                </a:lnTo>
                <a:lnTo>
                  <a:pt x="142079" y="125126"/>
                </a:lnTo>
                <a:lnTo>
                  <a:pt x="153797" y="138175"/>
                </a:lnTo>
                <a:lnTo>
                  <a:pt x="174117" y="118236"/>
                </a:lnTo>
                <a:lnTo>
                  <a:pt x="143351" y="90027"/>
                </a:lnTo>
                <a:lnTo>
                  <a:pt x="136336" y="83692"/>
                </a:lnTo>
                <a:close/>
              </a:path>
              <a:path w="351789" h="172084">
                <a:moveTo>
                  <a:pt x="117348" y="66675"/>
                </a:moveTo>
                <a:lnTo>
                  <a:pt x="99949" y="83057"/>
                </a:lnTo>
                <a:lnTo>
                  <a:pt x="135633" y="83057"/>
                </a:lnTo>
                <a:lnTo>
                  <a:pt x="129754" y="77749"/>
                </a:lnTo>
                <a:lnTo>
                  <a:pt x="117348" y="66675"/>
                </a:lnTo>
                <a:close/>
              </a:path>
              <a:path w="351789" h="172084">
                <a:moveTo>
                  <a:pt x="167132" y="10921"/>
                </a:moveTo>
                <a:lnTo>
                  <a:pt x="7366" y="10921"/>
                </a:lnTo>
                <a:lnTo>
                  <a:pt x="7366" y="34670"/>
                </a:lnTo>
                <a:lnTo>
                  <a:pt x="167132" y="34670"/>
                </a:lnTo>
                <a:lnTo>
                  <a:pt x="167132" y="10921"/>
                </a:lnTo>
                <a:close/>
              </a:path>
              <a:path w="351789" h="172084">
                <a:moveTo>
                  <a:pt x="351409" y="58800"/>
                </a:moveTo>
                <a:lnTo>
                  <a:pt x="221996" y="58800"/>
                </a:lnTo>
                <a:lnTo>
                  <a:pt x="221996" y="73786"/>
                </a:lnTo>
                <a:lnTo>
                  <a:pt x="351409" y="73786"/>
                </a:lnTo>
                <a:lnTo>
                  <a:pt x="351409" y="58800"/>
                </a:lnTo>
                <a:close/>
              </a:path>
              <a:path w="351789" h="172084">
                <a:moveTo>
                  <a:pt x="298323" y="51307"/>
                </a:moveTo>
                <a:lnTo>
                  <a:pt x="273431" y="51307"/>
                </a:lnTo>
                <a:lnTo>
                  <a:pt x="273431" y="58800"/>
                </a:lnTo>
                <a:lnTo>
                  <a:pt x="298323" y="58800"/>
                </a:lnTo>
                <a:lnTo>
                  <a:pt x="298323" y="51307"/>
                </a:lnTo>
                <a:close/>
              </a:path>
              <a:path w="351789" h="172084">
                <a:moveTo>
                  <a:pt x="342519" y="36321"/>
                </a:moveTo>
                <a:lnTo>
                  <a:pt x="231648" y="36321"/>
                </a:lnTo>
                <a:lnTo>
                  <a:pt x="231648" y="51307"/>
                </a:lnTo>
                <a:lnTo>
                  <a:pt x="342519" y="51307"/>
                </a:lnTo>
                <a:lnTo>
                  <a:pt x="342519" y="36321"/>
                </a:lnTo>
                <a:close/>
              </a:path>
              <a:path w="351789" h="172084">
                <a:moveTo>
                  <a:pt x="197485" y="1904"/>
                </a:moveTo>
                <a:lnTo>
                  <a:pt x="183007" y="17017"/>
                </a:lnTo>
                <a:lnTo>
                  <a:pt x="189980" y="22784"/>
                </a:lnTo>
                <a:lnTo>
                  <a:pt x="196786" y="28670"/>
                </a:lnTo>
                <a:lnTo>
                  <a:pt x="203402" y="34698"/>
                </a:lnTo>
                <a:lnTo>
                  <a:pt x="209804" y="40893"/>
                </a:lnTo>
                <a:lnTo>
                  <a:pt x="226060" y="23367"/>
                </a:lnTo>
                <a:lnTo>
                  <a:pt x="218916" y="17674"/>
                </a:lnTo>
                <a:lnTo>
                  <a:pt x="211772" y="12207"/>
                </a:lnTo>
                <a:lnTo>
                  <a:pt x="204628" y="6955"/>
                </a:lnTo>
                <a:lnTo>
                  <a:pt x="197485" y="1904"/>
                </a:lnTo>
                <a:close/>
              </a:path>
              <a:path w="351789" h="172084">
                <a:moveTo>
                  <a:pt x="298323" y="28828"/>
                </a:moveTo>
                <a:lnTo>
                  <a:pt x="273431" y="28828"/>
                </a:lnTo>
                <a:lnTo>
                  <a:pt x="273431" y="36321"/>
                </a:lnTo>
                <a:lnTo>
                  <a:pt x="298323" y="36321"/>
                </a:lnTo>
                <a:lnTo>
                  <a:pt x="298323" y="28828"/>
                </a:lnTo>
                <a:close/>
              </a:path>
              <a:path w="351789" h="172084">
                <a:moveTo>
                  <a:pt x="347218" y="13842"/>
                </a:moveTo>
                <a:lnTo>
                  <a:pt x="227584" y="13842"/>
                </a:lnTo>
                <a:lnTo>
                  <a:pt x="227584" y="28828"/>
                </a:lnTo>
                <a:lnTo>
                  <a:pt x="347218" y="28828"/>
                </a:lnTo>
                <a:lnTo>
                  <a:pt x="347218" y="13842"/>
                </a:lnTo>
                <a:close/>
              </a:path>
              <a:path w="351789" h="172084">
                <a:moveTo>
                  <a:pt x="298323" y="0"/>
                </a:moveTo>
                <a:lnTo>
                  <a:pt x="273431" y="0"/>
                </a:lnTo>
                <a:lnTo>
                  <a:pt x="273431" y="13842"/>
                </a:lnTo>
                <a:lnTo>
                  <a:pt x="298323" y="13842"/>
                </a:lnTo>
                <a:lnTo>
                  <a:pt x="2983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03500" y="1127760"/>
            <a:ext cx="362076" cy="1826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68552" y="1982737"/>
            <a:ext cx="387845" cy="20953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82775" y="1988820"/>
            <a:ext cx="362584" cy="1837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68552" y="2194572"/>
            <a:ext cx="387845" cy="2095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473451" y="2238768"/>
            <a:ext cx="387845" cy="2095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492248" y="2249551"/>
            <a:ext cx="353060" cy="175260"/>
          </a:xfrm>
          <a:custGeom>
            <a:avLst/>
            <a:gdLst/>
            <a:ahLst/>
            <a:cxnLst/>
            <a:rect l="l" t="t" r="r" b="b"/>
            <a:pathLst>
              <a:path w="353060" h="175260">
                <a:moveTo>
                  <a:pt x="173608" y="156845"/>
                </a:moveTo>
                <a:lnTo>
                  <a:pt x="60832" y="156845"/>
                </a:lnTo>
                <a:lnTo>
                  <a:pt x="60832" y="166370"/>
                </a:lnTo>
                <a:lnTo>
                  <a:pt x="173608" y="166370"/>
                </a:lnTo>
                <a:lnTo>
                  <a:pt x="173608" y="156845"/>
                </a:lnTo>
                <a:close/>
              </a:path>
              <a:path w="353060" h="175260">
                <a:moveTo>
                  <a:pt x="64515" y="133731"/>
                </a:moveTo>
                <a:lnTo>
                  <a:pt x="31956" y="138191"/>
                </a:lnTo>
                <a:lnTo>
                  <a:pt x="634" y="141986"/>
                </a:lnTo>
                <a:lnTo>
                  <a:pt x="4699" y="165100"/>
                </a:lnTo>
                <a:lnTo>
                  <a:pt x="60832" y="156845"/>
                </a:lnTo>
                <a:lnTo>
                  <a:pt x="173608" y="156845"/>
                </a:lnTo>
                <a:lnTo>
                  <a:pt x="173608" y="143890"/>
                </a:lnTo>
                <a:lnTo>
                  <a:pt x="64007" y="143890"/>
                </a:lnTo>
                <a:lnTo>
                  <a:pt x="64262" y="137160"/>
                </a:lnTo>
                <a:lnTo>
                  <a:pt x="64515" y="133731"/>
                </a:lnTo>
                <a:close/>
              </a:path>
              <a:path w="353060" h="175260">
                <a:moveTo>
                  <a:pt x="97408" y="44576"/>
                </a:moveTo>
                <a:lnTo>
                  <a:pt x="73025" y="44576"/>
                </a:lnTo>
                <a:lnTo>
                  <a:pt x="73025" y="143890"/>
                </a:lnTo>
                <a:lnTo>
                  <a:pt x="97408" y="143890"/>
                </a:lnTo>
                <a:lnTo>
                  <a:pt x="97408" y="120523"/>
                </a:lnTo>
                <a:lnTo>
                  <a:pt x="162687" y="120523"/>
                </a:lnTo>
                <a:lnTo>
                  <a:pt x="162687" y="98678"/>
                </a:lnTo>
                <a:lnTo>
                  <a:pt x="97408" y="98678"/>
                </a:lnTo>
                <a:lnTo>
                  <a:pt x="97408" y="75819"/>
                </a:lnTo>
                <a:lnTo>
                  <a:pt x="162687" y="75819"/>
                </a:lnTo>
                <a:lnTo>
                  <a:pt x="162687" y="53848"/>
                </a:lnTo>
                <a:lnTo>
                  <a:pt x="97408" y="53848"/>
                </a:lnTo>
                <a:lnTo>
                  <a:pt x="97408" y="44576"/>
                </a:lnTo>
                <a:close/>
              </a:path>
              <a:path w="353060" h="175260">
                <a:moveTo>
                  <a:pt x="162687" y="120523"/>
                </a:moveTo>
                <a:lnTo>
                  <a:pt x="138302" y="120523"/>
                </a:lnTo>
                <a:lnTo>
                  <a:pt x="138302" y="143890"/>
                </a:lnTo>
                <a:lnTo>
                  <a:pt x="162687" y="143890"/>
                </a:lnTo>
                <a:lnTo>
                  <a:pt x="162687" y="120523"/>
                </a:lnTo>
                <a:close/>
              </a:path>
              <a:path w="353060" h="175260">
                <a:moveTo>
                  <a:pt x="54961" y="73406"/>
                </a:moveTo>
                <a:lnTo>
                  <a:pt x="29844" y="73406"/>
                </a:lnTo>
                <a:lnTo>
                  <a:pt x="21443" y="85478"/>
                </a:lnTo>
                <a:lnTo>
                  <a:pt x="14160" y="94837"/>
                </a:lnTo>
                <a:lnTo>
                  <a:pt x="8020" y="101480"/>
                </a:lnTo>
                <a:lnTo>
                  <a:pt x="3047" y="105410"/>
                </a:lnTo>
                <a:lnTo>
                  <a:pt x="11556" y="126364"/>
                </a:lnTo>
                <a:lnTo>
                  <a:pt x="18012" y="124743"/>
                </a:lnTo>
                <a:lnTo>
                  <a:pt x="29003" y="122920"/>
                </a:lnTo>
                <a:lnTo>
                  <a:pt x="44543" y="120882"/>
                </a:lnTo>
                <a:lnTo>
                  <a:pt x="64643" y="118618"/>
                </a:lnTo>
                <a:lnTo>
                  <a:pt x="64896" y="113029"/>
                </a:lnTo>
                <a:lnTo>
                  <a:pt x="65531" y="106045"/>
                </a:lnTo>
                <a:lnTo>
                  <a:pt x="66110" y="101346"/>
                </a:lnTo>
                <a:lnTo>
                  <a:pt x="35940" y="101346"/>
                </a:lnTo>
                <a:lnTo>
                  <a:pt x="44967" y="88439"/>
                </a:lnTo>
                <a:lnTo>
                  <a:pt x="54149" y="74675"/>
                </a:lnTo>
                <a:lnTo>
                  <a:pt x="54961" y="73406"/>
                </a:lnTo>
                <a:close/>
              </a:path>
              <a:path w="353060" h="175260">
                <a:moveTo>
                  <a:pt x="66547" y="97789"/>
                </a:moveTo>
                <a:lnTo>
                  <a:pt x="35940" y="101346"/>
                </a:lnTo>
                <a:lnTo>
                  <a:pt x="66110" y="101346"/>
                </a:lnTo>
                <a:lnTo>
                  <a:pt x="66547" y="97789"/>
                </a:lnTo>
                <a:close/>
              </a:path>
              <a:path w="353060" h="175260">
                <a:moveTo>
                  <a:pt x="162687" y="75819"/>
                </a:moveTo>
                <a:lnTo>
                  <a:pt x="138302" y="75819"/>
                </a:lnTo>
                <a:lnTo>
                  <a:pt x="138302" y="98678"/>
                </a:lnTo>
                <a:lnTo>
                  <a:pt x="162687" y="98678"/>
                </a:lnTo>
                <a:lnTo>
                  <a:pt x="162687" y="75819"/>
                </a:lnTo>
                <a:close/>
              </a:path>
              <a:path w="353060" h="175260">
                <a:moveTo>
                  <a:pt x="32257" y="0"/>
                </a:moveTo>
                <a:lnTo>
                  <a:pt x="21681" y="22195"/>
                </a:lnTo>
                <a:lnTo>
                  <a:pt x="12795" y="38877"/>
                </a:lnTo>
                <a:lnTo>
                  <a:pt x="5576" y="50059"/>
                </a:lnTo>
                <a:lnTo>
                  <a:pt x="0" y="55752"/>
                </a:lnTo>
                <a:lnTo>
                  <a:pt x="6984" y="76200"/>
                </a:lnTo>
                <a:lnTo>
                  <a:pt x="10921" y="74929"/>
                </a:lnTo>
                <a:lnTo>
                  <a:pt x="18541" y="73913"/>
                </a:lnTo>
                <a:lnTo>
                  <a:pt x="29844" y="73406"/>
                </a:lnTo>
                <a:lnTo>
                  <a:pt x="54961" y="73406"/>
                </a:lnTo>
                <a:lnTo>
                  <a:pt x="63498" y="60055"/>
                </a:lnTo>
                <a:lnTo>
                  <a:pt x="66849" y="54610"/>
                </a:lnTo>
                <a:lnTo>
                  <a:pt x="26924" y="54610"/>
                </a:lnTo>
                <a:lnTo>
                  <a:pt x="33567" y="43943"/>
                </a:lnTo>
                <a:lnTo>
                  <a:pt x="40354" y="32718"/>
                </a:lnTo>
                <a:lnTo>
                  <a:pt x="47283" y="20945"/>
                </a:lnTo>
                <a:lnTo>
                  <a:pt x="54356" y="8636"/>
                </a:lnTo>
                <a:lnTo>
                  <a:pt x="32257" y="0"/>
                </a:lnTo>
                <a:close/>
              </a:path>
              <a:path w="353060" h="175260">
                <a:moveTo>
                  <a:pt x="53466" y="33274"/>
                </a:moveTo>
                <a:lnTo>
                  <a:pt x="49783" y="40512"/>
                </a:lnTo>
                <a:lnTo>
                  <a:pt x="45974" y="47244"/>
                </a:lnTo>
                <a:lnTo>
                  <a:pt x="42163" y="53721"/>
                </a:lnTo>
                <a:lnTo>
                  <a:pt x="26924" y="54610"/>
                </a:lnTo>
                <a:lnTo>
                  <a:pt x="66849" y="54610"/>
                </a:lnTo>
                <a:lnTo>
                  <a:pt x="73025" y="44576"/>
                </a:lnTo>
                <a:lnTo>
                  <a:pt x="97408" y="44576"/>
                </a:lnTo>
                <a:lnTo>
                  <a:pt x="97408" y="42672"/>
                </a:lnTo>
                <a:lnTo>
                  <a:pt x="73025" y="42672"/>
                </a:lnTo>
                <a:lnTo>
                  <a:pt x="53466" y="33274"/>
                </a:lnTo>
                <a:close/>
              </a:path>
              <a:path w="353060" h="175260">
                <a:moveTo>
                  <a:pt x="162687" y="31114"/>
                </a:moveTo>
                <a:lnTo>
                  <a:pt x="138302" y="31114"/>
                </a:lnTo>
                <a:lnTo>
                  <a:pt x="138302" y="53848"/>
                </a:lnTo>
                <a:lnTo>
                  <a:pt x="162687" y="53848"/>
                </a:lnTo>
                <a:lnTo>
                  <a:pt x="162687" y="31114"/>
                </a:lnTo>
                <a:close/>
              </a:path>
              <a:path w="353060" h="175260">
                <a:moveTo>
                  <a:pt x="162687" y="8636"/>
                </a:moveTo>
                <a:lnTo>
                  <a:pt x="73025" y="8636"/>
                </a:lnTo>
                <a:lnTo>
                  <a:pt x="73025" y="42672"/>
                </a:lnTo>
                <a:lnTo>
                  <a:pt x="97408" y="42672"/>
                </a:lnTo>
                <a:lnTo>
                  <a:pt x="97408" y="31114"/>
                </a:lnTo>
                <a:lnTo>
                  <a:pt x="162687" y="31114"/>
                </a:lnTo>
                <a:lnTo>
                  <a:pt x="162687" y="8636"/>
                </a:lnTo>
                <a:close/>
              </a:path>
              <a:path w="353060" h="175260">
                <a:moveTo>
                  <a:pt x="320675" y="109727"/>
                </a:moveTo>
                <a:lnTo>
                  <a:pt x="300735" y="120396"/>
                </a:lnTo>
                <a:lnTo>
                  <a:pt x="308542" y="133393"/>
                </a:lnTo>
                <a:lnTo>
                  <a:pt x="316134" y="146653"/>
                </a:lnTo>
                <a:lnTo>
                  <a:pt x="323488" y="160150"/>
                </a:lnTo>
                <a:lnTo>
                  <a:pt x="330581" y="173862"/>
                </a:lnTo>
                <a:lnTo>
                  <a:pt x="353059" y="160400"/>
                </a:lnTo>
                <a:lnTo>
                  <a:pt x="345320" y="147661"/>
                </a:lnTo>
                <a:lnTo>
                  <a:pt x="337343" y="134969"/>
                </a:lnTo>
                <a:lnTo>
                  <a:pt x="329128" y="122324"/>
                </a:lnTo>
                <a:lnTo>
                  <a:pt x="320675" y="109727"/>
                </a:lnTo>
                <a:close/>
              </a:path>
              <a:path w="353060" h="175260">
                <a:moveTo>
                  <a:pt x="266228" y="155575"/>
                </a:moveTo>
                <a:lnTo>
                  <a:pt x="235965" y="155575"/>
                </a:lnTo>
                <a:lnTo>
                  <a:pt x="232156" y="160274"/>
                </a:lnTo>
                <a:lnTo>
                  <a:pt x="240537" y="165735"/>
                </a:lnTo>
                <a:lnTo>
                  <a:pt x="247395" y="170561"/>
                </a:lnTo>
                <a:lnTo>
                  <a:pt x="252856" y="174878"/>
                </a:lnTo>
                <a:lnTo>
                  <a:pt x="260050" y="164998"/>
                </a:lnTo>
                <a:lnTo>
                  <a:pt x="266228" y="155575"/>
                </a:lnTo>
                <a:close/>
              </a:path>
              <a:path w="353060" h="175260">
                <a:moveTo>
                  <a:pt x="238632" y="132461"/>
                </a:moveTo>
                <a:lnTo>
                  <a:pt x="206359" y="137128"/>
                </a:lnTo>
                <a:lnTo>
                  <a:pt x="192037" y="138961"/>
                </a:lnTo>
                <a:lnTo>
                  <a:pt x="178943" y="140462"/>
                </a:lnTo>
                <a:lnTo>
                  <a:pt x="183260" y="164211"/>
                </a:lnTo>
                <a:lnTo>
                  <a:pt x="235965" y="155575"/>
                </a:lnTo>
                <a:lnTo>
                  <a:pt x="266228" y="155575"/>
                </a:lnTo>
                <a:lnTo>
                  <a:pt x="267894" y="153035"/>
                </a:lnTo>
                <a:lnTo>
                  <a:pt x="237997" y="153035"/>
                </a:lnTo>
                <a:lnTo>
                  <a:pt x="237870" y="148209"/>
                </a:lnTo>
                <a:lnTo>
                  <a:pt x="238169" y="140462"/>
                </a:lnTo>
                <a:lnTo>
                  <a:pt x="238632" y="132461"/>
                </a:lnTo>
                <a:close/>
              </a:path>
              <a:path w="353060" h="175260">
                <a:moveTo>
                  <a:pt x="265938" y="109220"/>
                </a:moveTo>
                <a:lnTo>
                  <a:pt x="259179" y="121316"/>
                </a:lnTo>
                <a:lnTo>
                  <a:pt x="252253" y="132651"/>
                </a:lnTo>
                <a:lnTo>
                  <a:pt x="245185" y="143224"/>
                </a:lnTo>
                <a:lnTo>
                  <a:pt x="237997" y="153035"/>
                </a:lnTo>
                <a:lnTo>
                  <a:pt x="267894" y="153035"/>
                </a:lnTo>
                <a:lnTo>
                  <a:pt x="268112" y="152701"/>
                </a:lnTo>
                <a:lnTo>
                  <a:pt x="277056" y="137999"/>
                </a:lnTo>
                <a:lnTo>
                  <a:pt x="286893" y="120903"/>
                </a:lnTo>
                <a:lnTo>
                  <a:pt x="265938" y="109220"/>
                </a:lnTo>
                <a:close/>
              </a:path>
              <a:path w="353060" h="175260">
                <a:moveTo>
                  <a:pt x="228694" y="76073"/>
                </a:moveTo>
                <a:lnTo>
                  <a:pt x="205485" y="76073"/>
                </a:lnTo>
                <a:lnTo>
                  <a:pt x="198889" y="86169"/>
                </a:lnTo>
                <a:lnTo>
                  <a:pt x="192817" y="94741"/>
                </a:lnTo>
                <a:lnTo>
                  <a:pt x="187269" y="101790"/>
                </a:lnTo>
                <a:lnTo>
                  <a:pt x="182244" y="107314"/>
                </a:lnTo>
                <a:lnTo>
                  <a:pt x="188849" y="125984"/>
                </a:lnTo>
                <a:lnTo>
                  <a:pt x="199874" y="123745"/>
                </a:lnTo>
                <a:lnTo>
                  <a:pt x="211804" y="121602"/>
                </a:lnTo>
                <a:lnTo>
                  <a:pt x="224639" y="119554"/>
                </a:lnTo>
                <a:lnTo>
                  <a:pt x="238378" y="117601"/>
                </a:lnTo>
                <a:lnTo>
                  <a:pt x="239013" y="109220"/>
                </a:lnTo>
                <a:lnTo>
                  <a:pt x="239804" y="101790"/>
                </a:lnTo>
                <a:lnTo>
                  <a:pt x="240097" y="99822"/>
                </a:lnTo>
                <a:lnTo>
                  <a:pt x="213232" y="99822"/>
                </a:lnTo>
                <a:lnTo>
                  <a:pt x="221212" y="87913"/>
                </a:lnTo>
                <a:lnTo>
                  <a:pt x="228694" y="76073"/>
                </a:lnTo>
                <a:close/>
              </a:path>
              <a:path w="353060" h="175260">
                <a:moveTo>
                  <a:pt x="341756" y="12573"/>
                </a:moveTo>
                <a:lnTo>
                  <a:pt x="247650" y="12573"/>
                </a:lnTo>
                <a:lnTo>
                  <a:pt x="247650" y="105028"/>
                </a:lnTo>
                <a:lnTo>
                  <a:pt x="341756" y="105028"/>
                </a:lnTo>
                <a:lnTo>
                  <a:pt x="341756" y="82931"/>
                </a:lnTo>
                <a:lnTo>
                  <a:pt x="271399" y="82931"/>
                </a:lnTo>
                <a:lnTo>
                  <a:pt x="271399" y="34671"/>
                </a:lnTo>
                <a:lnTo>
                  <a:pt x="341756" y="34671"/>
                </a:lnTo>
                <a:lnTo>
                  <a:pt x="341756" y="12573"/>
                </a:lnTo>
                <a:close/>
              </a:path>
              <a:path w="353060" h="175260">
                <a:moveTo>
                  <a:pt x="240664" y="96012"/>
                </a:moveTo>
                <a:lnTo>
                  <a:pt x="213232" y="99822"/>
                </a:lnTo>
                <a:lnTo>
                  <a:pt x="240097" y="99822"/>
                </a:lnTo>
                <a:lnTo>
                  <a:pt x="240664" y="96012"/>
                </a:lnTo>
                <a:close/>
              </a:path>
              <a:path w="353060" h="175260">
                <a:moveTo>
                  <a:pt x="341756" y="34671"/>
                </a:moveTo>
                <a:lnTo>
                  <a:pt x="318007" y="34671"/>
                </a:lnTo>
                <a:lnTo>
                  <a:pt x="318007" y="82931"/>
                </a:lnTo>
                <a:lnTo>
                  <a:pt x="341756" y="82931"/>
                </a:lnTo>
                <a:lnTo>
                  <a:pt x="341756" y="34671"/>
                </a:lnTo>
                <a:close/>
              </a:path>
              <a:path w="353060" h="175260">
                <a:moveTo>
                  <a:pt x="209169" y="1397"/>
                </a:moveTo>
                <a:lnTo>
                  <a:pt x="200624" y="21260"/>
                </a:lnTo>
                <a:lnTo>
                  <a:pt x="192722" y="37433"/>
                </a:lnTo>
                <a:lnTo>
                  <a:pt x="185487" y="49938"/>
                </a:lnTo>
                <a:lnTo>
                  <a:pt x="178943" y="58800"/>
                </a:lnTo>
                <a:lnTo>
                  <a:pt x="185546" y="78612"/>
                </a:lnTo>
                <a:lnTo>
                  <a:pt x="188721" y="77724"/>
                </a:lnTo>
                <a:lnTo>
                  <a:pt x="195452" y="76962"/>
                </a:lnTo>
                <a:lnTo>
                  <a:pt x="205485" y="76073"/>
                </a:lnTo>
                <a:lnTo>
                  <a:pt x="228694" y="76073"/>
                </a:lnTo>
                <a:lnTo>
                  <a:pt x="229346" y="75041"/>
                </a:lnTo>
                <a:lnTo>
                  <a:pt x="237646" y="61192"/>
                </a:lnTo>
                <a:lnTo>
                  <a:pt x="240247" y="56641"/>
                </a:lnTo>
                <a:lnTo>
                  <a:pt x="204596" y="56641"/>
                </a:lnTo>
                <a:lnTo>
                  <a:pt x="211572" y="45001"/>
                </a:lnTo>
                <a:lnTo>
                  <a:pt x="218201" y="33337"/>
                </a:lnTo>
                <a:lnTo>
                  <a:pt x="224474" y="21673"/>
                </a:lnTo>
                <a:lnTo>
                  <a:pt x="230377" y="10033"/>
                </a:lnTo>
                <a:lnTo>
                  <a:pt x="209169" y="1397"/>
                </a:lnTo>
                <a:close/>
              </a:path>
              <a:path w="353060" h="175260">
                <a:moveTo>
                  <a:pt x="227837" y="37337"/>
                </a:moveTo>
                <a:lnTo>
                  <a:pt x="208279" y="56641"/>
                </a:lnTo>
                <a:lnTo>
                  <a:pt x="240247" y="56641"/>
                </a:lnTo>
                <a:lnTo>
                  <a:pt x="246125" y="46354"/>
                </a:lnTo>
                <a:lnTo>
                  <a:pt x="227837" y="37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486914" y="2244217"/>
            <a:ext cx="363727" cy="18554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473451" y="2452115"/>
            <a:ext cx="380250" cy="2080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491739" y="2462910"/>
            <a:ext cx="346075" cy="173355"/>
          </a:xfrm>
          <a:custGeom>
            <a:avLst/>
            <a:gdLst/>
            <a:ahLst/>
            <a:cxnLst/>
            <a:rect l="l" t="t" r="r" b="b"/>
            <a:pathLst>
              <a:path w="346075" h="173355">
                <a:moveTo>
                  <a:pt x="65532" y="130428"/>
                </a:moveTo>
                <a:lnTo>
                  <a:pt x="32289" y="135382"/>
                </a:lnTo>
                <a:lnTo>
                  <a:pt x="1143" y="139573"/>
                </a:lnTo>
                <a:lnTo>
                  <a:pt x="4953" y="163956"/>
                </a:lnTo>
                <a:lnTo>
                  <a:pt x="34226" y="159178"/>
                </a:lnTo>
                <a:lnTo>
                  <a:pt x="64643" y="154686"/>
                </a:lnTo>
                <a:lnTo>
                  <a:pt x="64516" y="148336"/>
                </a:lnTo>
                <a:lnTo>
                  <a:pt x="64770" y="140208"/>
                </a:lnTo>
                <a:lnTo>
                  <a:pt x="65532" y="130428"/>
                </a:lnTo>
                <a:close/>
              </a:path>
              <a:path w="346075" h="173355">
                <a:moveTo>
                  <a:pt x="166370" y="98043"/>
                </a:moveTo>
                <a:lnTo>
                  <a:pt x="70739" y="98043"/>
                </a:lnTo>
                <a:lnTo>
                  <a:pt x="70739" y="172974"/>
                </a:lnTo>
                <a:lnTo>
                  <a:pt x="94107" y="172974"/>
                </a:lnTo>
                <a:lnTo>
                  <a:pt x="94107" y="162687"/>
                </a:lnTo>
                <a:lnTo>
                  <a:pt x="166370" y="162687"/>
                </a:lnTo>
                <a:lnTo>
                  <a:pt x="166370" y="141477"/>
                </a:lnTo>
                <a:lnTo>
                  <a:pt x="94107" y="141477"/>
                </a:lnTo>
                <a:lnTo>
                  <a:pt x="94107" y="119379"/>
                </a:lnTo>
                <a:lnTo>
                  <a:pt x="166370" y="119379"/>
                </a:lnTo>
                <a:lnTo>
                  <a:pt x="166370" y="98043"/>
                </a:lnTo>
                <a:close/>
              </a:path>
              <a:path w="346075" h="173355">
                <a:moveTo>
                  <a:pt x="166370" y="162687"/>
                </a:moveTo>
                <a:lnTo>
                  <a:pt x="143002" y="162687"/>
                </a:lnTo>
                <a:lnTo>
                  <a:pt x="143002" y="172974"/>
                </a:lnTo>
                <a:lnTo>
                  <a:pt x="166370" y="172974"/>
                </a:lnTo>
                <a:lnTo>
                  <a:pt x="166370" y="162687"/>
                </a:lnTo>
                <a:close/>
              </a:path>
              <a:path w="346075" h="173355">
                <a:moveTo>
                  <a:pt x="166370" y="119379"/>
                </a:moveTo>
                <a:lnTo>
                  <a:pt x="143002" y="119379"/>
                </a:lnTo>
                <a:lnTo>
                  <a:pt x="143002" y="141477"/>
                </a:lnTo>
                <a:lnTo>
                  <a:pt x="166370" y="141477"/>
                </a:lnTo>
                <a:lnTo>
                  <a:pt x="166370" y="119379"/>
                </a:lnTo>
                <a:close/>
              </a:path>
              <a:path w="346075" h="173355">
                <a:moveTo>
                  <a:pt x="54213" y="74422"/>
                </a:moveTo>
                <a:lnTo>
                  <a:pt x="29083" y="74422"/>
                </a:lnTo>
                <a:lnTo>
                  <a:pt x="21724" y="84947"/>
                </a:lnTo>
                <a:lnTo>
                  <a:pt x="14890" y="93853"/>
                </a:lnTo>
                <a:lnTo>
                  <a:pt x="8580" y="101139"/>
                </a:lnTo>
                <a:lnTo>
                  <a:pt x="2793" y="106806"/>
                </a:lnTo>
                <a:lnTo>
                  <a:pt x="9652" y="126364"/>
                </a:lnTo>
                <a:lnTo>
                  <a:pt x="18034" y="124456"/>
                </a:lnTo>
                <a:lnTo>
                  <a:pt x="29464" y="122523"/>
                </a:lnTo>
                <a:lnTo>
                  <a:pt x="43942" y="120542"/>
                </a:lnTo>
                <a:lnTo>
                  <a:pt x="61468" y="118490"/>
                </a:lnTo>
                <a:lnTo>
                  <a:pt x="61722" y="112013"/>
                </a:lnTo>
                <a:lnTo>
                  <a:pt x="62230" y="104775"/>
                </a:lnTo>
                <a:lnTo>
                  <a:pt x="62629" y="99822"/>
                </a:lnTo>
                <a:lnTo>
                  <a:pt x="36068" y="99822"/>
                </a:lnTo>
                <a:lnTo>
                  <a:pt x="44184" y="88697"/>
                </a:lnTo>
                <a:lnTo>
                  <a:pt x="53086" y="76073"/>
                </a:lnTo>
                <a:lnTo>
                  <a:pt x="54213" y="74422"/>
                </a:lnTo>
                <a:close/>
              </a:path>
              <a:path w="346075" h="173355">
                <a:moveTo>
                  <a:pt x="62865" y="96900"/>
                </a:moveTo>
                <a:lnTo>
                  <a:pt x="55838" y="97589"/>
                </a:lnTo>
                <a:lnTo>
                  <a:pt x="36068" y="99822"/>
                </a:lnTo>
                <a:lnTo>
                  <a:pt x="62629" y="99822"/>
                </a:lnTo>
                <a:lnTo>
                  <a:pt x="62865" y="96900"/>
                </a:lnTo>
                <a:close/>
              </a:path>
              <a:path w="346075" h="173355">
                <a:moveTo>
                  <a:pt x="168402" y="62356"/>
                </a:moveTo>
                <a:lnTo>
                  <a:pt x="69215" y="62356"/>
                </a:lnTo>
                <a:lnTo>
                  <a:pt x="69215" y="83185"/>
                </a:lnTo>
                <a:lnTo>
                  <a:pt x="168402" y="83185"/>
                </a:lnTo>
                <a:lnTo>
                  <a:pt x="168402" y="62356"/>
                </a:lnTo>
                <a:close/>
              </a:path>
              <a:path w="346075" h="173355">
                <a:moveTo>
                  <a:pt x="30226" y="0"/>
                </a:moveTo>
                <a:lnTo>
                  <a:pt x="22199" y="18549"/>
                </a:lnTo>
                <a:lnTo>
                  <a:pt x="14493" y="34194"/>
                </a:lnTo>
                <a:lnTo>
                  <a:pt x="7098" y="46934"/>
                </a:lnTo>
                <a:lnTo>
                  <a:pt x="0" y="56768"/>
                </a:lnTo>
                <a:lnTo>
                  <a:pt x="6477" y="76708"/>
                </a:lnTo>
                <a:lnTo>
                  <a:pt x="12827" y="75818"/>
                </a:lnTo>
                <a:lnTo>
                  <a:pt x="20447" y="75056"/>
                </a:lnTo>
                <a:lnTo>
                  <a:pt x="29083" y="74422"/>
                </a:lnTo>
                <a:lnTo>
                  <a:pt x="54213" y="74422"/>
                </a:lnTo>
                <a:lnTo>
                  <a:pt x="62749" y="61924"/>
                </a:lnTo>
                <a:lnTo>
                  <a:pt x="67428" y="54863"/>
                </a:lnTo>
                <a:lnTo>
                  <a:pt x="26035" y="54863"/>
                </a:lnTo>
                <a:lnTo>
                  <a:pt x="32728" y="44319"/>
                </a:lnTo>
                <a:lnTo>
                  <a:pt x="39481" y="33083"/>
                </a:lnTo>
                <a:lnTo>
                  <a:pt x="46305" y="21181"/>
                </a:lnTo>
                <a:lnTo>
                  <a:pt x="53212" y="8636"/>
                </a:lnTo>
                <a:lnTo>
                  <a:pt x="30226" y="0"/>
                </a:lnTo>
                <a:close/>
              </a:path>
              <a:path w="346075" h="173355">
                <a:moveTo>
                  <a:pt x="130175" y="43434"/>
                </a:moveTo>
                <a:lnTo>
                  <a:pt x="105791" y="43434"/>
                </a:lnTo>
                <a:lnTo>
                  <a:pt x="105791" y="62356"/>
                </a:lnTo>
                <a:lnTo>
                  <a:pt x="130175" y="62356"/>
                </a:lnTo>
                <a:lnTo>
                  <a:pt x="130175" y="43434"/>
                </a:lnTo>
                <a:close/>
              </a:path>
              <a:path w="346075" h="173355">
                <a:moveTo>
                  <a:pt x="52451" y="36322"/>
                </a:moveTo>
                <a:lnTo>
                  <a:pt x="42037" y="54101"/>
                </a:lnTo>
                <a:lnTo>
                  <a:pt x="26035" y="54863"/>
                </a:lnTo>
                <a:lnTo>
                  <a:pt x="67428" y="54863"/>
                </a:lnTo>
                <a:lnTo>
                  <a:pt x="73152" y="46227"/>
                </a:lnTo>
                <a:lnTo>
                  <a:pt x="67310" y="43434"/>
                </a:lnTo>
                <a:lnTo>
                  <a:pt x="173609" y="43434"/>
                </a:lnTo>
                <a:lnTo>
                  <a:pt x="173609" y="41783"/>
                </a:lnTo>
                <a:lnTo>
                  <a:pt x="64008" y="41783"/>
                </a:lnTo>
                <a:lnTo>
                  <a:pt x="52451" y="36322"/>
                </a:lnTo>
                <a:close/>
              </a:path>
              <a:path w="346075" h="173355">
                <a:moveTo>
                  <a:pt x="173609" y="22733"/>
                </a:moveTo>
                <a:lnTo>
                  <a:pt x="64008" y="22733"/>
                </a:lnTo>
                <a:lnTo>
                  <a:pt x="64008" y="41783"/>
                </a:lnTo>
                <a:lnTo>
                  <a:pt x="173609" y="41783"/>
                </a:lnTo>
                <a:lnTo>
                  <a:pt x="173609" y="22733"/>
                </a:lnTo>
                <a:close/>
              </a:path>
              <a:path w="346075" h="173355">
                <a:moveTo>
                  <a:pt x="130175" y="762"/>
                </a:moveTo>
                <a:lnTo>
                  <a:pt x="105791" y="762"/>
                </a:lnTo>
                <a:lnTo>
                  <a:pt x="105791" y="22733"/>
                </a:lnTo>
                <a:lnTo>
                  <a:pt x="130175" y="22733"/>
                </a:lnTo>
                <a:lnTo>
                  <a:pt x="130175" y="762"/>
                </a:lnTo>
                <a:close/>
              </a:path>
              <a:path w="346075" h="173355">
                <a:moveTo>
                  <a:pt x="224536" y="98933"/>
                </a:moveTo>
                <a:lnTo>
                  <a:pt x="201803" y="98933"/>
                </a:lnTo>
                <a:lnTo>
                  <a:pt x="201803" y="172465"/>
                </a:lnTo>
                <a:lnTo>
                  <a:pt x="224536" y="172465"/>
                </a:lnTo>
                <a:lnTo>
                  <a:pt x="224536" y="98933"/>
                </a:lnTo>
                <a:close/>
              </a:path>
              <a:path w="346075" h="173355">
                <a:moveTo>
                  <a:pt x="274066" y="146176"/>
                </a:moveTo>
                <a:lnTo>
                  <a:pt x="275844" y="153162"/>
                </a:lnTo>
                <a:lnTo>
                  <a:pt x="277495" y="161162"/>
                </a:lnTo>
                <a:lnTo>
                  <a:pt x="279146" y="170306"/>
                </a:lnTo>
                <a:lnTo>
                  <a:pt x="291818" y="170495"/>
                </a:lnTo>
                <a:lnTo>
                  <a:pt x="330962" y="165735"/>
                </a:lnTo>
                <a:lnTo>
                  <a:pt x="342022" y="147700"/>
                </a:lnTo>
                <a:lnTo>
                  <a:pt x="304927" y="147700"/>
                </a:lnTo>
                <a:lnTo>
                  <a:pt x="298569" y="147605"/>
                </a:lnTo>
                <a:lnTo>
                  <a:pt x="291306" y="147320"/>
                </a:lnTo>
                <a:lnTo>
                  <a:pt x="283138" y="146843"/>
                </a:lnTo>
                <a:lnTo>
                  <a:pt x="274066" y="146176"/>
                </a:lnTo>
                <a:close/>
              </a:path>
              <a:path w="346075" h="173355">
                <a:moveTo>
                  <a:pt x="344301" y="126618"/>
                </a:moveTo>
                <a:lnTo>
                  <a:pt x="321437" y="126618"/>
                </a:lnTo>
                <a:lnTo>
                  <a:pt x="321310" y="135509"/>
                </a:lnTo>
                <a:lnTo>
                  <a:pt x="319786" y="141224"/>
                </a:lnTo>
                <a:lnTo>
                  <a:pt x="316738" y="143763"/>
                </a:lnTo>
                <a:lnTo>
                  <a:pt x="313690" y="146430"/>
                </a:lnTo>
                <a:lnTo>
                  <a:pt x="309753" y="147700"/>
                </a:lnTo>
                <a:lnTo>
                  <a:pt x="342022" y="147700"/>
                </a:lnTo>
                <a:lnTo>
                  <a:pt x="343328" y="141853"/>
                </a:lnTo>
                <a:lnTo>
                  <a:pt x="344043" y="133730"/>
                </a:lnTo>
                <a:lnTo>
                  <a:pt x="344301" y="126618"/>
                </a:lnTo>
                <a:close/>
              </a:path>
              <a:path w="346075" h="173355">
                <a:moveTo>
                  <a:pt x="224536" y="56134"/>
                </a:moveTo>
                <a:lnTo>
                  <a:pt x="199898" y="56134"/>
                </a:lnTo>
                <a:lnTo>
                  <a:pt x="195657" y="68494"/>
                </a:lnTo>
                <a:lnTo>
                  <a:pt x="190738" y="80248"/>
                </a:lnTo>
                <a:lnTo>
                  <a:pt x="185128" y="91406"/>
                </a:lnTo>
                <a:lnTo>
                  <a:pt x="178816" y="101980"/>
                </a:lnTo>
                <a:lnTo>
                  <a:pt x="180695" y="111388"/>
                </a:lnTo>
                <a:lnTo>
                  <a:pt x="182324" y="119808"/>
                </a:lnTo>
                <a:lnTo>
                  <a:pt x="183691" y="127252"/>
                </a:lnTo>
                <a:lnTo>
                  <a:pt x="184785" y="133730"/>
                </a:lnTo>
                <a:lnTo>
                  <a:pt x="189622" y="125418"/>
                </a:lnTo>
                <a:lnTo>
                  <a:pt x="194056" y="116855"/>
                </a:lnTo>
                <a:lnTo>
                  <a:pt x="198108" y="108031"/>
                </a:lnTo>
                <a:lnTo>
                  <a:pt x="201803" y="98933"/>
                </a:lnTo>
                <a:lnTo>
                  <a:pt x="224536" y="98933"/>
                </a:lnTo>
                <a:lnTo>
                  <a:pt x="224536" y="90550"/>
                </a:lnTo>
                <a:lnTo>
                  <a:pt x="246380" y="90550"/>
                </a:lnTo>
                <a:lnTo>
                  <a:pt x="248539" y="88518"/>
                </a:lnTo>
                <a:lnTo>
                  <a:pt x="242509" y="82827"/>
                </a:lnTo>
                <a:lnTo>
                  <a:pt x="236632" y="77358"/>
                </a:lnTo>
                <a:lnTo>
                  <a:pt x="224536" y="66293"/>
                </a:lnTo>
                <a:lnTo>
                  <a:pt x="224536" y="56134"/>
                </a:lnTo>
                <a:close/>
              </a:path>
              <a:path w="346075" h="173355">
                <a:moveTo>
                  <a:pt x="344356" y="125094"/>
                </a:moveTo>
                <a:lnTo>
                  <a:pt x="306197" y="125094"/>
                </a:lnTo>
                <a:lnTo>
                  <a:pt x="309753" y="132587"/>
                </a:lnTo>
                <a:lnTo>
                  <a:pt x="321437" y="126618"/>
                </a:lnTo>
                <a:lnTo>
                  <a:pt x="344301" y="126618"/>
                </a:lnTo>
                <a:lnTo>
                  <a:pt x="344356" y="125094"/>
                </a:lnTo>
                <a:close/>
              </a:path>
              <a:path w="346075" h="173355">
                <a:moveTo>
                  <a:pt x="271145" y="53339"/>
                </a:moveTo>
                <a:lnTo>
                  <a:pt x="261550" y="75461"/>
                </a:lnTo>
                <a:lnTo>
                  <a:pt x="252777" y="92678"/>
                </a:lnTo>
                <a:lnTo>
                  <a:pt x="244838" y="104989"/>
                </a:lnTo>
                <a:lnTo>
                  <a:pt x="237744" y="112394"/>
                </a:lnTo>
                <a:lnTo>
                  <a:pt x="244856" y="132206"/>
                </a:lnTo>
                <a:lnTo>
                  <a:pt x="256047" y="130256"/>
                </a:lnTo>
                <a:lnTo>
                  <a:pt x="270002" y="128412"/>
                </a:lnTo>
                <a:lnTo>
                  <a:pt x="286718" y="126688"/>
                </a:lnTo>
                <a:lnTo>
                  <a:pt x="306197" y="125094"/>
                </a:lnTo>
                <a:lnTo>
                  <a:pt x="344356" y="125094"/>
                </a:lnTo>
                <a:lnTo>
                  <a:pt x="344729" y="109092"/>
                </a:lnTo>
                <a:lnTo>
                  <a:pt x="266065" y="109092"/>
                </a:lnTo>
                <a:lnTo>
                  <a:pt x="293497" y="62356"/>
                </a:lnTo>
                <a:lnTo>
                  <a:pt x="271145" y="53339"/>
                </a:lnTo>
                <a:close/>
              </a:path>
              <a:path w="346075" h="173355">
                <a:moveTo>
                  <a:pt x="302641" y="74802"/>
                </a:moveTo>
                <a:lnTo>
                  <a:pt x="284734" y="84200"/>
                </a:lnTo>
                <a:lnTo>
                  <a:pt x="287926" y="89987"/>
                </a:lnTo>
                <a:lnTo>
                  <a:pt x="291036" y="95726"/>
                </a:lnTo>
                <a:lnTo>
                  <a:pt x="294134" y="101530"/>
                </a:lnTo>
                <a:lnTo>
                  <a:pt x="297053" y="107061"/>
                </a:lnTo>
                <a:lnTo>
                  <a:pt x="266065" y="109092"/>
                </a:lnTo>
                <a:lnTo>
                  <a:pt x="344729" y="109092"/>
                </a:lnTo>
                <a:lnTo>
                  <a:pt x="344742" y="108330"/>
                </a:lnTo>
                <a:lnTo>
                  <a:pt x="321945" y="108330"/>
                </a:lnTo>
                <a:lnTo>
                  <a:pt x="317160" y="99591"/>
                </a:lnTo>
                <a:lnTo>
                  <a:pt x="312340" y="91090"/>
                </a:lnTo>
                <a:lnTo>
                  <a:pt x="307496" y="82827"/>
                </a:lnTo>
                <a:lnTo>
                  <a:pt x="302641" y="74802"/>
                </a:lnTo>
                <a:close/>
              </a:path>
              <a:path w="346075" h="173355">
                <a:moveTo>
                  <a:pt x="345526" y="42544"/>
                </a:moveTo>
                <a:lnTo>
                  <a:pt x="322580" y="42544"/>
                </a:lnTo>
                <a:lnTo>
                  <a:pt x="322528" y="62356"/>
                </a:lnTo>
                <a:lnTo>
                  <a:pt x="322405" y="78819"/>
                </a:lnTo>
                <a:lnTo>
                  <a:pt x="322180" y="95726"/>
                </a:lnTo>
                <a:lnTo>
                  <a:pt x="321945" y="108330"/>
                </a:lnTo>
                <a:lnTo>
                  <a:pt x="344742" y="108330"/>
                </a:lnTo>
                <a:lnTo>
                  <a:pt x="344866" y="101417"/>
                </a:lnTo>
                <a:lnTo>
                  <a:pt x="345299" y="72925"/>
                </a:lnTo>
                <a:lnTo>
                  <a:pt x="345421" y="60325"/>
                </a:lnTo>
                <a:lnTo>
                  <a:pt x="345526" y="42544"/>
                </a:lnTo>
                <a:close/>
              </a:path>
              <a:path w="346075" h="173355">
                <a:moveTo>
                  <a:pt x="246380" y="90550"/>
                </a:moveTo>
                <a:lnTo>
                  <a:pt x="224536" y="90550"/>
                </a:lnTo>
                <a:lnTo>
                  <a:pt x="227457" y="94487"/>
                </a:lnTo>
                <a:lnTo>
                  <a:pt x="233426" y="102742"/>
                </a:lnTo>
                <a:lnTo>
                  <a:pt x="246380" y="90550"/>
                </a:lnTo>
                <a:close/>
              </a:path>
              <a:path w="346075" h="173355">
                <a:moveTo>
                  <a:pt x="241173" y="35560"/>
                </a:moveTo>
                <a:lnTo>
                  <a:pt x="180594" y="35560"/>
                </a:lnTo>
                <a:lnTo>
                  <a:pt x="180594" y="56134"/>
                </a:lnTo>
                <a:lnTo>
                  <a:pt x="234569" y="56134"/>
                </a:lnTo>
                <a:lnTo>
                  <a:pt x="239141" y="60325"/>
                </a:lnTo>
                <a:lnTo>
                  <a:pt x="243967" y="65277"/>
                </a:lnTo>
                <a:lnTo>
                  <a:pt x="249047" y="70992"/>
                </a:lnTo>
                <a:lnTo>
                  <a:pt x="254450" y="64226"/>
                </a:lnTo>
                <a:lnTo>
                  <a:pt x="259603" y="57245"/>
                </a:lnTo>
                <a:lnTo>
                  <a:pt x="264495" y="50026"/>
                </a:lnTo>
                <a:lnTo>
                  <a:pt x="267623" y="44958"/>
                </a:lnTo>
                <a:lnTo>
                  <a:pt x="241173" y="44958"/>
                </a:lnTo>
                <a:lnTo>
                  <a:pt x="241173" y="35560"/>
                </a:lnTo>
                <a:close/>
              </a:path>
              <a:path w="346075" h="173355">
                <a:moveTo>
                  <a:pt x="263144" y="2539"/>
                </a:moveTo>
                <a:lnTo>
                  <a:pt x="258907" y="14043"/>
                </a:lnTo>
                <a:lnTo>
                  <a:pt x="253825" y="24939"/>
                </a:lnTo>
                <a:lnTo>
                  <a:pt x="247909" y="35240"/>
                </a:lnTo>
                <a:lnTo>
                  <a:pt x="241173" y="44958"/>
                </a:lnTo>
                <a:lnTo>
                  <a:pt x="267623" y="44958"/>
                </a:lnTo>
                <a:lnTo>
                  <a:pt x="269113" y="42544"/>
                </a:lnTo>
                <a:lnTo>
                  <a:pt x="345526" y="42544"/>
                </a:lnTo>
                <a:lnTo>
                  <a:pt x="345567" y="20954"/>
                </a:lnTo>
                <a:lnTo>
                  <a:pt x="280416" y="20954"/>
                </a:lnTo>
                <a:lnTo>
                  <a:pt x="282829" y="15621"/>
                </a:lnTo>
                <a:lnTo>
                  <a:pt x="285115" y="10160"/>
                </a:lnTo>
                <a:lnTo>
                  <a:pt x="287147" y="4444"/>
                </a:lnTo>
                <a:lnTo>
                  <a:pt x="263144" y="2539"/>
                </a:lnTo>
                <a:close/>
              </a:path>
              <a:path w="346075" h="173355">
                <a:moveTo>
                  <a:pt x="224536" y="1777"/>
                </a:moveTo>
                <a:lnTo>
                  <a:pt x="201803" y="1777"/>
                </a:lnTo>
                <a:lnTo>
                  <a:pt x="201803" y="35560"/>
                </a:lnTo>
                <a:lnTo>
                  <a:pt x="224536" y="35560"/>
                </a:lnTo>
                <a:lnTo>
                  <a:pt x="224536" y="17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86405" y="2457576"/>
            <a:ext cx="356234" cy="18364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54095" y="2238768"/>
            <a:ext cx="387845" cy="2095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067557" y="2245614"/>
            <a:ext cx="362585" cy="1835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054095" y="2452115"/>
            <a:ext cx="387845" cy="20802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073273" y="2463673"/>
            <a:ext cx="351790" cy="173355"/>
          </a:xfrm>
          <a:custGeom>
            <a:avLst/>
            <a:gdLst/>
            <a:ahLst/>
            <a:cxnLst/>
            <a:rect l="l" t="t" r="r" b="b"/>
            <a:pathLst>
              <a:path w="351789" h="173355">
                <a:moveTo>
                  <a:pt x="81025" y="90677"/>
                </a:moveTo>
                <a:lnTo>
                  <a:pt x="58674" y="90677"/>
                </a:lnTo>
                <a:lnTo>
                  <a:pt x="58652" y="104521"/>
                </a:lnTo>
                <a:lnTo>
                  <a:pt x="57245" y="120892"/>
                </a:lnTo>
                <a:lnTo>
                  <a:pt x="52958" y="135159"/>
                </a:lnTo>
                <a:lnTo>
                  <a:pt x="45815" y="147093"/>
                </a:lnTo>
                <a:lnTo>
                  <a:pt x="35813" y="156717"/>
                </a:lnTo>
                <a:lnTo>
                  <a:pt x="42544" y="162432"/>
                </a:lnTo>
                <a:lnTo>
                  <a:pt x="48387" y="167766"/>
                </a:lnTo>
                <a:lnTo>
                  <a:pt x="53212" y="172719"/>
                </a:lnTo>
                <a:lnTo>
                  <a:pt x="65381" y="161101"/>
                </a:lnTo>
                <a:lnTo>
                  <a:pt x="74072" y="146637"/>
                </a:lnTo>
                <a:lnTo>
                  <a:pt x="79287" y="129339"/>
                </a:lnTo>
                <a:lnTo>
                  <a:pt x="81025" y="109219"/>
                </a:lnTo>
                <a:lnTo>
                  <a:pt x="81025" y="90677"/>
                </a:lnTo>
                <a:close/>
              </a:path>
              <a:path w="351789" h="173355">
                <a:moveTo>
                  <a:pt x="20193" y="95376"/>
                </a:moveTo>
                <a:lnTo>
                  <a:pt x="15478" y="114113"/>
                </a:lnTo>
                <a:lnTo>
                  <a:pt x="10668" y="131635"/>
                </a:lnTo>
                <a:lnTo>
                  <a:pt x="5746" y="147968"/>
                </a:lnTo>
                <a:lnTo>
                  <a:pt x="762" y="162940"/>
                </a:lnTo>
                <a:lnTo>
                  <a:pt x="8254" y="165353"/>
                </a:lnTo>
                <a:lnTo>
                  <a:pt x="16128" y="168021"/>
                </a:lnTo>
                <a:lnTo>
                  <a:pt x="24510" y="171196"/>
                </a:lnTo>
                <a:lnTo>
                  <a:pt x="42925" y="104521"/>
                </a:lnTo>
                <a:lnTo>
                  <a:pt x="35306" y="101980"/>
                </a:lnTo>
                <a:lnTo>
                  <a:pt x="27685" y="98932"/>
                </a:lnTo>
                <a:lnTo>
                  <a:pt x="20193" y="95376"/>
                </a:lnTo>
                <a:close/>
              </a:path>
              <a:path w="351789" h="173355">
                <a:moveTo>
                  <a:pt x="144652" y="90169"/>
                </a:moveTo>
                <a:lnTo>
                  <a:pt x="122174" y="90169"/>
                </a:lnTo>
                <a:lnTo>
                  <a:pt x="122257" y="149478"/>
                </a:lnTo>
                <a:lnTo>
                  <a:pt x="123434" y="158418"/>
                </a:lnTo>
                <a:lnTo>
                  <a:pt x="127206" y="165242"/>
                </a:lnTo>
                <a:lnTo>
                  <a:pt x="133478" y="169328"/>
                </a:lnTo>
                <a:lnTo>
                  <a:pt x="142239" y="170687"/>
                </a:lnTo>
                <a:lnTo>
                  <a:pt x="154685" y="170687"/>
                </a:lnTo>
                <a:lnTo>
                  <a:pt x="159638" y="169163"/>
                </a:lnTo>
                <a:lnTo>
                  <a:pt x="163194" y="165988"/>
                </a:lnTo>
                <a:lnTo>
                  <a:pt x="166750" y="162940"/>
                </a:lnTo>
                <a:lnTo>
                  <a:pt x="169037" y="158623"/>
                </a:lnTo>
                <a:lnTo>
                  <a:pt x="169925" y="153162"/>
                </a:lnTo>
                <a:lnTo>
                  <a:pt x="170225" y="151129"/>
                </a:lnTo>
                <a:lnTo>
                  <a:pt x="145795" y="151129"/>
                </a:lnTo>
                <a:lnTo>
                  <a:pt x="144734" y="149478"/>
                </a:lnTo>
                <a:lnTo>
                  <a:pt x="144652" y="90169"/>
                </a:lnTo>
                <a:close/>
              </a:path>
              <a:path w="351789" h="173355">
                <a:moveTo>
                  <a:pt x="112394" y="90677"/>
                </a:moveTo>
                <a:lnTo>
                  <a:pt x="89915" y="90677"/>
                </a:lnTo>
                <a:lnTo>
                  <a:pt x="89915" y="168528"/>
                </a:lnTo>
                <a:lnTo>
                  <a:pt x="112394" y="168528"/>
                </a:lnTo>
                <a:lnTo>
                  <a:pt x="112394" y="90677"/>
                </a:lnTo>
                <a:close/>
              </a:path>
              <a:path w="351789" h="173355">
                <a:moveTo>
                  <a:pt x="156082" y="113918"/>
                </a:moveTo>
                <a:lnTo>
                  <a:pt x="151764" y="151129"/>
                </a:lnTo>
                <a:lnTo>
                  <a:pt x="170225" y="151129"/>
                </a:lnTo>
                <a:lnTo>
                  <a:pt x="170691" y="147968"/>
                </a:lnTo>
                <a:lnTo>
                  <a:pt x="171481" y="140763"/>
                </a:lnTo>
                <a:lnTo>
                  <a:pt x="172319" y="131534"/>
                </a:lnTo>
                <a:lnTo>
                  <a:pt x="173227" y="120268"/>
                </a:lnTo>
                <a:lnTo>
                  <a:pt x="167512" y="118363"/>
                </a:lnTo>
                <a:lnTo>
                  <a:pt x="161797" y="116204"/>
                </a:lnTo>
                <a:lnTo>
                  <a:pt x="156082" y="113918"/>
                </a:lnTo>
                <a:close/>
              </a:path>
              <a:path w="351789" h="173355">
                <a:moveTo>
                  <a:pt x="167427" y="81787"/>
                </a:moveTo>
                <a:lnTo>
                  <a:pt x="144271" y="81787"/>
                </a:lnTo>
                <a:lnTo>
                  <a:pt x="152145" y="92455"/>
                </a:lnTo>
                <a:lnTo>
                  <a:pt x="167427" y="81787"/>
                </a:lnTo>
                <a:close/>
              </a:path>
              <a:path w="351789" h="173355">
                <a:moveTo>
                  <a:pt x="15112" y="48767"/>
                </a:moveTo>
                <a:lnTo>
                  <a:pt x="0" y="65150"/>
                </a:lnTo>
                <a:lnTo>
                  <a:pt x="7766" y="71600"/>
                </a:lnTo>
                <a:lnTo>
                  <a:pt x="14890" y="77787"/>
                </a:lnTo>
                <a:lnTo>
                  <a:pt x="21395" y="83689"/>
                </a:lnTo>
                <a:lnTo>
                  <a:pt x="27304" y="89280"/>
                </a:lnTo>
                <a:lnTo>
                  <a:pt x="43687" y="71247"/>
                </a:lnTo>
                <a:lnTo>
                  <a:pt x="37187" y="65698"/>
                </a:lnTo>
                <a:lnTo>
                  <a:pt x="30257" y="60102"/>
                </a:lnTo>
                <a:lnTo>
                  <a:pt x="22899" y="54459"/>
                </a:lnTo>
                <a:lnTo>
                  <a:pt x="15112" y="48767"/>
                </a:lnTo>
                <a:close/>
              </a:path>
              <a:path w="351789" h="173355">
                <a:moveTo>
                  <a:pt x="106806" y="39369"/>
                </a:moveTo>
                <a:lnTo>
                  <a:pt x="76200" y="39369"/>
                </a:lnTo>
                <a:lnTo>
                  <a:pt x="67389" y="50224"/>
                </a:lnTo>
                <a:lnTo>
                  <a:pt x="59436" y="58578"/>
                </a:lnTo>
                <a:lnTo>
                  <a:pt x="52339" y="64408"/>
                </a:lnTo>
                <a:lnTo>
                  <a:pt x="46100" y="67690"/>
                </a:lnTo>
                <a:lnTo>
                  <a:pt x="53339" y="87122"/>
                </a:lnTo>
                <a:lnTo>
                  <a:pt x="66583" y="85734"/>
                </a:lnTo>
                <a:lnTo>
                  <a:pt x="86137" y="84407"/>
                </a:lnTo>
                <a:lnTo>
                  <a:pt x="144271" y="81787"/>
                </a:lnTo>
                <a:lnTo>
                  <a:pt x="167427" y="81787"/>
                </a:lnTo>
                <a:lnTo>
                  <a:pt x="172338" y="78359"/>
                </a:lnTo>
                <a:lnTo>
                  <a:pt x="164859" y="69480"/>
                </a:lnTo>
                <a:lnTo>
                  <a:pt x="160816" y="64769"/>
                </a:lnTo>
                <a:lnTo>
                  <a:pt x="83565" y="64769"/>
                </a:lnTo>
                <a:lnTo>
                  <a:pt x="89590" y="58533"/>
                </a:lnTo>
                <a:lnTo>
                  <a:pt x="95472" y="52212"/>
                </a:lnTo>
                <a:lnTo>
                  <a:pt x="101211" y="45821"/>
                </a:lnTo>
                <a:lnTo>
                  <a:pt x="106806" y="39369"/>
                </a:lnTo>
                <a:close/>
              </a:path>
              <a:path w="351789" h="173355">
                <a:moveTo>
                  <a:pt x="139445" y="40512"/>
                </a:moveTo>
                <a:lnTo>
                  <a:pt x="120650" y="52577"/>
                </a:lnTo>
                <a:lnTo>
                  <a:pt x="123443" y="55879"/>
                </a:lnTo>
                <a:lnTo>
                  <a:pt x="126364" y="59181"/>
                </a:lnTo>
                <a:lnTo>
                  <a:pt x="129285" y="62737"/>
                </a:lnTo>
                <a:lnTo>
                  <a:pt x="83565" y="64769"/>
                </a:lnTo>
                <a:lnTo>
                  <a:pt x="160816" y="64769"/>
                </a:lnTo>
                <a:lnTo>
                  <a:pt x="156809" y="60102"/>
                </a:lnTo>
                <a:lnTo>
                  <a:pt x="148425" y="50534"/>
                </a:lnTo>
                <a:lnTo>
                  <a:pt x="139445" y="40512"/>
                </a:lnTo>
                <a:close/>
              </a:path>
              <a:path w="351789" h="173355">
                <a:moveTo>
                  <a:pt x="17018" y="2412"/>
                </a:moveTo>
                <a:lnTo>
                  <a:pt x="2539" y="17906"/>
                </a:lnTo>
                <a:lnTo>
                  <a:pt x="8824" y="23098"/>
                </a:lnTo>
                <a:lnTo>
                  <a:pt x="15478" y="28955"/>
                </a:lnTo>
                <a:lnTo>
                  <a:pt x="22488" y="35480"/>
                </a:lnTo>
                <a:lnTo>
                  <a:pt x="29844" y="42672"/>
                </a:lnTo>
                <a:lnTo>
                  <a:pt x="45593" y="24891"/>
                </a:lnTo>
                <a:lnTo>
                  <a:pt x="38163" y="18629"/>
                </a:lnTo>
                <a:lnTo>
                  <a:pt x="30924" y="12795"/>
                </a:lnTo>
                <a:lnTo>
                  <a:pt x="23875" y="7389"/>
                </a:lnTo>
                <a:lnTo>
                  <a:pt x="17018" y="2412"/>
                </a:lnTo>
                <a:close/>
              </a:path>
              <a:path w="351789" h="173355">
                <a:moveTo>
                  <a:pt x="165734" y="18796"/>
                </a:moveTo>
                <a:lnTo>
                  <a:pt x="46989" y="18796"/>
                </a:lnTo>
                <a:lnTo>
                  <a:pt x="46989" y="39369"/>
                </a:lnTo>
                <a:lnTo>
                  <a:pt x="165734" y="39369"/>
                </a:lnTo>
                <a:lnTo>
                  <a:pt x="165734" y="18796"/>
                </a:lnTo>
                <a:close/>
              </a:path>
              <a:path w="351789" h="173355">
                <a:moveTo>
                  <a:pt x="110743" y="0"/>
                </a:moveTo>
                <a:lnTo>
                  <a:pt x="84708" y="4699"/>
                </a:lnTo>
                <a:lnTo>
                  <a:pt x="87121" y="9651"/>
                </a:lnTo>
                <a:lnTo>
                  <a:pt x="91058" y="18796"/>
                </a:lnTo>
                <a:lnTo>
                  <a:pt x="119379" y="18796"/>
                </a:lnTo>
                <a:lnTo>
                  <a:pt x="116712" y="12573"/>
                </a:lnTo>
                <a:lnTo>
                  <a:pt x="113791" y="6223"/>
                </a:lnTo>
                <a:lnTo>
                  <a:pt x="110743" y="0"/>
                </a:lnTo>
                <a:close/>
              </a:path>
              <a:path w="351789" h="173355">
                <a:moveTo>
                  <a:pt x="250616" y="105790"/>
                </a:moveTo>
                <a:lnTo>
                  <a:pt x="202437" y="105790"/>
                </a:lnTo>
                <a:lnTo>
                  <a:pt x="202437" y="172847"/>
                </a:lnTo>
                <a:lnTo>
                  <a:pt x="224789" y="172847"/>
                </a:lnTo>
                <a:lnTo>
                  <a:pt x="224789" y="107950"/>
                </a:lnTo>
                <a:lnTo>
                  <a:pt x="251559" y="107950"/>
                </a:lnTo>
                <a:lnTo>
                  <a:pt x="252222" y="107314"/>
                </a:lnTo>
                <a:lnTo>
                  <a:pt x="250616" y="105790"/>
                </a:lnTo>
                <a:close/>
              </a:path>
              <a:path w="351789" h="173355">
                <a:moveTo>
                  <a:pt x="351281" y="147319"/>
                </a:moveTo>
                <a:lnTo>
                  <a:pt x="238125" y="147319"/>
                </a:lnTo>
                <a:lnTo>
                  <a:pt x="238125" y="167512"/>
                </a:lnTo>
                <a:lnTo>
                  <a:pt x="351281" y="167512"/>
                </a:lnTo>
                <a:lnTo>
                  <a:pt x="351281" y="147319"/>
                </a:lnTo>
                <a:close/>
              </a:path>
              <a:path w="351789" h="173355">
                <a:moveTo>
                  <a:pt x="307975" y="132334"/>
                </a:moveTo>
                <a:lnTo>
                  <a:pt x="284099" y="132334"/>
                </a:lnTo>
                <a:lnTo>
                  <a:pt x="284099" y="147319"/>
                </a:lnTo>
                <a:lnTo>
                  <a:pt x="307975" y="147319"/>
                </a:lnTo>
                <a:lnTo>
                  <a:pt x="307975" y="132334"/>
                </a:lnTo>
                <a:close/>
              </a:path>
              <a:path w="351789" h="173355">
                <a:moveTo>
                  <a:pt x="224789" y="72389"/>
                </a:moveTo>
                <a:lnTo>
                  <a:pt x="199136" y="72389"/>
                </a:lnTo>
                <a:lnTo>
                  <a:pt x="194327" y="84558"/>
                </a:lnTo>
                <a:lnTo>
                  <a:pt x="189245" y="95535"/>
                </a:lnTo>
                <a:lnTo>
                  <a:pt x="183901" y="105322"/>
                </a:lnTo>
                <a:lnTo>
                  <a:pt x="178307" y="113918"/>
                </a:lnTo>
                <a:lnTo>
                  <a:pt x="180687" y="121090"/>
                </a:lnTo>
                <a:lnTo>
                  <a:pt x="182864" y="128333"/>
                </a:lnTo>
                <a:lnTo>
                  <a:pt x="184826" y="135671"/>
                </a:lnTo>
                <a:lnTo>
                  <a:pt x="186562" y="143128"/>
                </a:lnTo>
                <a:lnTo>
                  <a:pt x="191115" y="134151"/>
                </a:lnTo>
                <a:lnTo>
                  <a:pt x="195262" y="124936"/>
                </a:lnTo>
                <a:lnTo>
                  <a:pt x="199028" y="115482"/>
                </a:lnTo>
                <a:lnTo>
                  <a:pt x="202437" y="105790"/>
                </a:lnTo>
                <a:lnTo>
                  <a:pt x="250616" y="105790"/>
                </a:lnTo>
                <a:lnTo>
                  <a:pt x="245600" y="101028"/>
                </a:lnTo>
                <a:lnTo>
                  <a:pt x="239633" y="95503"/>
                </a:lnTo>
                <a:lnTo>
                  <a:pt x="235231" y="91566"/>
                </a:lnTo>
                <a:lnTo>
                  <a:pt x="224789" y="91566"/>
                </a:lnTo>
                <a:lnTo>
                  <a:pt x="224789" y="72389"/>
                </a:lnTo>
                <a:close/>
              </a:path>
              <a:path w="351789" h="173355">
                <a:moveTo>
                  <a:pt x="342391" y="112775"/>
                </a:moveTo>
                <a:lnTo>
                  <a:pt x="249936" y="112775"/>
                </a:lnTo>
                <a:lnTo>
                  <a:pt x="249936" y="132334"/>
                </a:lnTo>
                <a:lnTo>
                  <a:pt x="342391" y="132334"/>
                </a:lnTo>
                <a:lnTo>
                  <a:pt x="342391" y="112775"/>
                </a:lnTo>
                <a:close/>
              </a:path>
              <a:path w="351789" h="173355">
                <a:moveTo>
                  <a:pt x="251559" y="107950"/>
                </a:moveTo>
                <a:lnTo>
                  <a:pt x="224789" y="107950"/>
                </a:lnTo>
                <a:lnTo>
                  <a:pt x="228600" y="112394"/>
                </a:lnTo>
                <a:lnTo>
                  <a:pt x="232663" y="117093"/>
                </a:lnTo>
                <a:lnTo>
                  <a:pt x="236727" y="122174"/>
                </a:lnTo>
                <a:lnTo>
                  <a:pt x="251559" y="107950"/>
                </a:lnTo>
                <a:close/>
              </a:path>
              <a:path w="351789" h="173355">
                <a:moveTo>
                  <a:pt x="307975" y="98425"/>
                </a:moveTo>
                <a:lnTo>
                  <a:pt x="284099" y="98425"/>
                </a:lnTo>
                <a:lnTo>
                  <a:pt x="284099" y="112775"/>
                </a:lnTo>
                <a:lnTo>
                  <a:pt x="307975" y="112775"/>
                </a:lnTo>
                <a:lnTo>
                  <a:pt x="307975" y="98425"/>
                </a:lnTo>
                <a:close/>
              </a:path>
              <a:path w="351789" h="173355">
                <a:moveTo>
                  <a:pt x="347217" y="78231"/>
                </a:moveTo>
                <a:lnTo>
                  <a:pt x="246887" y="78231"/>
                </a:lnTo>
                <a:lnTo>
                  <a:pt x="246887" y="98425"/>
                </a:lnTo>
                <a:lnTo>
                  <a:pt x="347217" y="98425"/>
                </a:lnTo>
                <a:lnTo>
                  <a:pt x="347217" y="78231"/>
                </a:lnTo>
                <a:close/>
              </a:path>
              <a:path w="351789" h="173355">
                <a:moveTo>
                  <a:pt x="229615" y="86740"/>
                </a:moveTo>
                <a:lnTo>
                  <a:pt x="224789" y="91566"/>
                </a:lnTo>
                <a:lnTo>
                  <a:pt x="235231" y="91566"/>
                </a:lnTo>
                <a:lnTo>
                  <a:pt x="234309" y="90741"/>
                </a:lnTo>
                <a:lnTo>
                  <a:pt x="229615" y="86740"/>
                </a:lnTo>
                <a:close/>
              </a:path>
              <a:path w="351789" h="173355">
                <a:moveTo>
                  <a:pt x="244601" y="51688"/>
                </a:moveTo>
                <a:lnTo>
                  <a:pt x="179324" y="51688"/>
                </a:lnTo>
                <a:lnTo>
                  <a:pt x="179324" y="72389"/>
                </a:lnTo>
                <a:lnTo>
                  <a:pt x="244601" y="72389"/>
                </a:lnTo>
                <a:lnTo>
                  <a:pt x="244601" y="51688"/>
                </a:lnTo>
                <a:close/>
              </a:path>
              <a:path w="351789" h="173355">
                <a:moveTo>
                  <a:pt x="341375" y="7619"/>
                </a:moveTo>
                <a:lnTo>
                  <a:pt x="250698" y="7619"/>
                </a:lnTo>
                <a:lnTo>
                  <a:pt x="250698" y="66166"/>
                </a:lnTo>
                <a:lnTo>
                  <a:pt x="341375" y="66166"/>
                </a:lnTo>
                <a:lnTo>
                  <a:pt x="341375" y="45974"/>
                </a:lnTo>
                <a:lnTo>
                  <a:pt x="273812" y="45974"/>
                </a:lnTo>
                <a:lnTo>
                  <a:pt x="273812" y="27812"/>
                </a:lnTo>
                <a:lnTo>
                  <a:pt x="341375" y="27812"/>
                </a:lnTo>
                <a:lnTo>
                  <a:pt x="341375" y="7619"/>
                </a:lnTo>
                <a:close/>
              </a:path>
              <a:path w="351789" h="173355">
                <a:moveTo>
                  <a:pt x="224789" y="32512"/>
                </a:moveTo>
                <a:lnTo>
                  <a:pt x="202437" y="32512"/>
                </a:lnTo>
                <a:lnTo>
                  <a:pt x="202437" y="51688"/>
                </a:lnTo>
                <a:lnTo>
                  <a:pt x="224789" y="51688"/>
                </a:lnTo>
                <a:lnTo>
                  <a:pt x="224789" y="32512"/>
                </a:lnTo>
                <a:close/>
              </a:path>
              <a:path w="351789" h="173355">
                <a:moveTo>
                  <a:pt x="341375" y="27812"/>
                </a:moveTo>
                <a:lnTo>
                  <a:pt x="318262" y="27812"/>
                </a:lnTo>
                <a:lnTo>
                  <a:pt x="318262" y="45974"/>
                </a:lnTo>
                <a:lnTo>
                  <a:pt x="341375" y="45974"/>
                </a:lnTo>
                <a:lnTo>
                  <a:pt x="341375" y="27812"/>
                </a:lnTo>
                <a:close/>
              </a:path>
              <a:path w="351789" h="173355">
                <a:moveTo>
                  <a:pt x="240537" y="4699"/>
                </a:moveTo>
                <a:lnTo>
                  <a:pt x="223746" y="7367"/>
                </a:lnTo>
                <a:lnTo>
                  <a:pt x="207835" y="9477"/>
                </a:lnTo>
                <a:lnTo>
                  <a:pt x="192782" y="11039"/>
                </a:lnTo>
                <a:lnTo>
                  <a:pt x="178562" y="12064"/>
                </a:lnTo>
                <a:lnTo>
                  <a:pt x="179831" y="18034"/>
                </a:lnTo>
                <a:lnTo>
                  <a:pt x="180975" y="25526"/>
                </a:lnTo>
                <a:lnTo>
                  <a:pt x="181737" y="34289"/>
                </a:lnTo>
                <a:lnTo>
                  <a:pt x="195579" y="33274"/>
                </a:lnTo>
                <a:lnTo>
                  <a:pt x="202437" y="32512"/>
                </a:lnTo>
                <a:lnTo>
                  <a:pt x="224789" y="32512"/>
                </a:lnTo>
                <a:lnTo>
                  <a:pt x="224789" y="29844"/>
                </a:lnTo>
                <a:lnTo>
                  <a:pt x="231775" y="28828"/>
                </a:lnTo>
                <a:lnTo>
                  <a:pt x="238887" y="27686"/>
                </a:lnTo>
                <a:lnTo>
                  <a:pt x="245999" y="26415"/>
                </a:lnTo>
                <a:lnTo>
                  <a:pt x="240537" y="4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67939" y="2458339"/>
            <a:ext cx="361949" cy="1835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738628" y="3075419"/>
            <a:ext cx="386334" cy="20194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758313" y="3087370"/>
            <a:ext cx="349250" cy="166370"/>
          </a:xfrm>
          <a:custGeom>
            <a:avLst/>
            <a:gdLst/>
            <a:ahLst/>
            <a:cxnLst/>
            <a:rect l="l" t="t" r="r" b="b"/>
            <a:pathLst>
              <a:path w="349250" h="166370">
                <a:moveTo>
                  <a:pt x="239649" y="127762"/>
                </a:moveTo>
                <a:lnTo>
                  <a:pt x="231394" y="127762"/>
                </a:lnTo>
                <a:lnTo>
                  <a:pt x="218747" y="132457"/>
                </a:lnTo>
                <a:lnTo>
                  <a:pt x="206136" y="136842"/>
                </a:lnTo>
                <a:lnTo>
                  <a:pt x="193549" y="140942"/>
                </a:lnTo>
                <a:lnTo>
                  <a:pt x="180975" y="144779"/>
                </a:lnTo>
                <a:lnTo>
                  <a:pt x="185800" y="152780"/>
                </a:lnTo>
                <a:lnTo>
                  <a:pt x="190225" y="160210"/>
                </a:lnTo>
                <a:lnTo>
                  <a:pt x="193675" y="166369"/>
                </a:lnTo>
                <a:lnTo>
                  <a:pt x="249681" y="144652"/>
                </a:lnTo>
                <a:lnTo>
                  <a:pt x="239649" y="127762"/>
                </a:lnTo>
                <a:close/>
              </a:path>
              <a:path w="349250" h="166370">
                <a:moveTo>
                  <a:pt x="290068" y="127762"/>
                </a:moveTo>
                <a:lnTo>
                  <a:pt x="283844" y="127762"/>
                </a:lnTo>
                <a:lnTo>
                  <a:pt x="274447" y="144779"/>
                </a:lnTo>
                <a:lnTo>
                  <a:pt x="290073" y="149923"/>
                </a:lnTo>
                <a:lnTo>
                  <a:pt x="305165" y="155066"/>
                </a:lnTo>
                <a:lnTo>
                  <a:pt x="319756" y="160210"/>
                </a:lnTo>
                <a:lnTo>
                  <a:pt x="333882" y="165353"/>
                </a:lnTo>
                <a:lnTo>
                  <a:pt x="344678" y="144271"/>
                </a:lnTo>
                <a:lnTo>
                  <a:pt x="329340" y="139299"/>
                </a:lnTo>
                <a:lnTo>
                  <a:pt x="315134" y="134873"/>
                </a:lnTo>
                <a:lnTo>
                  <a:pt x="302047" y="131020"/>
                </a:lnTo>
                <a:lnTo>
                  <a:pt x="290068" y="127762"/>
                </a:lnTo>
                <a:close/>
              </a:path>
              <a:path w="349250" h="166370">
                <a:moveTo>
                  <a:pt x="349123" y="107441"/>
                </a:moveTo>
                <a:lnTo>
                  <a:pt x="176911" y="107441"/>
                </a:lnTo>
                <a:lnTo>
                  <a:pt x="176911" y="127762"/>
                </a:lnTo>
                <a:lnTo>
                  <a:pt x="349123" y="127762"/>
                </a:lnTo>
                <a:lnTo>
                  <a:pt x="349123" y="107441"/>
                </a:lnTo>
                <a:close/>
              </a:path>
              <a:path w="349250" h="166370">
                <a:moveTo>
                  <a:pt x="331216" y="0"/>
                </a:moveTo>
                <a:lnTo>
                  <a:pt x="195199" y="0"/>
                </a:lnTo>
                <a:lnTo>
                  <a:pt x="195199" y="107441"/>
                </a:lnTo>
                <a:lnTo>
                  <a:pt x="219456" y="107441"/>
                </a:lnTo>
                <a:lnTo>
                  <a:pt x="219456" y="97154"/>
                </a:lnTo>
                <a:lnTo>
                  <a:pt x="331216" y="97154"/>
                </a:lnTo>
                <a:lnTo>
                  <a:pt x="331216" y="81787"/>
                </a:lnTo>
                <a:lnTo>
                  <a:pt x="219456" y="81787"/>
                </a:lnTo>
                <a:lnTo>
                  <a:pt x="219456" y="71500"/>
                </a:lnTo>
                <a:lnTo>
                  <a:pt x="331216" y="71500"/>
                </a:lnTo>
                <a:lnTo>
                  <a:pt x="331216" y="56133"/>
                </a:lnTo>
                <a:lnTo>
                  <a:pt x="219456" y="56133"/>
                </a:lnTo>
                <a:lnTo>
                  <a:pt x="219456" y="45974"/>
                </a:lnTo>
                <a:lnTo>
                  <a:pt x="331216" y="45974"/>
                </a:lnTo>
                <a:lnTo>
                  <a:pt x="331216" y="30606"/>
                </a:lnTo>
                <a:lnTo>
                  <a:pt x="219456" y="30606"/>
                </a:lnTo>
                <a:lnTo>
                  <a:pt x="219456" y="20319"/>
                </a:lnTo>
                <a:lnTo>
                  <a:pt x="331216" y="20319"/>
                </a:lnTo>
                <a:lnTo>
                  <a:pt x="331216" y="0"/>
                </a:lnTo>
                <a:close/>
              </a:path>
              <a:path w="349250" h="166370">
                <a:moveTo>
                  <a:pt x="331216" y="97154"/>
                </a:moveTo>
                <a:lnTo>
                  <a:pt x="307086" y="97154"/>
                </a:lnTo>
                <a:lnTo>
                  <a:pt x="307086" y="107441"/>
                </a:lnTo>
                <a:lnTo>
                  <a:pt x="331216" y="107441"/>
                </a:lnTo>
                <a:lnTo>
                  <a:pt x="331216" y="97154"/>
                </a:lnTo>
                <a:close/>
              </a:path>
              <a:path w="349250" h="166370">
                <a:moveTo>
                  <a:pt x="331216" y="71500"/>
                </a:moveTo>
                <a:lnTo>
                  <a:pt x="307086" y="71500"/>
                </a:lnTo>
                <a:lnTo>
                  <a:pt x="307086" y="81787"/>
                </a:lnTo>
                <a:lnTo>
                  <a:pt x="331216" y="81787"/>
                </a:lnTo>
                <a:lnTo>
                  <a:pt x="331216" y="71500"/>
                </a:lnTo>
                <a:close/>
              </a:path>
              <a:path w="349250" h="166370">
                <a:moveTo>
                  <a:pt x="331216" y="45974"/>
                </a:moveTo>
                <a:lnTo>
                  <a:pt x="307086" y="45974"/>
                </a:lnTo>
                <a:lnTo>
                  <a:pt x="307086" y="56133"/>
                </a:lnTo>
                <a:lnTo>
                  <a:pt x="331216" y="56133"/>
                </a:lnTo>
                <a:lnTo>
                  <a:pt x="331216" y="45974"/>
                </a:lnTo>
                <a:close/>
              </a:path>
              <a:path w="349250" h="166370">
                <a:moveTo>
                  <a:pt x="331216" y="20319"/>
                </a:moveTo>
                <a:lnTo>
                  <a:pt x="307086" y="20319"/>
                </a:lnTo>
                <a:lnTo>
                  <a:pt x="307086" y="30606"/>
                </a:lnTo>
                <a:lnTo>
                  <a:pt x="331216" y="30606"/>
                </a:lnTo>
                <a:lnTo>
                  <a:pt x="331216" y="20319"/>
                </a:lnTo>
                <a:close/>
              </a:path>
              <a:path w="349250" h="166370">
                <a:moveTo>
                  <a:pt x="169418" y="131571"/>
                </a:moveTo>
                <a:lnTo>
                  <a:pt x="0" y="131571"/>
                </a:lnTo>
                <a:lnTo>
                  <a:pt x="0" y="156337"/>
                </a:lnTo>
                <a:lnTo>
                  <a:pt x="169418" y="156337"/>
                </a:lnTo>
                <a:lnTo>
                  <a:pt x="169418" y="131571"/>
                </a:lnTo>
                <a:close/>
              </a:path>
              <a:path w="349250" h="166370">
                <a:moveTo>
                  <a:pt x="98551" y="31750"/>
                </a:moveTo>
                <a:lnTo>
                  <a:pt x="70104" y="31750"/>
                </a:lnTo>
                <a:lnTo>
                  <a:pt x="70104" y="131571"/>
                </a:lnTo>
                <a:lnTo>
                  <a:pt x="98551" y="131571"/>
                </a:lnTo>
                <a:lnTo>
                  <a:pt x="98551" y="31750"/>
                </a:lnTo>
                <a:close/>
              </a:path>
              <a:path w="349250" h="166370">
                <a:moveTo>
                  <a:pt x="160528" y="7112"/>
                </a:moveTo>
                <a:lnTo>
                  <a:pt x="9398" y="7112"/>
                </a:lnTo>
                <a:lnTo>
                  <a:pt x="9398" y="31750"/>
                </a:lnTo>
                <a:lnTo>
                  <a:pt x="160528" y="31750"/>
                </a:lnTo>
                <a:lnTo>
                  <a:pt x="160528" y="71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752979" y="3082035"/>
            <a:ext cx="359790" cy="17703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5562980" y="3057525"/>
            <a:ext cx="6427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研发问题表象表现在</a:t>
            </a:r>
            <a:r>
              <a:rPr dirty="0" sz="1800">
                <a:solidFill>
                  <a:srgbClr val="D56D48"/>
                </a:solidFill>
                <a:latin typeface="微软雅黑"/>
                <a:cs typeface="微软雅黑"/>
              </a:rPr>
              <a:t>流程混乱</a:t>
            </a:r>
            <a:r>
              <a:rPr dirty="0" sz="1800">
                <a:latin typeface="微软雅黑"/>
                <a:cs typeface="微软雅黑"/>
              </a:rPr>
              <a:t>，</a:t>
            </a:r>
            <a:r>
              <a:rPr dirty="0" sz="1800">
                <a:solidFill>
                  <a:srgbClr val="D56D48"/>
                </a:solidFill>
                <a:latin typeface="微软雅黑"/>
                <a:cs typeface="微软雅黑"/>
              </a:rPr>
              <a:t>职责不清</a:t>
            </a:r>
            <a:r>
              <a:rPr dirty="0" sz="1800">
                <a:latin typeface="微软雅黑"/>
                <a:cs typeface="微软雅黑"/>
              </a:rPr>
              <a:t>，</a:t>
            </a:r>
            <a:r>
              <a:rPr dirty="0" sz="1800">
                <a:solidFill>
                  <a:srgbClr val="D56D48"/>
                </a:solidFill>
                <a:latin typeface="微软雅黑"/>
                <a:cs typeface="微软雅黑"/>
              </a:rPr>
              <a:t>责任心差</a:t>
            </a:r>
            <a:r>
              <a:rPr dirty="0" sz="1800">
                <a:latin typeface="微软雅黑"/>
                <a:cs typeface="微软雅黑"/>
              </a:rPr>
              <a:t>，</a:t>
            </a:r>
            <a:r>
              <a:rPr dirty="0" sz="1800">
                <a:solidFill>
                  <a:srgbClr val="D56D48"/>
                </a:solidFill>
                <a:latin typeface="微软雅黑"/>
                <a:cs typeface="微软雅黑"/>
              </a:rPr>
              <a:t>离职率高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58" name="object 58"/>
          <p:cNvSpPr txBox="1"/>
          <p:nvPr/>
        </p:nvSpPr>
        <p:spPr>
          <a:xfrm>
            <a:off x="5562980" y="4155185"/>
            <a:ext cx="6428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实际为</a:t>
            </a:r>
            <a:r>
              <a:rPr dirty="0" sz="1800">
                <a:solidFill>
                  <a:srgbClr val="C00000"/>
                </a:solidFill>
                <a:latin typeface="微软雅黑"/>
                <a:cs typeface="微软雅黑"/>
              </a:rPr>
              <a:t>团队组织结构</a:t>
            </a:r>
            <a:r>
              <a:rPr dirty="0" sz="1800">
                <a:latin typeface="微软雅黑"/>
                <a:cs typeface="微软雅黑"/>
              </a:rPr>
              <a:t>，</a:t>
            </a:r>
            <a:r>
              <a:rPr dirty="0" sz="1800">
                <a:solidFill>
                  <a:srgbClr val="C00000"/>
                </a:solidFill>
                <a:latin typeface="微软雅黑"/>
                <a:cs typeface="微软雅黑"/>
              </a:rPr>
              <a:t>管理方向</a:t>
            </a:r>
            <a:r>
              <a:rPr dirty="0" sz="1800">
                <a:latin typeface="微软雅黑"/>
                <a:cs typeface="微软雅黑"/>
              </a:rPr>
              <a:t>不明确和</a:t>
            </a:r>
            <a:r>
              <a:rPr dirty="0" sz="1800">
                <a:solidFill>
                  <a:srgbClr val="C00000"/>
                </a:solidFill>
                <a:latin typeface="微软雅黑"/>
                <a:cs typeface="微软雅黑"/>
              </a:rPr>
              <a:t>团队能力</a:t>
            </a:r>
            <a:r>
              <a:rPr dirty="0" sz="1800">
                <a:latin typeface="微软雅黑"/>
                <a:cs typeface="微软雅黑"/>
              </a:rPr>
              <a:t>没养成的表现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829811" y="6318503"/>
            <a:ext cx="1450975" cy="210820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9525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75"/>
              </a:spcBef>
            </a:pPr>
            <a:r>
              <a:rPr dirty="0" sz="1200">
                <a:latin typeface="微软雅黑"/>
                <a:cs typeface="微软雅黑"/>
              </a:rPr>
              <a:t>【图片来自网络】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0" name="object 6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1" name="object 6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2" name="object 6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4" name="object 6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5" name="object 6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6" name="object 6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4248" y="3118485"/>
            <a:ext cx="314388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3700" spc="390"/>
              <a:t>二、当务之急</a:t>
            </a:r>
            <a:endParaRPr sz="3700"/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9746" y="1615694"/>
            <a:ext cx="1502410" cy="615315"/>
          </a:xfrm>
          <a:prstGeom prst="rect">
            <a:avLst/>
          </a:prstGeom>
          <a:solidFill>
            <a:srgbClr val="180B68"/>
          </a:solidFill>
        </p:spPr>
        <p:txBody>
          <a:bodyPr wrap="square" lIns="0" tIns="138430" rIns="0" bIns="0" rtlCol="0" vert="horz">
            <a:spAutoFit/>
          </a:bodyPr>
          <a:lstStyle/>
          <a:p>
            <a:pPr marL="292735">
              <a:lnSpc>
                <a:spcPct val="100000"/>
              </a:lnSpc>
              <a:spcBef>
                <a:spcPts val="1090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3个角色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92446" y="2218182"/>
            <a:ext cx="1477010" cy="2854960"/>
          </a:xfrm>
          <a:custGeom>
            <a:avLst/>
            <a:gdLst/>
            <a:ahLst/>
            <a:cxnLst/>
            <a:rect l="l" t="t" r="r" b="b"/>
            <a:pathLst>
              <a:path w="1477009" h="2854960">
                <a:moveTo>
                  <a:pt x="0" y="2854452"/>
                </a:moveTo>
                <a:lnTo>
                  <a:pt x="1476755" y="2854452"/>
                </a:lnTo>
                <a:lnTo>
                  <a:pt x="1476755" y="0"/>
                </a:lnTo>
                <a:lnTo>
                  <a:pt x="0" y="0"/>
                </a:lnTo>
                <a:lnTo>
                  <a:pt x="0" y="2854452"/>
                </a:lnTo>
                <a:close/>
              </a:path>
            </a:pathLst>
          </a:custGeom>
          <a:solidFill>
            <a:srgbClr val="CCCCD3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92446" y="2218182"/>
            <a:ext cx="1477010" cy="2854960"/>
          </a:xfrm>
          <a:custGeom>
            <a:avLst/>
            <a:gdLst/>
            <a:ahLst/>
            <a:cxnLst/>
            <a:rect l="l" t="t" r="r" b="b"/>
            <a:pathLst>
              <a:path w="1477009" h="2854960">
                <a:moveTo>
                  <a:pt x="0" y="2854452"/>
                </a:moveTo>
                <a:lnTo>
                  <a:pt x="1476755" y="2854452"/>
                </a:lnTo>
                <a:lnTo>
                  <a:pt x="1476755" y="0"/>
                </a:lnTo>
                <a:lnTo>
                  <a:pt x="0" y="0"/>
                </a:lnTo>
                <a:lnTo>
                  <a:pt x="0" y="2854452"/>
                </a:lnTo>
                <a:close/>
              </a:path>
            </a:pathLst>
          </a:custGeom>
          <a:ln w="25399">
            <a:solidFill>
              <a:srgbClr val="CCC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079746" y="2406777"/>
            <a:ext cx="1502410" cy="1071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0" indent="-128270">
              <a:lnSpc>
                <a:spcPct val="100000"/>
              </a:lnSpc>
              <a:spcBef>
                <a:spcPts val="100"/>
              </a:spcBef>
              <a:buSzPct val="91666"/>
              <a:buAutoNum type="arabicPeriod"/>
              <a:tabLst>
                <a:tab pos="203835" algn="l"/>
              </a:tabLst>
            </a:pPr>
            <a:r>
              <a:rPr dirty="0" sz="1200">
                <a:latin typeface="微软雅黑"/>
                <a:cs typeface="微软雅黑"/>
              </a:rPr>
              <a:t>产品负责人</a:t>
            </a:r>
            <a:endParaRPr sz="1200">
              <a:latin typeface="微软雅黑"/>
              <a:cs typeface="微软雅黑"/>
            </a:endParaRPr>
          </a:p>
          <a:p>
            <a:pPr marL="75565" marR="284480">
              <a:lnSpc>
                <a:spcPct val="235800"/>
              </a:lnSpc>
              <a:buSzPct val="91666"/>
              <a:buAutoNum type="arabicPeriod"/>
              <a:tabLst>
                <a:tab pos="203835" algn="l"/>
              </a:tabLst>
            </a:pPr>
            <a:r>
              <a:rPr dirty="0" sz="1200" spc="-5">
                <a:latin typeface="微软雅黑"/>
                <a:cs typeface="微软雅黑"/>
              </a:rPr>
              <a:t>Scrum</a:t>
            </a:r>
            <a:r>
              <a:rPr dirty="0" sz="1200" spc="-65">
                <a:latin typeface="微软雅黑"/>
                <a:cs typeface="微软雅黑"/>
              </a:rPr>
              <a:t> </a:t>
            </a:r>
            <a:r>
              <a:rPr dirty="0" sz="1200" spc="-10">
                <a:latin typeface="微软雅黑"/>
                <a:cs typeface="微软雅黑"/>
              </a:rPr>
              <a:t>Master  </a:t>
            </a:r>
            <a:r>
              <a:rPr dirty="0" sz="1200" spc="-5">
                <a:latin typeface="微软雅黑"/>
                <a:cs typeface="微软雅黑"/>
              </a:rPr>
              <a:t>3.Scrum</a:t>
            </a:r>
            <a:r>
              <a:rPr dirty="0" sz="1200">
                <a:latin typeface="微软雅黑"/>
                <a:cs typeface="微软雅黑"/>
              </a:rPr>
              <a:t>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2242" y="1615694"/>
            <a:ext cx="1502410" cy="615315"/>
          </a:xfrm>
          <a:prstGeom prst="rect">
            <a:avLst/>
          </a:prstGeom>
          <a:solidFill>
            <a:srgbClr val="180B68"/>
          </a:solidFill>
        </p:spPr>
        <p:txBody>
          <a:bodyPr wrap="square" lIns="0" tIns="138430" rIns="0" bIns="0" rtlCol="0" vert="horz">
            <a:spAutoFit/>
          </a:bodyPr>
          <a:lstStyle/>
          <a:p>
            <a:pPr marL="293370">
              <a:lnSpc>
                <a:spcPct val="100000"/>
              </a:lnSpc>
              <a:spcBef>
                <a:spcPts val="1090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3个工件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74942" y="2218182"/>
            <a:ext cx="1477010" cy="2854960"/>
          </a:xfrm>
          <a:custGeom>
            <a:avLst/>
            <a:gdLst/>
            <a:ahLst/>
            <a:cxnLst/>
            <a:rect l="l" t="t" r="r" b="b"/>
            <a:pathLst>
              <a:path w="1477009" h="2854960">
                <a:moveTo>
                  <a:pt x="0" y="2854452"/>
                </a:moveTo>
                <a:lnTo>
                  <a:pt x="1476755" y="2854452"/>
                </a:lnTo>
                <a:lnTo>
                  <a:pt x="1476755" y="0"/>
                </a:lnTo>
                <a:lnTo>
                  <a:pt x="0" y="0"/>
                </a:lnTo>
                <a:lnTo>
                  <a:pt x="0" y="2854452"/>
                </a:lnTo>
                <a:close/>
              </a:path>
            </a:pathLst>
          </a:custGeom>
          <a:solidFill>
            <a:srgbClr val="CCCCD3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74942" y="2218182"/>
            <a:ext cx="1477010" cy="2854960"/>
          </a:xfrm>
          <a:custGeom>
            <a:avLst/>
            <a:gdLst/>
            <a:ahLst/>
            <a:cxnLst/>
            <a:rect l="l" t="t" r="r" b="b"/>
            <a:pathLst>
              <a:path w="1477009" h="2854960">
                <a:moveTo>
                  <a:pt x="0" y="2854452"/>
                </a:moveTo>
                <a:lnTo>
                  <a:pt x="1476755" y="2854452"/>
                </a:lnTo>
                <a:lnTo>
                  <a:pt x="1476755" y="0"/>
                </a:lnTo>
                <a:lnTo>
                  <a:pt x="0" y="0"/>
                </a:lnTo>
                <a:lnTo>
                  <a:pt x="0" y="2854452"/>
                </a:lnTo>
                <a:close/>
              </a:path>
            </a:pathLst>
          </a:custGeom>
          <a:ln w="25399">
            <a:solidFill>
              <a:srgbClr val="CCC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62242" y="2406777"/>
            <a:ext cx="1502410" cy="1071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835" indent="-127635">
              <a:lnSpc>
                <a:spcPct val="100000"/>
              </a:lnSpc>
              <a:spcBef>
                <a:spcPts val="100"/>
              </a:spcBef>
              <a:buSzPct val="91666"/>
              <a:buAutoNum type="arabicPeriod"/>
              <a:tabLst>
                <a:tab pos="204470" algn="l"/>
              </a:tabLst>
            </a:pPr>
            <a:r>
              <a:rPr dirty="0" sz="1200">
                <a:latin typeface="微软雅黑"/>
                <a:cs typeface="微软雅黑"/>
              </a:rPr>
              <a:t>产品</a:t>
            </a:r>
            <a:r>
              <a:rPr dirty="0" sz="1200" spc="-5">
                <a:latin typeface="微软雅黑"/>
                <a:cs typeface="微软雅黑"/>
              </a:rPr>
              <a:t>Backlog</a:t>
            </a:r>
            <a:endParaRPr sz="1200">
              <a:latin typeface="微软雅黑"/>
              <a:cs typeface="微软雅黑"/>
            </a:endParaRPr>
          </a:p>
          <a:p>
            <a:pPr marL="76835" marR="280670">
              <a:lnSpc>
                <a:spcPct val="235800"/>
              </a:lnSpc>
              <a:buSzPct val="91666"/>
              <a:buAutoNum type="arabicPeriod"/>
              <a:tabLst>
                <a:tab pos="204470" algn="l"/>
              </a:tabLst>
            </a:pPr>
            <a:r>
              <a:rPr dirty="0" sz="1200" spc="-5">
                <a:latin typeface="微软雅黑"/>
                <a:cs typeface="微软雅黑"/>
              </a:rPr>
              <a:t>S</a:t>
            </a:r>
            <a:r>
              <a:rPr dirty="0" sz="1200">
                <a:latin typeface="微软雅黑"/>
                <a:cs typeface="微软雅黑"/>
              </a:rPr>
              <a:t>pri</a:t>
            </a:r>
            <a:r>
              <a:rPr dirty="0" sz="1200" spc="5">
                <a:latin typeface="微软雅黑"/>
                <a:cs typeface="微软雅黑"/>
              </a:rPr>
              <a:t>n</a:t>
            </a:r>
            <a:r>
              <a:rPr dirty="0" sz="1200">
                <a:latin typeface="微软雅黑"/>
                <a:cs typeface="微软雅黑"/>
              </a:rPr>
              <a:t>tB</a:t>
            </a:r>
            <a:r>
              <a:rPr dirty="0" sz="1200" spc="-5">
                <a:latin typeface="微软雅黑"/>
                <a:cs typeface="微软雅黑"/>
              </a:rPr>
              <a:t>ac</a:t>
            </a:r>
            <a:r>
              <a:rPr dirty="0" sz="1200" spc="-10">
                <a:latin typeface="微软雅黑"/>
                <a:cs typeface="微软雅黑"/>
              </a:rPr>
              <a:t>k</a:t>
            </a:r>
            <a:r>
              <a:rPr dirty="0" sz="1200">
                <a:latin typeface="微软雅黑"/>
                <a:cs typeface="微软雅黑"/>
              </a:rPr>
              <a:t>log  </a:t>
            </a:r>
            <a:r>
              <a:rPr dirty="0" sz="1200" spc="-5">
                <a:latin typeface="微软雅黑"/>
                <a:cs typeface="微软雅黑"/>
              </a:rPr>
              <a:t>3.</a:t>
            </a:r>
            <a:r>
              <a:rPr dirty="0" sz="1200">
                <a:latin typeface="微软雅黑"/>
                <a:cs typeface="微软雅黑"/>
              </a:rPr>
              <a:t>燃尽图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46261" y="1615694"/>
            <a:ext cx="1501140" cy="615315"/>
          </a:xfrm>
          <a:prstGeom prst="rect">
            <a:avLst/>
          </a:prstGeom>
          <a:solidFill>
            <a:srgbClr val="180B68"/>
          </a:solidFill>
        </p:spPr>
        <p:txBody>
          <a:bodyPr wrap="square" lIns="0" tIns="138430" rIns="0" bIns="0" rtlCol="0" vert="horz">
            <a:spAutoFit/>
          </a:bodyPr>
          <a:lstStyle/>
          <a:p>
            <a:pPr marL="292735">
              <a:lnSpc>
                <a:spcPct val="100000"/>
              </a:lnSpc>
              <a:spcBef>
                <a:spcPts val="1090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5个活动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8961" y="2218182"/>
            <a:ext cx="1475740" cy="2854960"/>
          </a:xfrm>
          <a:custGeom>
            <a:avLst/>
            <a:gdLst/>
            <a:ahLst/>
            <a:cxnLst/>
            <a:rect l="l" t="t" r="r" b="b"/>
            <a:pathLst>
              <a:path w="1475740" h="2854960">
                <a:moveTo>
                  <a:pt x="0" y="2854452"/>
                </a:moveTo>
                <a:lnTo>
                  <a:pt x="1475231" y="2854452"/>
                </a:lnTo>
                <a:lnTo>
                  <a:pt x="1475231" y="0"/>
                </a:lnTo>
                <a:lnTo>
                  <a:pt x="0" y="0"/>
                </a:lnTo>
                <a:lnTo>
                  <a:pt x="0" y="2854452"/>
                </a:lnTo>
                <a:close/>
              </a:path>
            </a:pathLst>
          </a:custGeom>
          <a:solidFill>
            <a:srgbClr val="CCCCD3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458961" y="2218182"/>
            <a:ext cx="1475740" cy="2854960"/>
          </a:xfrm>
          <a:custGeom>
            <a:avLst/>
            <a:gdLst/>
            <a:ahLst/>
            <a:cxnLst/>
            <a:rect l="l" t="t" r="r" b="b"/>
            <a:pathLst>
              <a:path w="1475740" h="2854960">
                <a:moveTo>
                  <a:pt x="0" y="2854452"/>
                </a:moveTo>
                <a:lnTo>
                  <a:pt x="1475231" y="2854452"/>
                </a:lnTo>
                <a:lnTo>
                  <a:pt x="1475231" y="0"/>
                </a:lnTo>
                <a:lnTo>
                  <a:pt x="0" y="0"/>
                </a:lnTo>
                <a:lnTo>
                  <a:pt x="0" y="2854452"/>
                </a:lnTo>
                <a:close/>
              </a:path>
            </a:pathLst>
          </a:custGeom>
          <a:ln w="25400">
            <a:solidFill>
              <a:srgbClr val="CCC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446261" y="2406777"/>
            <a:ext cx="1501140" cy="1934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0" indent="-128270">
              <a:lnSpc>
                <a:spcPct val="100000"/>
              </a:lnSpc>
              <a:spcBef>
                <a:spcPts val="100"/>
              </a:spcBef>
              <a:buSzPct val="91666"/>
              <a:buAutoNum type="arabicPeriod"/>
              <a:tabLst>
                <a:tab pos="203835" algn="l"/>
              </a:tabLst>
            </a:pPr>
            <a:r>
              <a:rPr dirty="0" sz="1200" spc="-5">
                <a:latin typeface="微软雅黑"/>
                <a:cs typeface="微软雅黑"/>
              </a:rPr>
              <a:t>Sprint</a:t>
            </a:r>
            <a:r>
              <a:rPr dirty="0" sz="1200">
                <a:latin typeface="微软雅黑"/>
                <a:cs typeface="微软雅黑"/>
              </a:rPr>
              <a:t>计划会议</a:t>
            </a:r>
            <a:endParaRPr sz="1200">
              <a:latin typeface="微软雅黑"/>
              <a:cs typeface="微软雅黑"/>
            </a:endParaRPr>
          </a:p>
          <a:p>
            <a:pPr marL="75565" marR="104775">
              <a:lnSpc>
                <a:spcPct val="235900"/>
              </a:lnSpc>
              <a:buSzPct val="91666"/>
              <a:buAutoNum type="arabicPeriod"/>
              <a:tabLst>
                <a:tab pos="203835" algn="l"/>
              </a:tabLst>
            </a:pPr>
            <a:r>
              <a:rPr dirty="0" sz="1200">
                <a:latin typeface="微软雅黑"/>
                <a:cs typeface="微软雅黑"/>
              </a:rPr>
              <a:t>每日站会 </a:t>
            </a:r>
            <a:r>
              <a:rPr dirty="0" sz="1200" spc="-5">
                <a:latin typeface="微软雅黑"/>
                <a:cs typeface="微软雅黑"/>
              </a:rPr>
              <a:t>3.Sprint</a:t>
            </a:r>
            <a:r>
              <a:rPr dirty="0" sz="1200">
                <a:latin typeface="微软雅黑"/>
                <a:cs typeface="微软雅黑"/>
              </a:rPr>
              <a:t>评审会议 </a:t>
            </a:r>
            <a:r>
              <a:rPr dirty="0" sz="1200" spc="-5">
                <a:latin typeface="微软雅黑"/>
                <a:cs typeface="微软雅黑"/>
              </a:rPr>
              <a:t>4.Sprint</a:t>
            </a:r>
            <a:r>
              <a:rPr dirty="0" sz="1200">
                <a:latin typeface="微软雅黑"/>
                <a:cs typeface="微软雅黑"/>
              </a:rPr>
              <a:t>回顾会议 5</a:t>
            </a:r>
            <a:r>
              <a:rPr dirty="0" sz="1200" spc="-5">
                <a:latin typeface="微软雅黑"/>
                <a:cs typeface="微软雅黑"/>
              </a:rPr>
              <a:t>.</a:t>
            </a:r>
            <a:r>
              <a:rPr dirty="0" sz="1200">
                <a:latin typeface="微软雅黑"/>
                <a:cs typeface="微软雅黑"/>
              </a:rPr>
              <a:t>Ba</a:t>
            </a:r>
            <a:r>
              <a:rPr dirty="0" sz="1200" spc="-5">
                <a:latin typeface="微软雅黑"/>
                <a:cs typeface="微软雅黑"/>
              </a:rPr>
              <a:t>c</a:t>
            </a:r>
            <a:r>
              <a:rPr dirty="0" sz="1200" spc="-10">
                <a:latin typeface="微软雅黑"/>
                <a:cs typeface="微软雅黑"/>
              </a:rPr>
              <a:t>k</a:t>
            </a:r>
            <a:r>
              <a:rPr dirty="0" sz="1200">
                <a:latin typeface="微软雅黑"/>
                <a:cs typeface="微软雅黑"/>
              </a:rPr>
              <a:t>log梳理会议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28757" y="1615694"/>
            <a:ext cx="1502410" cy="615315"/>
          </a:xfrm>
          <a:prstGeom prst="rect">
            <a:avLst/>
          </a:prstGeom>
          <a:solidFill>
            <a:srgbClr val="180B68"/>
          </a:solidFill>
        </p:spPr>
        <p:txBody>
          <a:bodyPr wrap="square" lIns="0" tIns="138430" rIns="0" bIns="0" rtlCol="0" vert="horz">
            <a:spAutoFit/>
          </a:bodyPr>
          <a:lstStyle/>
          <a:p>
            <a:pPr marL="293370">
              <a:lnSpc>
                <a:spcPct val="100000"/>
              </a:lnSpc>
              <a:spcBef>
                <a:spcPts val="1090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5个价值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41457" y="2218182"/>
            <a:ext cx="1477010" cy="2854960"/>
          </a:xfrm>
          <a:custGeom>
            <a:avLst/>
            <a:gdLst/>
            <a:ahLst/>
            <a:cxnLst/>
            <a:rect l="l" t="t" r="r" b="b"/>
            <a:pathLst>
              <a:path w="1477009" h="2854960">
                <a:moveTo>
                  <a:pt x="0" y="2854452"/>
                </a:moveTo>
                <a:lnTo>
                  <a:pt x="1476755" y="2854452"/>
                </a:lnTo>
                <a:lnTo>
                  <a:pt x="1476755" y="0"/>
                </a:lnTo>
                <a:lnTo>
                  <a:pt x="0" y="0"/>
                </a:lnTo>
                <a:lnTo>
                  <a:pt x="0" y="2854452"/>
                </a:lnTo>
                <a:close/>
              </a:path>
            </a:pathLst>
          </a:custGeom>
          <a:solidFill>
            <a:srgbClr val="CCCCD3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141457" y="2218182"/>
            <a:ext cx="1477010" cy="2854960"/>
          </a:xfrm>
          <a:custGeom>
            <a:avLst/>
            <a:gdLst/>
            <a:ahLst/>
            <a:cxnLst/>
            <a:rect l="l" t="t" r="r" b="b"/>
            <a:pathLst>
              <a:path w="1477009" h="2854960">
                <a:moveTo>
                  <a:pt x="0" y="2854452"/>
                </a:moveTo>
                <a:lnTo>
                  <a:pt x="1476755" y="2854452"/>
                </a:lnTo>
                <a:lnTo>
                  <a:pt x="1476755" y="0"/>
                </a:lnTo>
                <a:lnTo>
                  <a:pt x="0" y="0"/>
                </a:lnTo>
                <a:lnTo>
                  <a:pt x="0" y="2854452"/>
                </a:lnTo>
                <a:close/>
              </a:path>
            </a:pathLst>
          </a:custGeom>
          <a:ln w="25399">
            <a:solidFill>
              <a:srgbClr val="CCC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128757" y="2406777"/>
            <a:ext cx="1502410" cy="1934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835" indent="-127635">
              <a:lnSpc>
                <a:spcPct val="100000"/>
              </a:lnSpc>
              <a:spcBef>
                <a:spcPts val="100"/>
              </a:spcBef>
              <a:buSzPct val="91666"/>
              <a:buAutoNum type="arabicPeriod"/>
              <a:tabLst>
                <a:tab pos="204470" algn="l"/>
              </a:tabLst>
            </a:pPr>
            <a:r>
              <a:rPr dirty="0" sz="1200">
                <a:latin typeface="微软雅黑"/>
                <a:cs typeface="微软雅黑"/>
              </a:rPr>
              <a:t>承诺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buFont typeface="΢"/>
              <a:buAutoNum type="arabicPeriod"/>
            </a:pPr>
            <a:endParaRPr sz="1700">
              <a:latin typeface="Times New Roman"/>
              <a:cs typeface="Times New Roman"/>
            </a:endParaRPr>
          </a:p>
          <a:p>
            <a:pPr marL="203835" indent="-127635">
              <a:lnSpc>
                <a:spcPct val="100000"/>
              </a:lnSpc>
              <a:spcBef>
                <a:spcPts val="5"/>
              </a:spcBef>
              <a:buSzPct val="91666"/>
              <a:buAutoNum type="arabicPeriod"/>
              <a:tabLst>
                <a:tab pos="204470" algn="l"/>
              </a:tabLst>
            </a:pPr>
            <a:r>
              <a:rPr dirty="0" sz="1200">
                <a:latin typeface="微软雅黑"/>
                <a:cs typeface="微软雅黑"/>
              </a:rPr>
              <a:t>专注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buFont typeface="΢"/>
              <a:buAutoNum type="arabicPeriod"/>
            </a:pPr>
            <a:endParaRPr sz="1700">
              <a:latin typeface="Times New Roman"/>
              <a:cs typeface="Times New Roman"/>
            </a:endParaRPr>
          </a:p>
          <a:p>
            <a:pPr marL="203835" indent="-127635">
              <a:lnSpc>
                <a:spcPct val="100000"/>
              </a:lnSpc>
              <a:buSzPct val="91666"/>
              <a:buAutoNum type="arabicPeriod"/>
              <a:tabLst>
                <a:tab pos="204470" algn="l"/>
              </a:tabLst>
            </a:pPr>
            <a:r>
              <a:rPr dirty="0" sz="1200">
                <a:latin typeface="微软雅黑"/>
                <a:cs typeface="微软雅黑"/>
              </a:rPr>
              <a:t>开放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buFont typeface="΢"/>
              <a:buAutoNum type="arabicPeriod"/>
            </a:pPr>
            <a:endParaRPr sz="1700">
              <a:latin typeface="Times New Roman"/>
              <a:cs typeface="Times New Roman"/>
            </a:endParaRPr>
          </a:p>
          <a:p>
            <a:pPr marL="203835" indent="-127635">
              <a:lnSpc>
                <a:spcPct val="100000"/>
              </a:lnSpc>
              <a:buSzPct val="91666"/>
              <a:buAutoNum type="arabicPeriod"/>
              <a:tabLst>
                <a:tab pos="204470" algn="l"/>
              </a:tabLst>
            </a:pPr>
            <a:r>
              <a:rPr dirty="0" sz="1200">
                <a:latin typeface="微软雅黑"/>
                <a:cs typeface="微软雅黑"/>
              </a:rPr>
              <a:t>尊重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buFont typeface="΢"/>
              <a:buAutoNum type="arabicPeriod"/>
            </a:pPr>
            <a:endParaRPr sz="1700">
              <a:latin typeface="Times New Roman"/>
              <a:cs typeface="Times New Roman"/>
            </a:endParaRPr>
          </a:p>
          <a:p>
            <a:pPr marL="203835" indent="-127635">
              <a:lnSpc>
                <a:spcPct val="100000"/>
              </a:lnSpc>
              <a:spcBef>
                <a:spcPts val="5"/>
              </a:spcBef>
              <a:buSzPct val="91666"/>
              <a:buAutoNum type="arabicPeriod"/>
              <a:tabLst>
                <a:tab pos="204470" algn="l"/>
              </a:tabLst>
            </a:pPr>
            <a:r>
              <a:rPr dirty="0" sz="1200">
                <a:latin typeface="微软雅黑"/>
                <a:cs typeface="微软雅黑"/>
              </a:rPr>
              <a:t>勇气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1136650" algn="l"/>
                <a:tab pos="9372600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2</a:t>
            </a:r>
            <a:r>
              <a:rPr dirty="0" spc="-440"/>
              <a:t> </a:t>
            </a:r>
            <a:r>
              <a:rPr dirty="0" spc="-5"/>
              <a:t>.</a:t>
            </a:r>
            <a:r>
              <a:rPr dirty="0" spc="-440"/>
              <a:t> </a:t>
            </a:r>
            <a:r>
              <a:rPr dirty="0" spc="-5"/>
              <a:t>1	</a:t>
            </a:r>
            <a:r>
              <a:rPr dirty="0" spc="390"/>
              <a:t>上篇：引入</a:t>
            </a:r>
            <a:r>
              <a:rPr dirty="0" spc="-5"/>
              <a:t>S</a:t>
            </a:r>
            <a:r>
              <a:rPr dirty="0" spc="-455"/>
              <a:t> </a:t>
            </a:r>
            <a:r>
              <a:rPr dirty="0" spc="-5"/>
              <a:t>c</a:t>
            </a:r>
            <a:r>
              <a:rPr dirty="0" spc="-465"/>
              <a:t> </a:t>
            </a:r>
            <a:r>
              <a:rPr dirty="0" spc="-5"/>
              <a:t>r</a:t>
            </a:r>
            <a:r>
              <a:rPr dirty="0" spc="-450"/>
              <a:t> </a:t>
            </a:r>
            <a:r>
              <a:rPr dirty="0" spc="-5"/>
              <a:t>u</a:t>
            </a:r>
            <a:r>
              <a:rPr dirty="0" spc="-450"/>
              <a:t> </a:t>
            </a:r>
            <a:r>
              <a:rPr dirty="0" spc="-5"/>
              <a:t>m	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76808" y="2236470"/>
            <a:ext cx="2345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95" b="1">
                <a:latin typeface="微软雅黑"/>
                <a:cs typeface="微软雅黑"/>
              </a:rPr>
              <a:t>为什么是</a:t>
            </a:r>
            <a:r>
              <a:rPr dirty="0" sz="1800" b="1">
                <a:latin typeface="微软雅黑"/>
                <a:cs typeface="微软雅黑"/>
              </a:rPr>
              <a:t>S</a:t>
            </a:r>
            <a:r>
              <a:rPr dirty="0" sz="1800" spc="-165" b="1">
                <a:latin typeface="微软雅黑"/>
                <a:cs typeface="微软雅黑"/>
              </a:rPr>
              <a:t> </a:t>
            </a:r>
            <a:r>
              <a:rPr dirty="0" sz="1800" b="1">
                <a:latin typeface="微软雅黑"/>
                <a:cs typeface="微软雅黑"/>
              </a:rPr>
              <a:t>c</a:t>
            </a:r>
            <a:r>
              <a:rPr dirty="0" sz="1800" spc="-170" b="1">
                <a:latin typeface="微软雅黑"/>
                <a:cs typeface="微软雅黑"/>
              </a:rPr>
              <a:t> </a:t>
            </a:r>
            <a:r>
              <a:rPr dirty="0" sz="1800" b="1">
                <a:latin typeface="微软雅黑"/>
                <a:cs typeface="微软雅黑"/>
              </a:rPr>
              <a:t>r</a:t>
            </a:r>
            <a:r>
              <a:rPr dirty="0" sz="1800" spc="-160" b="1">
                <a:latin typeface="微软雅黑"/>
                <a:cs typeface="微软雅黑"/>
              </a:rPr>
              <a:t> </a:t>
            </a:r>
            <a:r>
              <a:rPr dirty="0" sz="1800" b="1">
                <a:latin typeface="微软雅黑"/>
                <a:cs typeface="微软雅黑"/>
              </a:rPr>
              <a:t>u</a:t>
            </a:r>
            <a:r>
              <a:rPr dirty="0" sz="1800" spc="-165" b="1">
                <a:latin typeface="微软雅黑"/>
                <a:cs typeface="微软雅黑"/>
              </a:rPr>
              <a:t> </a:t>
            </a:r>
            <a:r>
              <a:rPr dirty="0" sz="1800" b="1">
                <a:latin typeface="微软雅黑"/>
                <a:cs typeface="微软雅黑"/>
              </a:rPr>
              <a:t>m</a:t>
            </a:r>
            <a:r>
              <a:rPr dirty="0" sz="1800" spc="-155" b="1">
                <a:latin typeface="微软雅黑"/>
                <a:cs typeface="微软雅黑"/>
              </a:rPr>
              <a:t> </a:t>
            </a:r>
            <a:r>
              <a:rPr dirty="0" sz="1800" b="1">
                <a:latin typeface="微软雅黑"/>
                <a:cs typeface="微软雅黑"/>
              </a:rPr>
              <a:t>？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0064" y="2814319"/>
            <a:ext cx="18757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1.</a:t>
            </a:r>
            <a:r>
              <a:rPr dirty="0" sz="1600" spc="-70"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管理好了自己省事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0064" y="3350767"/>
            <a:ext cx="26917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2.</a:t>
            </a:r>
            <a:r>
              <a:rPr dirty="0" sz="1600" spc="-50"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我对Scrum更熟悉，有信心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0064" y="3887470"/>
            <a:ext cx="329437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3.</a:t>
            </a:r>
            <a:r>
              <a:rPr dirty="0" sz="1600" spc="-60"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职权范围，内部协同更好体现成果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0064" y="4423917"/>
            <a:ext cx="329437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4.</a:t>
            </a:r>
            <a:r>
              <a:rPr dirty="0" sz="1600" spc="-60"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概念是为了理解一致，实际要裁剪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26123" y="2811779"/>
            <a:ext cx="256540" cy="254635"/>
          </a:xfrm>
          <a:custGeom>
            <a:avLst/>
            <a:gdLst/>
            <a:ahLst/>
            <a:cxnLst/>
            <a:rect l="l" t="t" r="r" b="b"/>
            <a:pathLst>
              <a:path w="256540" h="254635">
                <a:moveTo>
                  <a:pt x="128015" y="0"/>
                </a:moveTo>
                <a:lnTo>
                  <a:pt x="90207" y="5679"/>
                </a:lnTo>
                <a:lnTo>
                  <a:pt x="46442" y="29088"/>
                </a:lnTo>
                <a:lnTo>
                  <a:pt x="15658" y="66393"/>
                </a:lnTo>
                <a:lnTo>
                  <a:pt x="640" y="114442"/>
                </a:lnTo>
                <a:lnTo>
                  <a:pt x="0" y="127254"/>
                </a:lnTo>
                <a:lnTo>
                  <a:pt x="640" y="140065"/>
                </a:lnTo>
                <a:lnTo>
                  <a:pt x="15658" y="188114"/>
                </a:lnTo>
                <a:lnTo>
                  <a:pt x="46388" y="225417"/>
                </a:lnTo>
                <a:lnTo>
                  <a:pt x="90207" y="248775"/>
                </a:lnTo>
                <a:lnTo>
                  <a:pt x="128015" y="254508"/>
                </a:lnTo>
                <a:lnTo>
                  <a:pt x="140920" y="253867"/>
                </a:lnTo>
                <a:lnTo>
                  <a:pt x="189206" y="238942"/>
                </a:lnTo>
                <a:lnTo>
                  <a:pt x="201483" y="231394"/>
                </a:lnTo>
                <a:lnTo>
                  <a:pt x="128015" y="231394"/>
                </a:lnTo>
                <a:lnTo>
                  <a:pt x="117486" y="230870"/>
                </a:lnTo>
                <a:lnTo>
                  <a:pt x="77995" y="218559"/>
                </a:lnTo>
                <a:lnTo>
                  <a:pt x="47303" y="193625"/>
                </a:lnTo>
                <a:lnTo>
                  <a:pt x="27955" y="157900"/>
                </a:lnTo>
                <a:lnTo>
                  <a:pt x="23240" y="127254"/>
                </a:lnTo>
                <a:lnTo>
                  <a:pt x="23818" y="116800"/>
                </a:lnTo>
                <a:lnTo>
                  <a:pt x="36151" y="77507"/>
                </a:lnTo>
                <a:lnTo>
                  <a:pt x="61283" y="46997"/>
                </a:lnTo>
                <a:lnTo>
                  <a:pt x="97137" y="27828"/>
                </a:lnTo>
                <a:lnTo>
                  <a:pt x="128015" y="23114"/>
                </a:lnTo>
                <a:lnTo>
                  <a:pt x="201549" y="23114"/>
                </a:lnTo>
                <a:lnTo>
                  <a:pt x="199850" y="21859"/>
                </a:lnTo>
                <a:lnTo>
                  <a:pt x="153527" y="2540"/>
                </a:lnTo>
                <a:lnTo>
                  <a:pt x="140920" y="638"/>
                </a:lnTo>
                <a:lnTo>
                  <a:pt x="128015" y="0"/>
                </a:lnTo>
                <a:close/>
              </a:path>
              <a:path w="256540" h="254635">
                <a:moveTo>
                  <a:pt x="201549" y="23114"/>
                </a:moveTo>
                <a:lnTo>
                  <a:pt x="128015" y="23114"/>
                </a:lnTo>
                <a:lnTo>
                  <a:pt x="138562" y="23637"/>
                </a:lnTo>
                <a:lnTo>
                  <a:pt x="148859" y="25209"/>
                </a:lnTo>
                <a:lnTo>
                  <a:pt x="186737" y="41116"/>
                </a:lnTo>
                <a:lnTo>
                  <a:pt x="214661" y="68849"/>
                </a:lnTo>
                <a:lnTo>
                  <a:pt x="230695" y="106584"/>
                </a:lnTo>
                <a:lnTo>
                  <a:pt x="232791" y="127254"/>
                </a:lnTo>
                <a:lnTo>
                  <a:pt x="232267" y="137707"/>
                </a:lnTo>
                <a:lnTo>
                  <a:pt x="219880" y="177000"/>
                </a:lnTo>
                <a:lnTo>
                  <a:pt x="194748" y="207510"/>
                </a:lnTo>
                <a:lnTo>
                  <a:pt x="158841" y="226679"/>
                </a:lnTo>
                <a:lnTo>
                  <a:pt x="128015" y="231394"/>
                </a:lnTo>
                <a:lnTo>
                  <a:pt x="201483" y="231394"/>
                </a:lnTo>
                <a:lnTo>
                  <a:pt x="233981" y="198659"/>
                </a:lnTo>
                <a:lnTo>
                  <a:pt x="253476" y="152590"/>
                </a:lnTo>
                <a:lnTo>
                  <a:pt x="256031" y="127254"/>
                </a:lnTo>
                <a:lnTo>
                  <a:pt x="255391" y="114442"/>
                </a:lnTo>
                <a:lnTo>
                  <a:pt x="240373" y="66393"/>
                </a:lnTo>
                <a:lnTo>
                  <a:pt x="209643" y="29088"/>
                </a:lnTo>
                <a:lnTo>
                  <a:pt x="201549" y="23114"/>
                </a:lnTo>
                <a:close/>
              </a:path>
              <a:path w="256540" h="254635">
                <a:moveTo>
                  <a:pt x="96392" y="117094"/>
                </a:moveTo>
                <a:lnTo>
                  <a:pt x="89915" y="117094"/>
                </a:lnTo>
                <a:lnTo>
                  <a:pt x="87122" y="118110"/>
                </a:lnTo>
                <a:lnTo>
                  <a:pt x="82550" y="122682"/>
                </a:lnTo>
                <a:lnTo>
                  <a:pt x="81534" y="125475"/>
                </a:lnTo>
                <a:lnTo>
                  <a:pt x="81534" y="131953"/>
                </a:lnTo>
                <a:lnTo>
                  <a:pt x="82550" y="134620"/>
                </a:lnTo>
                <a:lnTo>
                  <a:pt x="84836" y="136779"/>
                </a:lnTo>
                <a:lnTo>
                  <a:pt x="109600" y="161290"/>
                </a:lnTo>
                <a:lnTo>
                  <a:pt x="111760" y="163575"/>
                </a:lnTo>
                <a:lnTo>
                  <a:pt x="114553" y="164719"/>
                </a:lnTo>
                <a:lnTo>
                  <a:pt x="121030" y="164719"/>
                </a:lnTo>
                <a:lnTo>
                  <a:pt x="123825" y="163575"/>
                </a:lnTo>
                <a:lnTo>
                  <a:pt x="125984" y="161290"/>
                </a:lnTo>
                <a:lnTo>
                  <a:pt x="150677" y="136779"/>
                </a:lnTo>
                <a:lnTo>
                  <a:pt x="117855" y="136779"/>
                </a:lnTo>
                <a:lnTo>
                  <a:pt x="101346" y="120523"/>
                </a:lnTo>
                <a:lnTo>
                  <a:pt x="99060" y="118110"/>
                </a:lnTo>
                <a:lnTo>
                  <a:pt x="96392" y="117094"/>
                </a:lnTo>
                <a:close/>
              </a:path>
              <a:path w="256540" h="254635">
                <a:moveTo>
                  <a:pt x="170434" y="92456"/>
                </a:moveTo>
                <a:lnTo>
                  <a:pt x="163956" y="92456"/>
                </a:lnTo>
                <a:lnTo>
                  <a:pt x="161289" y="93599"/>
                </a:lnTo>
                <a:lnTo>
                  <a:pt x="117855" y="136779"/>
                </a:lnTo>
                <a:lnTo>
                  <a:pt x="150677" y="136779"/>
                </a:lnTo>
                <a:lnTo>
                  <a:pt x="177673" y="109982"/>
                </a:lnTo>
                <a:lnTo>
                  <a:pt x="178816" y="107187"/>
                </a:lnTo>
                <a:lnTo>
                  <a:pt x="178816" y="100837"/>
                </a:lnTo>
                <a:lnTo>
                  <a:pt x="177673" y="98171"/>
                </a:lnTo>
                <a:lnTo>
                  <a:pt x="173100" y="93599"/>
                </a:lnTo>
                <a:lnTo>
                  <a:pt x="170434" y="9245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15500" y="4116323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3" y="0"/>
                </a:moveTo>
                <a:lnTo>
                  <a:pt x="77724" y="10032"/>
                </a:lnTo>
                <a:lnTo>
                  <a:pt x="37213" y="37211"/>
                </a:lnTo>
                <a:lnTo>
                  <a:pt x="10032" y="77724"/>
                </a:lnTo>
                <a:lnTo>
                  <a:pt x="0" y="127253"/>
                </a:lnTo>
                <a:lnTo>
                  <a:pt x="621" y="140065"/>
                </a:lnTo>
                <a:lnTo>
                  <a:pt x="15511" y="188114"/>
                </a:lnTo>
                <a:lnTo>
                  <a:pt x="46113" y="225417"/>
                </a:lnTo>
                <a:lnTo>
                  <a:pt x="89677" y="248775"/>
                </a:lnTo>
                <a:lnTo>
                  <a:pt x="127253" y="254507"/>
                </a:lnTo>
                <a:lnTo>
                  <a:pt x="140065" y="253867"/>
                </a:lnTo>
                <a:lnTo>
                  <a:pt x="188114" y="238942"/>
                </a:lnTo>
                <a:lnTo>
                  <a:pt x="200330" y="231394"/>
                </a:lnTo>
                <a:lnTo>
                  <a:pt x="127253" y="231394"/>
                </a:lnTo>
                <a:lnTo>
                  <a:pt x="116800" y="230870"/>
                </a:lnTo>
                <a:lnTo>
                  <a:pt x="77507" y="218559"/>
                </a:lnTo>
                <a:lnTo>
                  <a:pt x="46997" y="193625"/>
                </a:lnTo>
                <a:lnTo>
                  <a:pt x="27775" y="157900"/>
                </a:lnTo>
                <a:lnTo>
                  <a:pt x="23114" y="127253"/>
                </a:lnTo>
                <a:lnTo>
                  <a:pt x="23635" y="116800"/>
                </a:lnTo>
                <a:lnTo>
                  <a:pt x="35895" y="77507"/>
                </a:lnTo>
                <a:lnTo>
                  <a:pt x="60882" y="46997"/>
                </a:lnTo>
                <a:lnTo>
                  <a:pt x="96607" y="27828"/>
                </a:lnTo>
                <a:lnTo>
                  <a:pt x="127253" y="23113"/>
                </a:lnTo>
                <a:lnTo>
                  <a:pt x="200348" y="23113"/>
                </a:lnTo>
                <a:lnTo>
                  <a:pt x="198659" y="21859"/>
                </a:lnTo>
                <a:lnTo>
                  <a:pt x="152590" y="2539"/>
                </a:lnTo>
                <a:lnTo>
                  <a:pt x="140065" y="638"/>
                </a:lnTo>
                <a:lnTo>
                  <a:pt x="127253" y="0"/>
                </a:lnTo>
                <a:close/>
              </a:path>
              <a:path w="254634" h="254635">
                <a:moveTo>
                  <a:pt x="200348" y="23113"/>
                </a:moveTo>
                <a:lnTo>
                  <a:pt x="127253" y="23113"/>
                </a:lnTo>
                <a:lnTo>
                  <a:pt x="137707" y="23637"/>
                </a:lnTo>
                <a:lnTo>
                  <a:pt x="147923" y="25209"/>
                </a:lnTo>
                <a:lnTo>
                  <a:pt x="185658" y="41116"/>
                </a:lnTo>
                <a:lnTo>
                  <a:pt x="213407" y="68849"/>
                </a:lnTo>
                <a:lnTo>
                  <a:pt x="229314" y="106584"/>
                </a:lnTo>
                <a:lnTo>
                  <a:pt x="231394" y="127253"/>
                </a:lnTo>
                <a:lnTo>
                  <a:pt x="230872" y="137707"/>
                </a:lnTo>
                <a:lnTo>
                  <a:pt x="218612" y="177000"/>
                </a:lnTo>
                <a:lnTo>
                  <a:pt x="193625" y="207510"/>
                </a:lnTo>
                <a:lnTo>
                  <a:pt x="157900" y="226679"/>
                </a:lnTo>
                <a:lnTo>
                  <a:pt x="127253" y="231394"/>
                </a:lnTo>
                <a:lnTo>
                  <a:pt x="200330" y="231394"/>
                </a:lnTo>
                <a:lnTo>
                  <a:pt x="232648" y="198659"/>
                </a:lnTo>
                <a:lnTo>
                  <a:pt x="252015" y="152590"/>
                </a:lnTo>
                <a:lnTo>
                  <a:pt x="254507" y="127253"/>
                </a:lnTo>
                <a:lnTo>
                  <a:pt x="253886" y="114442"/>
                </a:lnTo>
                <a:lnTo>
                  <a:pt x="238996" y="66393"/>
                </a:lnTo>
                <a:lnTo>
                  <a:pt x="208395" y="29088"/>
                </a:lnTo>
                <a:lnTo>
                  <a:pt x="200348" y="23113"/>
                </a:lnTo>
                <a:close/>
              </a:path>
              <a:path w="254634" h="254635">
                <a:moveTo>
                  <a:pt x="97790" y="82803"/>
                </a:moveTo>
                <a:lnTo>
                  <a:pt x="94488" y="82931"/>
                </a:lnTo>
                <a:lnTo>
                  <a:pt x="91313" y="82931"/>
                </a:lnTo>
                <a:lnTo>
                  <a:pt x="88646" y="84074"/>
                </a:lnTo>
                <a:lnTo>
                  <a:pt x="86359" y="86359"/>
                </a:lnTo>
                <a:lnTo>
                  <a:pt x="84074" y="88518"/>
                </a:lnTo>
                <a:lnTo>
                  <a:pt x="82930" y="91312"/>
                </a:lnTo>
                <a:lnTo>
                  <a:pt x="82930" y="97789"/>
                </a:lnTo>
                <a:lnTo>
                  <a:pt x="84074" y="100456"/>
                </a:lnTo>
                <a:lnTo>
                  <a:pt x="86232" y="102743"/>
                </a:lnTo>
                <a:lnTo>
                  <a:pt x="110871" y="127253"/>
                </a:lnTo>
                <a:lnTo>
                  <a:pt x="84074" y="153924"/>
                </a:lnTo>
                <a:lnTo>
                  <a:pt x="82930" y="156718"/>
                </a:lnTo>
                <a:lnTo>
                  <a:pt x="82930" y="163194"/>
                </a:lnTo>
                <a:lnTo>
                  <a:pt x="84074" y="165862"/>
                </a:lnTo>
                <a:lnTo>
                  <a:pt x="86359" y="168148"/>
                </a:lnTo>
                <a:lnTo>
                  <a:pt x="88646" y="170306"/>
                </a:lnTo>
                <a:lnTo>
                  <a:pt x="91313" y="171450"/>
                </a:lnTo>
                <a:lnTo>
                  <a:pt x="97790" y="171450"/>
                </a:lnTo>
                <a:lnTo>
                  <a:pt x="100583" y="170306"/>
                </a:lnTo>
                <a:lnTo>
                  <a:pt x="127253" y="143637"/>
                </a:lnTo>
                <a:lnTo>
                  <a:pt x="160019" y="143637"/>
                </a:lnTo>
                <a:lnTo>
                  <a:pt x="143636" y="127253"/>
                </a:lnTo>
                <a:lnTo>
                  <a:pt x="160019" y="110870"/>
                </a:lnTo>
                <a:lnTo>
                  <a:pt x="127253" y="110870"/>
                </a:lnTo>
                <a:lnTo>
                  <a:pt x="100456" y="84074"/>
                </a:lnTo>
                <a:lnTo>
                  <a:pt x="97790" y="82803"/>
                </a:lnTo>
                <a:close/>
              </a:path>
              <a:path w="254634" h="254635">
                <a:moveTo>
                  <a:pt x="160019" y="143637"/>
                </a:moveTo>
                <a:lnTo>
                  <a:pt x="127253" y="143637"/>
                </a:lnTo>
                <a:lnTo>
                  <a:pt x="151765" y="168148"/>
                </a:lnTo>
                <a:lnTo>
                  <a:pt x="154050" y="170306"/>
                </a:lnTo>
                <a:lnTo>
                  <a:pt x="156718" y="171450"/>
                </a:lnTo>
                <a:lnTo>
                  <a:pt x="163195" y="171450"/>
                </a:lnTo>
                <a:lnTo>
                  <a:pt x="165861" y="170306"/>
                </a:lnTo>
                <a:lnTo>
                  <a:pt x="168148" y="168020"/>
                </a:lnTo>
                <a:lnTo>
                  <a:pt x="170433" y="165862"/>
                </a:lnTo>
                <a:lnTo>
                  <a:pt x="171646" y="163194"/>
                </a:lnTo>
                <a:lnTo>
                  <a:pt x="171703" y="156718"/>
                </a:lnTo>
                <a:lnTo>
                  <a:pt x="170433" y="154050"/>
                </a:lnTo>
                <a:lnTo>
                  <a:pt x="160019" y="143637"/>
                </a:lnTo>
                <a:close/>
              </a:path>
              <a:path w="254634" h="254635">
                <a:moveTo>
                  <a:pt x="163195" y="82803"/>
                </a:moveTo>
                <a:lnTo>
                  <a:pt x="160020" y="82803"/>
                </a:lnTo>
                <a:lnTo>
                  <a:pt x="160020" y="82931"/>
                </a:lnTo>
                <a:lnTo>
                  <a:pt x="156845" y="82931"/>
                </a:lnTo>
                <a:lnTo>
                  <a:pt x="154177" y="84074"/>
                </a:lnTo>
                <a:lnTo>
                  <a:pt x="151765" y="86359"/>
                </a:lnTo>
                <a:lnTo>
                  <a:pt x="127253" y="110870"/>
                </a:lnTo>
                <a:lnTo>
                  <a:pt x="160019" y="110870"/>
                </a:lnTo>
                <a:lnTo>
                  <a:pt x="170433" y="100456"/>
                </a:lnTo>
                <a:lnTo>
                  <a:pt x="171646" y="97789"/>
                </a:lnTo>
                <a:lnTo>
                  <a:pt x="171703" y="91312"/>
                </a:lnTo>
                <a:lnTo>
                  <a:pt x="170433" y="88518"/>
                </a:lnTo>
                <a:lnTo>
                  <a:pt x="165861" y="83946"/>
                </a:lnTo>
                <a:lnTo>
                  <a:pt x="163195" y="8280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26123" y="2374392"/>
            <a:ext cx="256540" cy="254635"/>
          </a:xfrm>
          <a:custGeom>
            <a:avLst/>
            <a:gdLst/>
            <a:ahLst/>
            <a:cxnLst/>
            <a:rect l="l" t="t" r="r" b="b"/>
            <a:pathLst>
              <a:path w="256540" h="254635">
                <a:moveTo>
                  <a:pt x="128015" y="0"/>
                </a:moveTo>
                <a:lnTo>
                  <a:pt x="90207" y="5679"/>
                </a:lnTo>
                <a:lnTo>
                  <a:pt x="46442" y="29088"/>
                </a:lnTo>
                <a:lnTo>
                  <a:pt x="15658" y="66393"/>
                </a:lnTo>
                <a:lnTo>
                  <a:pt x="640" y="114442"/>
                </a:lnTo>
                <a:lnTo>
                  <a:pt x="0" y="127254"/>
                </a:lnTo>
                <a:lnTo>
                  <a:pt x="640" y="140065"/>
                </a:lnTo>
                <a:lnTo>
                  <a:pt x="15658" y="188114"/>
                </a:lnTo>
                <a:lnTo>
                  <a:pt x="46388" y="225417"/>
                </a:lnTo>
                <a:lnTo>
                  <a:pt x="90207" y="248775"/>
                </a:lnTo>
                <a:lnTo>
                  <a:pt x="128015" y="254508"/>
                </a:lnTo>
                <a:lnTo>
                  <a:pt x="140920" y="253867"/>
                </a:lnTo>
                <a:lnTo>
                  <a:pt x="189206" y="238942"/>
                </a:lnTo>
                <a:lnTo>
                  <a:pt x="201483" y="231394"/>
                </a:lnTo>
                <a:lnTo>
                  <a:pt x="128015" y="231394"/>
                </a:lnTo>
                <a:lnTo>
                  <a:pt x="117486" y="230870"/>
                </a:lnTo>
                <a:lnTo>
                  <a:pt x="77995" y="218559"/>
                </a:lnTo>
                <a:lnTo>
                  <a:pt x="47303" y="193625"/>
                </a:lnTo>
                <a:lnTo>
                  <a:pt x="27955" y="157900"/>
                </a:lnTo>
                <a:lnTo>
                  <a:pt x="23240" y="127254"/>
                </a:lnTo>
                <a:lnTo>
                  <a:pt x="23818" y="116800"/>
                </a:lnTo>
                <a:lnTo>
                  <a:pt x="36151" y="77507"/>
                </a:lnTo>
                <a:lnTo>
                  <a:pt x="61283" y="46997"/>
                </a:lnTo>
                <a:lnTo>
                  <a:pt x="97137" y="27828"/>
                </a:lnTo>
                <a:lnTo>
                  <a:pt x="128015" y="23113"/>
                </a:lnTo>
                <a:lnTo>
                  <a:pt x="201549" y="23113"/>
                </a:lnTo>
                <a:lnTo>
                  <a:pt x="199850" y="21859"/>
                </a:lnTo>
                <a:lnTo>
                  <a:pt x="153527" y="2540"/>
                </a:lnTo>
                <a:lnTo>
                  <a:pt x="140920" y="638"/>
                </a:lnTo>
                <a:lnTo>
                  <a:pt x="128015" y="0"/>
                </a:lnTo>
                <a:close/>
              </a:path>
              <a:path w="256540" h="254635">
                <a:moveTo>
                  <a:pt x="201549" y="23113"/>
                </a:moveTo>
                <a:lnTo>
                  <a:pt x="128015" y="23113"/>
                </a:lnTo>
                <a:lnTo>
                  <a:pt x="138562" y="23637"/>
                </a:lnTo>
                <a:lnTo>
                  <a:pt x="148859" y="25209"/>
                </a:lnTo>
                <a:lnTo>
                  <a:pt x="186737" y="41116"/>
                </a:lnTo>
                <a:lnTo>
                  <a:pt x="214661" y="68849"/>
                </a:lnTo>
                <a:lnTo>
                  <a:pt x="230695" y="106584"/>
                </a:lnTo>
                <a:lnTo>
                  <a:pt x="232791" y="127254"/>
                </a:lnTo>
                <a:lnTo>
                  <a:pt x="232267" y="137707"/>
                </a:lnTo>
                <a:lnTo>
                  <a:pt x="219880" y="177000"/>
                </a:lnTo>
                <a:lnTo>
                  <a:pt x="194748" y="207510"/>
                </a:lnTo>
                <a:lnTo>
                  <a:pt x="158841" y="226679"/>
                </a:lnTo>
                <a:lnTo>
                  <a:pt x="128015" y="231394"/>
                </a:lnTo>
                <a:lnTo>
                  <a:pt x="201483" y="231394"/>
                </a:lnTo>
                <a:lnTo>
                  <a:pt x="233981" y="198659"/>
                </a:lnTo>
                <a:lnTo>
                  <a:pt x="253476" y="152590"/>
                </a:lnTo>
                <a:lnTo>
                  <a:pt x="256031" y="127254"/>
                </a:lnTo>
                <a:lnTo>
                  <a:pt x="255391" y="114442"/>
                </a:lnTo>
                <a:lnTo>
                  <a:pt x="240373" y="66393"/>
                </a:lnTo>
                <a:lnTo>
                  <a:pt x="209643" y="29088"/>
                </a:lnTo>
                <a:lnTo>
                  <a:pt x="201549" y="23113"/>
                </a:lnTo>
                <a:close/>
              </a:path>
              <a:path w="256540" h="254635">
                <a:moveTo>
                  <a:pt x="96392" y="117094"/>
                </a:moveTo>
                <a:lnTo>
                  <a:pt x="89915" y="117094"/>
                </a:lnTo>
                <a:lnTo>
                  <a:pt x="87122" y="118110"/>
                </a:lnTo>
                <a:lnTo>
                  <a:pt x="82550" y="122682"/>
                </a:lnTo>
                <a:lnTo>
                  <a:pt x="81534" y="125475"/>
                </a:lnTo>
                <a:lnTo>
                  <a:pt x="81534" y="131953"/>
                </a:lnTo>
                <a:lnTo>
                  <a:pt x="82550" y="134620"/>
                </a:lnTo>
                <a:lnTo>
                  <a:pt x="84836" y="136779"/>
                </a:lnTo>
                <a:lnTo>
                  <a:pt x="109600" y="161290"/>
                </a:lnTo>
                <a:lnTo>
                  <a:pt x="111760" y="163575"/>
                </a:lnTo>
                <a:lnTo>
                  <a:pt x="114553" y="164719"/>
                </a:lnTo>
                <a:lnTo>
                  <a:pt x="121030" y="164719"/>
                </a:lnTo>
                <a:lnTo>
                  <a:pt x="123825" y="163575"/>
                </a:lnTo>
                <a:lnTo>
                  <a:pt x="125984" y="161290"/>
                </a:lnTo>
                <a:lnTo>
                  <a:pt x="150677" y="136779"/>
                </a:lnTo>
                <a:lnTo>
                  <a:pt x="117855" y="136779"/>
                </a:lnTo>
                <a:lnTo>
                  <a:pt x="101346" y="120523"/>
                </a:lnTo>
                <a:lnTo>
                  <a:pt x="99060" y="118110"/>
                </a:lnTo>
                <a:lnTo>
                  <a:pt x="96392" y="117094"/>
                </a:lnTo>
                <a:close/>
              </a:path>
              <a:path w="256540" h="254635">
                <a:moveTo>
                  <a:pt x="170434" y="92456"/>
                </a:moveTo>
                <a:lnTo>
                  <a:pt x="163956" y="92456"/>
                </a:lnTo>
                <a:lnTo>
                  <a:pt x="161289" y="93599"/>
                </a:lnTo>
                <a:lnTo>
                  <a:pt x="117855" y="136779"/>
                </a:lnTo>
                <a:lnTo>
                  <a:pt x="150677" y="136779"/>
                </a:lnTo>
                <a:lnTo>
                  <a:pt x="177673" y="109982"/>
                </a:lnTo>
                <a:lnTo>
                  <a:pt x="178816" y="107187"/>
                </a:lnTo>
                <a:lnTo>
                  <a:pt x="178816" y="100837"/>
                </a:lnTo>
                <a:lnTo>
                  <a:pt x="177673" y="98171"/>
                </a:lnTo>
                <a:lnTo>
                  <a:pt x="173100" y="93599"/>
                </a:lnTo>
                <a:lnTo>
                  <a:pt x="170434" y="9245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07095" y="2811779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3" y="0"/>
                </a:moveTo>
                <a:lnTo>
                  <a:pt x="77724" y="10033"/>
                </a:lnTo>
                <a:lnTo>
                  <a:pt x="37210" y="37211"/>
                </a:lnTo>
                <a:lnTo>
                  <a:pt x="10032" y="77724"/>
                </a:lnTo>
                <a:lnTo>
                  <a:pt x="0" y="127254"/>
                </a:lnTo>
                <a:lnTo>
                  <a:pt x="638" y="140065"/>
                </a:lnTo>
                <a:lnTo>
                  <a:pt x="15511" y="188114"/>
                </a:lnTo>
                <a:lnTo>
                  <a:pt x="46112" y="225417"/>
                </a:lnTo>
                <a:lnTo>
                  <a:pt x="89677" y="248775"/>
                </a:lnTo>
                <a:lnTo>
                  <a:pt x="127253" y="254508"/>
                </a:lnTo>
                <a:lnTo>
                  <a:pt x="140065" y="253867"/>
                </a:lnTo>
                <a:lnTo>
                  <a:pt x="188114" y="238942"/>
                </a:lnTo>
                <a:lnTo>
                  <a:pt x="200330" y="231394"/>
                </a:lnTo>
                <a:lnTo>
                  <a:pt x="127253" y="231394"/>
                </a:lnTo>
                <a:lnTo>
                  <a:pt x="116800" y="230870"/>
                </a:lnTo>
                <a:lnTo>
                  <a:pt x="77508" y="218559"/>
                </a:lnTo>
                <a:lnTo>
                  <a:pt x="46995" y="193625"/>
                </a:lnTo>
                <a:lnTo>
                  <a:pt x="27775" y="157900"/>
                </a:lnTo>
                <a:lnTo>
                  <a:pt x="23113" y="127254"/>
                </a:lnTo>
                <a:lnTo>
                  <a:pt x="23635" y="116800"/>
                </a:lnTo>
                <a:lnTo>
                  <a:pt x="35895" y="77507"/>
                </a:lnTo>
                <a:lnTo>
                  <a:pt x="60883" y="46997"/>
                </a:lnTo>
                <a:lnTo>
                  <a:pt x="96607" y="27828"/>
                </a:lnTo>
                <a:lnTo>
                  <a:pt x="127253" y="23114"/>
                </a:lnTo>
                <a:lnTo>
                  <a:pt x="200348" y="23114"/>
                </a:lnTo>
                <a:lnTo>
                  <a:pt x="198659" y="21859"/>
                </a:lnTo>
                <a:lnTo>
                  <a:pt x="152590" y="2540"/>
                </a:lnTo>
                <a:lnTo>
                  <a:pt x="140065" y="638"/>
                </a:lnTo>
                <a:lnTo>
                  <a:pt x="127253" y="0"/>
                </a:lnTo>
                <a:close/>
              </a:path>
              <a:path w="254634" h="254635">
                <a:moveTo>
                  <a:pt x="200348" y="23114"/>
                </a:moveTo>
                <a:lnTo>
                  <a:pt x="127253" y="23114"/>
                </a:lnTo>
                <a:lnTo>
                  <a:pt x="137707" y="23637"/>
                </a:lnTo>
                <a:lnTo>
                  <a:pt x="147923" y="25209"/>
                </a:lnTo>
                <a:lnTo>
                  <a:pt x="185658" y="41116"/>
                </a:lnTo>
                <a:lnTo>
                  <a:pt x="213407" y="68849"/>
                </a:lnTo>
                <a:lnTo>
                  <a:pt x="229314" y="106584"/>
                </a:lnTo>
                <a:lnTo>
                  <a:pt x="231394" y="127254"/>
                </a:lnTo>
                <a:lnTo>
                  <a:pt x="230872" y="137707"/>
                </a:lnTo>
                <a:lnTo>
                  <a:pt x="218612" y="177000"/>
                </a:lnTo>
                <a:lnTo>
                  <a:pt x="193625" y="207510"/>
                </a:lnTo>
                <a:lnTo>
                  <a:pt x="157900" y="226679"/>
                </a:lnTo>
                <a:lnTo>
                  <a:pt x="127253" y="231394"/>
                </a:lnTo>
                <a:lnTo>
                  <a:pt x="200330" y="231394"/>
                </a:lnTo>
                <a:lnTo>
                  <a:pt x="232649" y="198659"/>
                </a:lnTo>
                <a:lnTo>
                  <a:pt x="251967" y="152590"/>
                </a:lnTo>
                <a:lnTo>
                  <a:pt x="254507" y="127254"/>
                </a:lnTo>
                <a:lnTo>
                  <a:pt x="253869" y="114442"/>
                </a:lnTo>
                <a:lnTo>
                  <a:pt x="238996" y="66393"/>
                </a:lnTo>
                <a:lnTo>
                  <a:pt x="208395" y="29088"/>
                </a:lnTo>
                <a:lnTo>
                  <a:pt x="200348" y="23114"/>
                </a:lnTo>
                <a:close/>
              </a:path>
              <a:path w="254634" h="254635">
                <a:moveTo>
                  <a:pt x="95757" y="117094"/>
                </a:moveTo>
                <a:lnTo>
                  <a:pt x="89407" y="117094"/>
                </a:lnTo>
                <a:lnTo>
                  <a:pt x="86613" y="118110"/>
                </a:lnTo>
                <a:lnTo>
                  <a:pt x="84208" y="120523"/>
                </a:lnTo>
                <a:lnTo>
                  <a:pt x="82169" y="122682"/>
                </a:lnTo>
                <a:lnTo>
                  <a:pt x="81025" y="125475"/>
                </a:lnTo>
                <a:lnTo>
                  <a:pt x="81025" y="131953"/>
                </a:lnTo>
                <a:lnTo>
                  <a:pt x="82169" y="134620"/>
                </a:lnTo>
                <a:lnTo>
                  <a:pt x="108965" y="161290"/>
                </a:lnTo>
                <a:lnTo>
                  <a:pt x="111125" y="163575"/>
                </a:lnTo>
                <a:lnTo>
                  <a:pt x="113919" y="164719"/>
                </a:lnTo>
                <a:lnTo>
                  <a:pt x="120396" y="164719"/>
                </a:lnTo>
                <a:lnTo>
                  <a:pt x="123062" y="163575"/>
                </a:lnTo>
                <a:lnTo>
                  <a:pt x="125222" y="161290"/>
                </a:lnTo>
                <a:lnTo>
                  <a:pt x="149793" y="136779"/>
                </a:lnTo>
                <a:lnTo>
                  <a:pt x="117094" y="136779"/>
                </a:lnTo>
                <a:lnTo>
                  <a:pt x="100717" y="120396"/>
                </a:lnTo>
                <a:lnTo>
                  <a:pt x="98551" y="118110"/>
                </a:lnTo>
                <a:lnTo>
                  <a:pt x="95757" y="117094"/>
                </a:lnTo>
                <a:close/>
              </a:path>
              <a:path w="254634" h="254635">
                <a:moveTo>
                  <a:pt x="169418" y="92456"/>
                </a:moveTo>
                <a:lnTo>
                  <a:pt x="163068" y="92456"/>
                </a:lnTo>
                <a:lnTo>
                  <a:pt x="160274" y="93599"/>
                </a:lnTo>
                <a:lnTo>
                  <a:pt x="117094" y="136779"/>
                </a:lnTo>
                <a:lnTo>
                  <a:pt x="149793" y="136779"/>
                </a:lnTo>
                <a:lnTo>
                  <a:pt x="176656" y="109982"/>
                </a:lnTo>
                <a:lnTo>
                  <a:pt x="177800" y="107187"/>
                </a:lnTo>
                <a:lnTo>
                  <a:pt x="177800" y="100837"/>
                </a:lnTo>
                <a:lnTo>
                  <a:pt x="176656" y="98171"/>
                </a:lnTo>
                <a:lnTo>
                  <a:pt x="172084" y="93599"/>
                </a:lnTo>
                <a:lnTo>
                  <a:pt x="169418" y="9245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07095" y="2374392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3" y="0"/>
                </a:moveTo>
                <a:lnTo>
                  <a:pt x="77724" y="10033"/>
                </a:lnTo>
                <a:lnTo>
                  <a:pt x="37210" y="37211"/>
                </a:lnTo>
                <a:lnTo>
                  <a:pt x="10032" y="77724"/>
                </a:lnTo>
                <a:lnTo>
                  <a:pt x="0" y="127254"/>
                </a:lnTo>
                <a:lnTo>
                  <a:pt x="621" y="140065"/>
                </a:lnTo>
                <a:lnTo>
                  <a:pt x="15511" y="188114"/>
                </a:lnTo>
                <a:lnTo>
                  <a:pt x="46112" y="225417"/>
                </a:lnTo>
                <a:lnTo>
                  <a:pt x="89677" y="248775"/>
                </a:lnTo>
                <a:lnTo>
                  <a:pt x="127253" y="254508"/>
                </a:lnTo>
                <a:lnTo>
                  <a:pt x="140065" y="253867"/>
                </a:lnTo>
                <a:lnTo>
                  <a:pt x="188114" y="238942"/>
                </a:lnTo>
                <a:lnTo>
                  <a:pt x="200330" y="231394"/>
                </a:lnTo>
                <a:lnTo>
                  <a:pt x="127253" y="231394"/>
                </a:lnTo>
                <a:lnTo>
                  <a:pt x="116800" y="230870"/>
                </a:lnTo>
                <a:lnTo>
                  <a:pt x="77508" y="218559"/>
                </a:lnTo>
                <a:lnTo>
                  <a:pt x="46995" y="193625"/>
                </a:lnTo>
                <a:lnTo>
                  <a:pt x="27775" y="157900"/>
                </a:lnTo>
                <a:lnTo>
                  <a:pt x="23113" y="127254"/>
                </a:lnTo>
                <a:lnTo>
                  <a:pt x="23635" y="116800"/>
                </a:lnTo>
                <a:lnTo>
                  <a:pt x="35895" y="77507"/>
                </a:lnTo>
                <a:lnTo>
                  <a:pt x="60883" y="46997"/>
                </a:lnTo>
                <a:lnTo>
                  <a:pt x="96607" y="27828"/>
                </a:lnTo>
                <a:lnTo>
                  <a:pt x="127253" y="23113"/>
                </a:lnTo>
                <a:lnTo>
                  <a:pt x="200348" y="23113"/>
                </a:lnTo>
                <a:lnTo>
                  <a:pt x="198659" y="21859"/>
                </a:lnTo>
                <a:lnTo>
                  <a:pt x="152590" y="2540"/>
                </a:lnTo>
                <a:lnTo>
                  <a:pt x="140065" y="638"/>
                </a:lnTo>
                <a:lnTo>
                  <a:pt x="127253" y="0"/>
                </a:lnTo>
                <a:close/>
              </a:path>
              <a:path w="254634" h="254635">
                <a:moveTo>
                  <a:pt x="200348" y="23113"/>
                </a:moveTo>
                <a:lnTo>
                  <a:pt x="127253" y="23113"/>
                </a:lnTo>
                <a:lnTo>
                  <a:pt x="137707" y="23637"/>
                </a:lnTo>
                <a:lnTo>
                  <a:pt x="147923" y="25209"/>
                </a:lnTo>
                <a:lnTo>
                  <a:pt x="185658" y="41116"/>
                </a:lnTo>
                <a:lnTo>
                  <a:pt x="213407" y="68849"/>
                </a:lnTo>
                <a:lnTo>
                  <a:pt x="229314" y="106584"/>
                </a:lnTo>
                <a:lnTo>
                  <a:pt x="231394" y="127254"/>
                </a:lnTo>
                <a:lnTo>
                  <a:pt x="230872" y="137707"/>
                </a:lnTo>
                <a:lnTo>
                  <a:pt x="218612" y="177000"/>
                </a:lnTo>
                <a:lnTo>
                  <a:pt x="193625" y="207510"/>
                </a:lnTo>
                <a:lnTo>
                  <a:pt x="157900" y="226679"/>
                </a:lnTo>
                <a:lnTo>
                  <a:pt x="127253" y="231394"/>
                </a:lnTo>
                <a:lnTo>
                  <a:pt x="200330" y="231394"/>
                </a:lnTo>
                <a:lnTo>
                  <a:pt x="232649" y="198659"/>
                </a:lnTo>
                <a:lnTo>
                  <a:pt x="252015" y="152590"/>
                </a:lnTo>
                <a:lnTo>
                  <a:pt x="254507" y="127254"/>
                </a:lnTo>
                <a:lnTo>
                  <a:pt x="253886" y="114442"/>
                </a:lnTo>
                <a:lnTo>
                  <a:pt x="238996" y="66393"/>
                </a:lnTo>
                <a:lnTo>
                  <a:pt x="208395" y="29088"/>
                </a:lnTo>
                <a:lnTo>
                  <a:pt x="200348" y="23113"/>
                </a:lnTo>
                <a:close/>
              </a:path>
              <a:path w="254634" h="254635">
                <a:moveTo>
                  <a:pt x="97789" y="82804"/>
                </a:moveTo>
                <a:lnTo>
                  <a:pt x="94487" y="82931"/>
                </a:lnTo>
                <a:lnTo>
                  <a:pt x="91312" y="82931"/>
                </a:lnTo>
                <a:lnTo>
                  <a:pt x="88646" y="84074"/>
                </a:lnTo>
                <a:lnTo>
                  <a:pt x="86359" y="86360"/>
                </a:lnTo>
                <a:lnTo>
                  <a:pt x="84074" y="88519"/>
                </a:lnTo>
                <a:lnTo>
                  <a:pt x="82930" y="91312"/>
                </a:lnTo>
                <a:lnTo>
                  <a:pt x="82930" y="97790"/>
                </a:lnTo>
                <a:lnTo>
                  <a:pt x="84074" y="100457"/>
                </a:lnTo>
                <a:lnTo>
                  <a:pt x="86232" y="102743"/>
                </a:lnTo>
                <a:lnTo>
                  <a:pt x="110871" y="127254"/>
                </a:lnTo>
                <a:lnTo>
                  <a:pt x="84074" y="153924"/>
                </a:lnTo>
                <a:lnTo>
                  <a:pt x="82930" y="156718"/>
                </a:lnTo>
                <a:lnTo>
                  <a:pt x="82930" y="163195"/>
                </a:lnTo>
                <a:lnTo>
                  <a:pt x="84074" y="165862"/>
                </a:lnTo>
                <a:lnTo>
                  <a:pt x="86359" y="168148"/>
                </a:lnTo>
                <a:lnTo>
                  <a:pt x="88646" y="170307"/>
                </a:lnTo>
                <a:lnTo>
                  <a:pt x="91312" y="171450"/>
                </a:lnTo>
                <a:lnTo>
                  <a:pt x="97789" y="171450"/>
                </a:lnTo>
                <a:lnTo>
                  <a:pt x="100583" y="170307"/>
                </a:lnTo>
                <a:lnTo>
                  <a:pt x="127253" y="143637"/>
                </a:lnTo>
                <a:lnTo>
                  <a:pt x="160019" y="143637"/>
                </a:lnTo>
                <a:lnTo>
                  <a:pt x="143636" y="127254"/>
                </a:lnTo>
                <a:lnTo>
                  <a:pt x="160019" y="110871"/>
                </a:lnTo>
                <a:lnTo>
                  <a:pt x="127253" y="110871"/>
                </a:lnTo>
                <a:lnTo>
                  <a:pt x="100456" y="84074"/>
                </a:lnTo>
                <a:lnTo>
                  <a:pt x="97789" y="82804"/>
                </a:lnTo>
                <a:close/>
              </a:path>
              <a:path w="254634" h="254635">
                <a:moveTo>
                  <a:pt x="160019" y="143637"/>
                </a:moveTo>
                <a:lnTo>
                  <a:pt x="127253" y="143637"/>
                </a:lnTo>
                <a:lnTo>
                  <a:pt x="151767" y="168148"/>
                </a:lnTo>
                <a:lnTo>
                  <a:pt x="154050" y="170307"/>
                </a:lnTo>
                <a:lnTo>
                  <a:pt x="156718" y="171450"/>
                </a:lnTo>
                <a:lnTo>
                  <a:pt x="163195" y="171450"/>
                </a:lnTo>
                <a:lnTo>
                  <a:pt x="165861" y="170307"/>
                </a:lnTo>
                <a:lnTo>
                  <a:pt x="168148" y="168021"/>
                </a:lnTo>
                <a:lnTo>
                  <a:pt x="170433" y="165862"/>
                </a:lnTo>
                <a:lnTo>
                  <a:pt x="171646" y="163195"/>
                </a:lnTo>
                <a:lnTo>
                  <a:pt x="171703" y="156718"/>
                </a:lnTo>
                <a:lnTo>
                  <a:pt x="170433" y="154050"/>
                </a:lnTo>
                <a:lnTo>
                  <a:pt x="160019" y="143637"/>
                </a:lnTo>
                <a:close/>
              </a:path>
              <a:path w="254634" h="254635">
                <a:moveTo>
                  <a:pt x="163195" y="82804"/>
                </a:moveTo>
                <a:lnTo>
                  <a:pt x="160020" y="82804"/>
                </a:lnTo>
                <a:lnTo>
                  <a:pt x="156845" y="82931"/>
                </a:lnTo>
                <a:lnTo>
                  <a:pt x="154177" y="84074"/>
                </a:lnTo>
                <a:lnTo>
                  <a:pt x="151767" y="86360"/>
                </a:lnTo>
                <a:lnTo>
                  <a:pt x="127253" y="110871"/>
                </a:lnTo>
                <a:lnTo>
                  <a:pt x="160019" y="110871"/>
                </a:lnTo>
                <a:lnTo>
                  <a:pt x="170433" y="100457"/>
                </a:lnTo>
                <a:lnTo>
                  <a:pt x="171646" y="97790"/>
                </a:lnTo>
                <a:lnTo>
                  <a:pt x="171703" y="91312"/>
                </a:lnTo>
                <a:lnTo>
                  <a:pt x="170433" y="88519"/>
                </a:lnTo>
                <a:lnTo>
                  <a:pt x="165861" y="83947"/>
                </a:lnTo>
                <a:lnTo>
                  <a:pt x="163195" y="8280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26123" y="3241548"/>
            <a:ext cx="256540" cy="254635"/>
          </a:xfrm>
          <a:custGeom>
            <a:avLst/>
            <a:gdLst/>
            <a:ahLst/>
            <a:cxnLst/>
            <a:rect l="l" t="t" r="r" b="b"/>
            <a:pathLst>
              <a:path w="256540" h="254635">
                <a:moveTo>
                  <a:pt x="128015" y="0"/>
                </a:moveTo>
                <a:lnTo>
                  <a:pt x="90207" y="5679"/>
                </a:lnTo>
                <a:lnTo>
                  <a:pt x="46442" y="29088"/>
                </a:lnTo>
                <a:lnTo>
                  <a:pt x="15658" y="66393"/>
                </a:lnTo>
                <a:lnTo>
                  <a:pt x="640" y="114442"/>
                </a:lnTo>
                <a:lnTo>
                  <a:pt x="0" y="127253"/>
                </a:lnTo>
                <a:lnTo>
                  <a:pt x="640" y="140065"/>
                </a:lnTo>
                <a:lnTo>
                  <a:pt x="15658" y="188114"/>
                </a:lnTo>
                <a:lnTo>
                  <a:pt x="46388" y="225417"/>
                </a:lnTo>
                <a:lnTo>
                  <a:pt x="90207" y="248775"/>
                </a:lnTo>
                <a:lnTo>
                  <a:pt x="128015" y="254507"/>
                </a:lnTo>
                <a:lnTo>
                  <a:pt x="140920" y="253867"/>
                </a:lnTo>
                <a:lnTo>
                  <a:pt x="189206" y="238942"/>
                </a:lnTo>
                <a:lnTo>
                  <a:pt x="201483" y="231393"/>
                </a:lnTo>
                <a:lnTo>
                  <a:pt x="128015" y="231393"/>
                </a:lnTo>
                <a:lnTo>
                  <a:pt x="117486" y="230870"/>
                </a:lnTo>
                <a:lnTo>
                  <a:pt x="77995" y="218559"/>
                </a:lnTo>
                <a:lnTo>
                  <a:pt x="47303" y="193625"/>
                </a:lnTo>
                <a:lnTo>
                  <a:pt x="27955" y="157900"/>
                </a:lnTo>
                <a:lnTo>
                  <a:pt x="23240" y="127253"/>
                </a:lnTo>
                <a:lnTo>
                  <a:pt x="23818" y="116800"/>
                </a:lnTo>
                <a:lnTo>
                  <a:pt x="36151" y="77507"/>
                </a:lnTo>
                <a:lnTo>
                  <a:pt x="61283" y="46997"/>
                </a:lnTo>
                <a:lnTo>
                  <a:pt x="97137" y="27828"/>
                </a:lnTo>
                <a:lnTo>
                  <a:pt x="128015" y="23113"/>
                </a:lnTo>
                <a:lnTo>
                  <a:pt x="201549" y="23113"/>
                </a:lnTo>
                <a:lnTo>
                  <a:pt x="199850" y="21859"/>
                </a:lnTo>
                <a:lnTo>
                  <a:pt x="153527" y="2539"/>
                </a:lnTo>
                <a:lnTo>
                  <a:pt x="140920" y="638"/>
                </a:lnTo>
                <a:lnTo>
                  <a:pt x="128015" y="0"/>
                </a:lnTo>
                <a:close/>
              </a:path>
              <a:path w="256540" h="254635">
                <a:moveTo>
                  <a:pt x="201549" y="23113"/>
                </a:moveTo>
                <a:lnTo>
                  <a:pt x="128015" y="23113"/>
                </a:lnTo>
                <a:lnTo>
                  <a:pt x="138562" y="23637"/>
                </a:lnTo>
                <a:lnTo>
                  <a:pt x="148859" y="25209"/>
                </a:lnTo>
                <a:lnTo>
                  <a:pt x="186737" y="41116"/>
                </a:lnTo>
                <a:lnTo>
                  <a:pt x="214661" y="68849"/>
                </a:lnTo>
                <a:lnTo>
                  <a:pt x="230695" y="106584"/>
                </a:lnTo>
                <a:lnTo>
                  <a:pt x="232791" y="127253"/>
                </a:lnTo>
                <a:lnTo>
                  <a:pt x="232267" y="137707"/>
                </a:lnTo>
                <a:lnTo>
                  <a:pt x="219880" y="177000"/>
                </a:lnTo>
                <a:lnTo>
                  <a:pt x="194748" y="207510"/>
                </a:lnTo>
                <a:lnTo>
                  <a:pt x="158841" y="226679"/>
                </a:lnTo>
                <a:lnTo>
                  <a:pt x="128015" y="231393"/>
                </a:lnTo>
                <a:lnTo>
                  <a:pt x="201483" y="231393"/>
                </a:lnTo>
                <a:lnTo>
                  <a:pt x="233981" y="198659"/>
                </a:lnTo>
                <a:lnTo>
                  <a:pt x="253476" y="152590"/>
                </a:lnTo>
                <a:lnTo>
                  <a:pt x="256031" y="127253"/>
                </a:lnTo>
                <a:lnTo>
                  <a:pt x="255391" y="114442"/>
                </a:lnTo>
                <a:lnTo>
                  <a:pt x="240373" y="66393"/>
                </a:lnTo>
                <a:lnTo>
                  <a:pt x="209643" y="29088"/>
                </a:lnTo>
                <a:lnTo>
                  <a:pt x="201549" y="23113"/>
                </a:lnTo>
                <a:close/>
              </a:path>
              <a:path w="256540" h="254635">
                <a:moveTo>
                  <a:pt x="96392" y="117093"/>
                </a:moveTo>
                <a:lnTo>
                  <a:pt x="89915" y="117093"/>
                </a:lnTo>
                <a:lnTo>
                  <a:pt x="87122" y="118110"/>
                </a:lnTo>
                <a:lnTo>
                  <a:pt x="82550" y="122681"/>
                </a:lnTo>
                <a:lnTo>
                  <a:pt x="81534" y="125475"/>
                </a:lnTo>
                <a:lnTo>
                  <a:pt x="81534" y="131952"/>
                </a:lnTo>
                <a:lnTo>
                  <a:pt x="82550" y="134619"/>
                </a:lnTo>
                <a:lnTo>
                  <a:pt x="84836" y="136778"/>
                </a:lnTo>
                <a:lnTo>
                  <a:pt x="109600" y="161289"/>
                </a:lnTo>
                <a:lnTo>
                  <a:pt x="111760" y="163575"/>
                </a:lnTo>
                <a:lnTo>
                  <a:pt x="114553" y="164718"/>
                </a:lnTo>
                <a:lnTo>
                  <a:pt x="121030" y="164718"/>
                </a:lnTo>
                <a:lnTo>
                  <a:pt x="123825" y="163575"/>
                </a:lnTo>
                <a:lnTo>
                  <a:pt x="125984" y="161289"/>
                </a:lnTo>
                <a:lnTo>
                  <a:pt x="150677" y="136778"/>
                </a:lnTo>
                <a:lnTo>
                  <a:pt x="117855" y="136778"/>
                </a:lnTo>
                <a:lnTo>
                  <a:pt x="101346" y="120523"/>
                </a:lnTo>
                <a:lnTo>
                  <a:pt x="99060" y="118110"/>
                </a:lnTo>
                <a:lnTo>
                  <a:pt x="96392" y="117093"/>
                </a:lnTo>
                <a:close/>
              </a:path>
              <a:path w="256540" h="254635">
                <a:moveTo>
                  <a:pt x="170434" y="92455"/>
                </a:moveTo>
                <a:lnTo>
                  <a:pt x="163956" y="92455"/>
                </a:lnTo>
                <a:lnTo>
                  <a:pt x="161289" y="93599"/>
                </a:lnTo>
                <a:lnTo>
                  <a:pt x="117855" y="136778"/>
                </a:lnTo>
                <a:lnTo>
                  <a:pt x="150677" y="136778"/>
                </a:lnTo>
                <a:lnTo>
                  <a:pt x="177673" y="109981"/>
                </a:lnTo>
                <a:lnTo>
                  <a:pt x="178816" y="107187"/>
                </a:lnTo>
                <a:lnTo>
                  <a:pt x="178816" y="100837"/>
                </a:lnTo>
                <a:lnTo>
                  <a:pt x="177673" y="98171"/>
                </a:lnTo>
                <a:lnTo>
                  <a:pt x="173100" y="93599"/>
                </a:lnTo>
                <a:lnTo>
                  <a:pt x="170434" y="9245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07095" y="3241548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3" y="0"/>
                </a:moveTo>
                <a:lnTo>
                  <a:pt x="77724" y="10032"/>
                </a:lnTo>
                <a:lnTo>
                  <a:pt x="37210" y="37211"/>
                </a:lnTo>
                <a:lnTo>
                  <a:pt x="10032" y="77724"/>
                </a:lnTo>
                <a:lnTo>
                  <a:pt x="0" y="127253"/>
                </a:lnTo>
                <a:lnTo>
                  <a:pt x="638" y="140065"/>
                </a:lnTo>
                <a:lnTo>
                  <a:pt x="15511" y="188114"/>
                </a:lnTo>
                <a:lnTo>
                  <a:pt x="46112" y="225417"/>
                </a:lnTo>
                <a:lnTo>
                  <a:pt x="89677" y="248775"/>
                </a:lnTo>
                <a:lnTo>
                  <a:pt x="127253" y="254507"/>
                </a:lnTo>
                <a:lnTo>
                  <a:pt x="140065" y="253867"/>
                </a:lnTo>
                <a:lnTo>
                  <a:pt x="188114" y="238942"/>
                </a:lnTo>
                <a:lnTo>
                  <a:pt x="200330" y="231393"/>
                </a:lnTo>
                <a:lnTo>
                  <a:pt x="127253" y="231393"/>
                </a:lnTo>
                <a:lnTo>
                  <a:pt x="116800" y="230870"/>
                </a:lnTo>
                <a:lnTo>
                  <a:pt x="77508" y="218559"/>
                </a:lnTo>
                <a:lnTo>
                  <a:pt x="46995" y="193625"/>
                </a:lnTo>
                <a:lnTo>
                  <a:pt x="27775" y="157900"/>
                </a:lnTo>
                <a:lnTo>
                  <a:pt x="23113" y="127253"/>
                </a:lnTo>
                <a:lnTo>
                  <a:pt x="23635" y="116800"/>
                </a:lnTo>
                <a:lnTo>
                  <a:pt x="35895" y="77507"/>
                </a:lnTo>
                <a:lnTo>
                  <a:pt x="60883" y="46997"/>
                </a:lnTo>
                <a:lnTo>
                  <a:pt x="96607" y="27828"/>
                </a:lnTo>
                <a:lnTo>
                  <a:pt x="127253" y="23113"/>
                </a:lnTo>
                <a:lnTo>
                  <a:pt x="200348" y="23113"/>
                </a:lnTo>
                <a:lnTo>
                  <a:pt x="198659" y="21859"/>
                </a:lnTo>
                <a:lnTo>
                  <a:pt x="152590" y="2539"/>
                </a:lnTo>
                <a:lnTo>
                  <a:pt x="140065" y="638"/>
                </a:lnTo>
                <a:lnTo>
                  <a:pt x="127253" y="0"/>
                </a:lnTo>
                <a:close/>
              </a:path>
              <a:path w="254634" h="254635">
                <a:moveTo>
                  <a:pt x="200348" y="23113"/>
                </a:moveTo>
                <a:lnTo>
                  <a:pt x="127253" y="23113"/>
                </a:lnTo>
                <a:lnTo>
                  <a:pt x="137707" y="23637"/>
                </a:lnTo>
                <a:lnTo>
                  <a:pt x="147923" y="25209"/>
                </a:lnTo>
                <a:lnTo>
                  <a:pt x="185658" y="41116"/>
                </a:lnTo>
                <a:lnTo>
                  <a:pt x="213407" y="68849"/>
                </a:lnTo>
                <a:lnTo>
                  <a:pt x="229314" y="106584"/>
                </a:lnTo>
                <a:lnTo>
                  <a:pt x="231394" y="127253"/>
                </a:lnTo>
                <a:lnTo>
                  <a:pt x="230872" y="137707"/>
                </a:lnTo>
                <a:lnTo>
                  <a:pt x="218612" y="177000"/>
                </a:lnTo>
                <a:lnTo>
                  <a:pt x="193625" y="207510"/>
                </a:lnTo>
                <a:lnTo>
                  <a:pt x="157900" y="226679"/>
                </a:lnTo>
                <a:lnTo>
                  <a:pt x="127253" y="231393"/>
                </a:lnTo>
                <a:lnTo>
                  <a:pt x="200330" y="231393"/>
                </a:lnTo>
                <a:lnTo>
                  <a:pt x="232649" y="198659"/>
                </a:lnTo>
                <a:lnTo>
                  <a:pt x="251967" y="152590"/>
                </a:lnTo>
                <a:lnTo>
                  <a:pt x="254507" y="127253"/>
                </a:lnTo>
                <a:lnTo>
                  <a:pt x="253869" y="114442"/>
                </a:lnTo>
                <a:lnTo>
                  <a:pt x="238996" y="66393"/>
                </a:lnTo>
                <a:lnTo>
                  <a:pt x="208395" y="29088"/>
                </a:lnTo>
                <a:lnTo>
                  <a:pt x="200348" y="23113"/>
                </a:lnTo>
                <a:close/>
              </a:path>
              <a:path w="254634" h="254635">
                <a:moveTo>
                  <a:pt x="95757" y="117093"/>
                </a:moveTo>
                <a:lnTo>
                  <a:pt x="89407" y="117093"/>
                </a:lnTo>
                <a:lnTo>
                  <a:pt x="86613" y="118110"/>
                </a:lnTo>
                <a:lnTo>
                  <a:pt x="84208" y="120523"/>
                </a:lnTo>
                <a:lnTo>
                  <a:pt x="82169" y="122681"/>
                </a:lnTo>
                <a:lnTo>
                  <a:pt x="81025" y="125475"/>
                </a:lnTo>
                <a:lnTo>
                  <a:pt x="81025" y="131952"/>
                </a:lnTo>
                <a:lnTo>
                  <a:pt x="82169" y="134619"/>
                </a:lnTo>
                <a:lnTo>
                  <a:pt x="108965" y="161289"/>
                </a:lnTo>
                <a:lnTo>
                  <a:pt x="111125" y="163575"/>
                </a:lnTo>
                <a:lnTo>
                  <a:pt x="113919" y="164718"/>
                </a:lnTo>
                <a:lnTo>
                  <a:pt x="120396" y="164718"/>
                </a:lnTo>
                <a:lnTo>
                  <a:pt x="123062" y="163575"/>
                </a:lnTo>
                <a:lnTo>
                  <a:pt x="125222" y="161289"/>
                </a:lnTo>
                <a:lnTo>
                  <a:pt x="149793" y="136778"/>
                </a:lnTo>
                <a:lnTo>
                  <a:pt x="117094" y="136778"/>
                </a:lnTo>
                <a:lnTo>
                  <a:pt x="100717" y="120396"/>
                </a:lnTo>
                <a:lnTo>
                  <a:pt x="98551" y="118110"/>
                </a:lnTo>
                <a:lnTo>
                  <a:pt x="95757" y="117093"/>
                </a:lnTo>
                <a:close/>
              </a:path>
              <a:path w="254634" h="254635">
                <a:moveTo>
                  <a:pt x="169418" y="92455"/>
                </a:moveTo>
                <a:lnTo>
                  <a:pt x="163068" y="92455"/>
                </a:lnTo>
                <a:lnTo>
                  <a:pt x="160274" y="93599"/>
                </a:lnTo>
                <a:lnTo>
                  <a:pt x="117094" y="136778"/>
                </a:lnTo>
                <a:lnTo>
                  <a:pt x="149793" y="136778"/>
                </a:lnTo>
                <a:lnTo>
                  <a:pt x="176656" y="109981"/>
                </a:lnTo>
                <a:lnTo>
                  <a:pt x="177800" y="107187"/>
                </a:lnTo>
                <a:lnTo>
                  <a:pt x="177800" y="100837"/>
                </a:lnTo>
                <a:lnTo>
                  <a:pt x="176656" y="98171"/>
                </a:lnTo>
                <a:lnTo>
                  <a:pt x="172084" y="93599"/>
                </a:lnTo>
                <a:lnTo>
                  <a:pt x="169418" y="9245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715500" y="3241548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3" y="0"/>
                </a:moveTo>
                <a:lnTo>
                  <a:pt x="77724" y="10032"/>
                </a:lnTo>
                <a:lnTo>
                  <a:pt x="37213" y="37211"/>
                </a:lnTo>
                <a:lnTo>
                  <a:pt x="10032" y="77724"/>
                </a:lnTo>
                <a:lnTo>
                  <a:pt x="0" y="127253"/>
                </a:lnTo>
                <a:lnTo>
                  <a:pt x="638" y="140065"/>
                </a:lnTo>
                <a:lnTo>
                  <a:pt x="15511" y="188114"/>
                </a:lnTo>
                <a:lnTo>
                  <a:pt x="46113" y="225417"/>
                </a:lnTo>
                <a:lnTo>
                  <a:pt x="89677" y="248775"/>
                </a:lnTo>
                <a:lnTo>
                  <a:pt x="127253" y="254507"/>
                </a:lnTo>
                <a:lnTo>
                  <a:pt x="140065" y="253867"/>
                </a:lnTo>
                <a:lnTo>
                  <a:pt x="188114" y="238942"/>
                </a:lnTo>
                <a:lnTo>
                  <a:pt x="200330" y="231393"/>
                </a:lnTo>
                <a:lnTo>
                  <a:pt x="127253" y="231393"/>
                </a:lnTo>
                <a:lnTo>
                  <a:pt x="116800" y="230870"/>
                </a:lnTo>
                <a:lnTo>
                  <a:pt x="77507" y="218559"/>
                </a:lnTo>
                <a:lnTo>
                  <a:pt x="46997" y="193625"/>
                </a:lnTo>
                <a:lnTo>
                  <a:pt x="27775" y="157900"/>
                </a:lnTo>
                <a:lnTo>
                  <a:pt x="23114" y="127253"/>
                </a:lnTo>
                <a:lnTo>
                  <a:pt x="23635" y="116800"/>
                </a:lnTo>
                <a:lnTo>
                  <a:pt x="35895" y="77507"/>
                </a:lnTo>
                <a:lnTo>
                  <a:pt x="60882" y="46997"/>
                </a:lnTo>
                <a:lnTo>
                  <a:pt x="96607" y="27828"/>
                </a:lnTo>
                <a:lnTo>
                  <a:pt x="127253" y="23113"/>
                </a:lnTo>
                <a:lnTo>
                  <a:pt x="200348" y="23113"/>
                </a:lnTo>
                <a:lnTo>
                  <a:pt x="198659" y="21859"/>
                </a:lnTo>
                <a:lnTo>
                  <a:pt x="152590" y="2539"/>
                </a:lnTo>
                <a:lnTo>
                  <a:pt x="140065" y="638"/>
                </a:lnTo>
                <a:lnTo>
                  <a:pt x="127253" y="0"/>
                </a:lnTo>
                <a:close/>
              </a:path>
              <a:path w="254634" h="254635">
                <a:moveTo>
                  <a:pt x="200348" y="23113"/>
                </a:moveTo>
                <a:lnTo>
                  <a:pt x="127253" y="23113"/>
                </a:lnTo>
                <a:lnTo>
                  <a:pt x="137707" y="23637"/>
                </a:lnTo>
                <a:lnTo>
                  <a:pt x="147923" y="25209"/>
                </a:lnTo>
                <a:lnTo>
                  <a:pt x="185658" y="41116"/>
                </a:lnTo>
                <a:lnTo>
                  <a:pt x="213407" y="68849"/>
                </a:lnTo>
                <a:lnTo>
                  <a:pt x="229314" y="106584"/>
                </a:lnTo>
                <a:lnTo>
                  <a:pt x="231394" y="127253"/>
                </a:lnTo>
                <a:lnTo>
                  <a:pt x="230872" y="137707"/>
                </a:lnTo>
                <a:lnTo>
                  <a:pt x="218612" y="177000"/>
                </a:lnTo>
                <a:lnTo>
                  <a:pt x="193625" y="207510"/>
                </a:lnTo>
                <a:lnTo>
                  <a:pt x="157900" y="226679"/>
                </a:lnTo>
                <a:lnTo>
                  <a:pt x="127253" y="231393"/>
                </a:lnTo>
                <a:lnTo>
                  <a:pt x="200330" y="231393"/>
                </a:lnTo>
                <a:lnTo>
                  <a:pt x="232648" y="198659"/>
                </a:lnTo>
                <a:lnTo>
                  <a:pt x="251967" y="152590"/>
                </a:lnTo>
                <a:lnTo>
                  <a:pt x="254507" y="127253"/>
                </a:lnTo>
                <a:lnTo>
                  <a:pt x="253869" y="114442"/>
                </a:lnTo>
                <a:lnTo>
                  <a:pt x="238996" y="66393"/>
                </a:lnTo>
                <a:lnTo>
                  <a:pt x="208395" y="29088"/>
                </a:lnTo>
                <a:lnTo>
                  <a:pt x="200348" y="23113"/>
                </a:lnTo>
                <a:close/>
              </a:path>
              <a:path w="254634" h="254635">
                <a:moveTo>
                  <a:pt x="95757" y="117093"/>
                </a:moveTo>
                <a:lnTo>
                  <a:pt x="89407" y="117093"/>
                </a:lnTo>
                <a:lnTo>
                  <a:pt x="86614" y="118110"/>
                </a:lnTo>
                <a:lnTo>
                  <a:pt x="84208" y="120523"/>
                </a:lnTo>
                <a:lnTo>
                  <a:pt x="82169" y="122681"/>
                </a:lnTo>
                <a:lnTo>
                  <a:pt x="81025" y="125475"/>
                </a:lnTo>
                <a:lnTo>
                  <a:pt x="81025" y="131952"/>
                </a:lnTo>
                <a:lnTo>
                  <a:pt x="82169" y="134619"/>
                </a:lnTo>
                <a:lnTo>
                  <a:pt x="108966" y="161289"/>
                </a:lnTo>
                <a:lnTo>
                  <a:pt x="111125" y="163575"/>
                </a:lnTo>
                <a:lnTo>
                  <a:pt x="113919" y="164718"/>
                </a:lnTo>
                <a:lnTo>
                  <a:pt x="120396" y="164718"/>
                </a:lnTo>
                <a:lnTo>
                  <a:pt x="123063" y="163575"/>
                </a:lnTo>
                <a:lnTo>
                  <a:pt x="125222" y="161289"/>
                </a:lnTo>
                <a:lnTo>
                  <a:pt x="149793" y="136778"/>
                </a:lnTo>
                <a:lnTo>
                  <a:pt x="117094" y="136778"/>
                </a:lnTo>
                <a:lnTo>
                  <a:pt x="100717" y="120396"/>
                </a:lnTo>
                <a:lnTo>
                  <a:pt x="98551" y="118110"/>
                </a:lnTo>
                <a:lnTo>
                  <a:pt x="95757" y="117093"/>
                </a:lnTo>
                <a:close/>
              </a:path>
              <a:path w="254634" h="254635">
                <a:moveTo>
                  <a:pt x="169418" y="92455"/>
                </a:moveTo>
                <a:lnTo>
                  <a:pt x="163068" y="92455"/>
                </a:lnTo>
                <a:lnTo>
                  <a:pt x="160274" y="93599"/>
                </a:lnTo>
                <a:lnTo>
                  <a:pt x="117094" y="136778"/>
                </a:lnTo>
                <a:lnTo>
                  <a:pt x="149793" y="136778"/>
                </a:lnTo>
                <a:lnTo>
                  <a:pt x="176656" y="109981"/>
                </a:lnTo>
                <a:lnTo>
                  <a:pt x="177800" y="107187"/>
                </a:lnTo>
                <a:lnTo>
                  <a:pt x="177800" y="100837"/>
                </a:lnTo>
                <a:lnTo>
                  <a:pt x="176656" y="98171"/>
                </a:lnTo>
                <a:lnTo>
                  <a:pt x="172084" y="93599"/>
                </a:lnTo>
                <a:lnTo>
                  <a:pt x="169418" y="9245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715500" y="3688079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253" y="0"/>
                </a:moveTo>
                <a:lnTo>
                  <a:pt x="77724" y="10160"/>
                </a:lnTo>
                <a:lnTo>
                  <a:pt x="37213" y="37465"/>
                </a:lnTo>
                <a:lnTo>
                  <a:pt x="10032" y="78232"/>
                </a:lnTo>
                <a:lnTo>
                  <a:pt x="0" y="128016"/>
                </a:lnTo>
                <a:lnTo>
                  <a:pt x="638" y="140902"/>
                </a:lnTo>
                <a:lnTo>
                  <a:pt x="15511" y="189206"/>
                </a:lnTo>
                <a:lnTo>
                  <a:pt x="46113" y="226708"/>
                </a:lnTo>
                <a:lnTo>
                  <a:pt x="89677" y="250299"/>
                </a:lnTo>
                <a:lnTo>
                  <a:pt x="127253" y="256032"/>
                </a:lnTo>
                <a:lnTo>
                  <a:pt x="140065" y="255391"/>
                </a:lnTo>
                <a:lnTo>
                  <a:pt x="188114" y="240373"/>
                </a:lnTo>
                <a:lnTo>
                  <a:pt x="200253" y="232791"/>
                </a:lnTo>
                <a:lnTo>
                  <a:pt x="127253" y="232791"/>
                </a:lnTo>
                <a:lnTo>
                  <a:pt x="116800" y="232267"/>
                </a:lnTo>
                <a:lnTo>
                  <a:pt x="77507" y="219880"/>
                </a:lnTo>
                <a:lnTo>
                  <a:pt x="46997" y="194748"/>
                </a:lnTo>
                <a:lnTo>
                  <a:pt x="27775" y="158823"/>
                </a:lnTo>
                <a:lnTo>
                  <a:pt x="23114" y="128016"/>
                </a:lnTo>
                <a:lnTo>
                  <a:pt x="23635" y="117469"/>
                </a:lnTo>
                <a:lnTo>
                  <a:pt x="35895" y="77995"/>
                </a:lnTo>
                <a:lnTo>
                  <a:pt x="60882" y="47285"/>
                </a:lnTo>
                <a:lnTo>
                  <a:pt x="96607" y="27955"/>
                </a:lnTo>
                <a:lnTo>
                  <a:pt x="127253" y="23241"/>
                </a:lnTo>
                <a:lnTo>
                  <a:pt x="200253" y="23241"/>
                </a:lnTo>
                <a:lnTo>
                  <a:pt x="198659" y="22050"/>
                </a:lnTo>
                <a:lnTo>
                  <a:pt x="152590" y="2555"/>
                </a:lnTo>
                <a:lnTo>
                  <a:pt x="140065" y="640"/>
                </a:lnTo>
                <a:lnTo>
                  <a:pt x="127253" y="0"/>
                </a:lnTo>
                <a:close/>
              </a:path>
              <a:path w="254634" h="256539">
                <a:moveTo>
                  <a:pt x="200253" y="23241"/>
                </a:moveTo>
                <a:lnTo>
                  <a:pt x="127253" y="23241"/>
                </a:lnTo>
                <a:lnTo>
                  <a:pt x="137707" y="23764"/>
                </a:lnTo>
                <a:lnTo>
                  <a:pt x="147923" y="25336"/>
                </a:lnTo>
                <a:lnTo>
                  <a:pt x="185658" y="41322"/>
                </a:lnTo>
                <a:lnTo>
                  <a:pt x="213407" y="69294"/>
                </a:lnTo>
                <a:lnTo>
                  <a:pt x="229314" y="107172"/>
                </a:lnTo>
                <a:lnTo>
                  <a:pt x="231394" y="128016"/>
                </a:lnTo>
                <a:lnTo>
                  <a:pt x="230872" y="138491"/>
                </a:lnTo>
                <a:lnTo>
                  <a:pt x="218612" y="178036"/>
                </a:lnTo>
                <a:lnTo>
                  <a:pt x="193625" y="208728"/>
                </a:lnTo>
                <a:lnTo>
                  <a:pt x="157900" y="228076"/>
                </a:lnTo>
                <a:lnTo>
                  <a:pt x="127253" y="232791"/>
                </a:lnTo>
                <a:lnTo>
                  <a:pt x="200253" y="232791"/>
                </a:lnTo>
                <a:lnTo>
                  <a:pt x="232648" y="199802"/>
                </a:lnTo>
                <a:lnTo>
                  <a:pt x="251967" y="153479"/>
                </a:lnTo>
                <a:lnTo>
                  <a:pt x="254507" y="128016"/>
                </a:lnTo>
                <a:lnTo>
                  <a:pt x="253869" y="115111"/>
                </a:lnTo>
                <a:lnTo>
                  <a:pt x="238996" y="66807"/>
                </a:lnTo>
                <a:lnTo>
                  <a:pt x="208395" y="29323"/>
                </a:lnTo>
                <a:lnTo>
                  <a:pt x="200253" y="23241"/>
                </a:lnTo>
                <a:close/>
              </a:path>
              <a:path w="254634" h="256539">
                <a:moveTo>
                  <a:pt x="95757" y="117729"/>
                </a:moveTo>
                <a:lnTo>
                  <a:pt x="89407" y="117729"/>
                </a:lnTo>
                <a:lnTo>
                  <a:pt x="86614" y="118872"/>
                </a:lnTo>
                <a:lnTo>
                  <a:pt x="84327" y="121158"/>
                </a:lnTo>
                <a:lnTo>
                  <a:pt x="82169" y="123444"/>
                </a:lnTo>
                <a:lnTo>
                  <a:pt x="81025" y="126111"/>
                </a:lnTo>
                <a:lnTo>
                  <a:pt x="81025" y="132715"/>
                </a:lnTo>
                <a:lnTo>
                  <a:pt x="82169" y="135382"/>
                </a:lnTo>
                <a:lnTo>
                  <a:pt x="84327" y="137668"/>
                </a:lnTo>
                <a:lnTo>
                  <a:pt x="111125" y="164465"/>
                </a:lnTo>
                <a:lnTo>
                  <a:pt x="113919" y="165608"/>
                </a:lnTo>
                <a:lnTo>
                  <a:pt x="120396" y="165608"/>
                </a:lnTo>
                <a:lnTo>
                  <a:pt x="123063" y="164465"/>
                </a:lnTo>
                <a:lnTo>
                  <a:pt x="149733" y="137668"/>
                </a:lnTo>
                <a:lnTo>
                  <a:pt x="117094" y="137668"/>
                </a:lnTo>
                <a:lnTo>
                  <a:pt x="100838" y="121158"/>
                </a:lnTo>
                <a:lnTo>
                  <a:pt x="98551" y="118872"/>
                </a:lnTo>
                <a:lnTo>
                  <a:pt x="95757" y="117729"/>
                </a:lnTo>
                <a:close/>
              </a:path>
              <a:path w="254634" h="256539">
                <a:moveTo>
                  <a:pt x="169418" y="92964"/>
                </a:moveTo>
                <a:lnTo>
                  <a:pt x="163068" y="92964"/>
                </a:lnTo>
                <a:lnTo>
                  <a:pt x="160274" y="94107"/>
                </a:lnTo>
                <a:lnTo>
                  <a:pt x="157988" y="96520"/>
                </a:lnTo>
                <a:lnTo>
                  <a:pt x="117094" y="137668"/>
                </a:lnTo>
                <a:lnTo>
                  <a:pt x="149733" y="137668"/>
                </a:lnTo>
                <a:lnTo>
                  <a:pt x="176656" y="110617"/>
                </a:lnTo>
                <a:lnTo>
                  <a:pt x="177800" y="107823"/>
                </a:lnTo>
                <a:lnTo>
                  <a:pt x="177800" y="101473"/>
                </a:lnTo>
                <a:lnTo>
                  <a:pt x="176656" y="98679"/>
                </a:lnTo>
                <a:lnTo>
                  <a:pt x="172084" y="94107"/>
                </a:lnTo>
                <a:lnTo>
                  <a:pt x="169418" y="9296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15500" y="2374392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3" y="0"/>
                </a:moveTo>
                <a:lnTo>
                  <a:pt x="77724" y="10033"/>
                </a:lnTo>
                <a:lnTo>
                  <a:pt x="37213" y="37211"/>
                </a:lnTo>
                <a:lnTo>
                  <a:pt x="10032" y="77724"/>
                </a:lnTo>
                <a:lnTo>
                  <a:pt x="0" y="127254"/>
                </a:lnTo>
                <a:lnTo>
                  <a:pt x="638" y="140065"/>
                </a:lnTo>
                <a:lnTo>
                  <a:pt x="15511" y="188114"/>
                </a:lnTo>
                <a:lnTo>
                  <a:pt x="46113" y="225417"/>
                </a:lnTo>
                <a:lnTo>
                  <a:pt x="89677" y="248775"/>
                </a:lnTo>
                <a:lnTo>
                  <a:pt x="127253" y="254508"/>
                </a:lnTo>
                <a:lnTo>
                  <a:pt x="140065" y="253867"/>
                </a:lnTo>
                <a:lnTo>
                  <a:pt x="188114" y="238942"/>
                </a:lnTo>
                <a:lnTo>
                  <a:pt x="200330" y="231394"/>
                </a:lnTo>
                <a:lnTo>
                  <a:pt x="127253" y="231394"/>
                </a:lnTo>
                <a:lnTo>
                  <a:pt x="116800" y="230870"/>
                </a:lnTo>
                <a:lnTo>
                  <a:pt x="77507" y="218559"/>
                </a:lnTo>
                <a:lnTo>
                  <a:pt x="46997" y="193625"/>
                </a:lnTo>
                <a:lnTo>
                  <a:pt x="27775" y="157900"/>
                </a:lnTo>
                <a:lnTo>
                  <a:pt x="23114" y="127254"/>
                </a:lnTo>
                <a:lnTo>
                  <a:pt x="23635" y="116800"/>
                </a:lnTo>
                <a:lnTo>
                  <a:pt x="35895" y="77507"/>
                </a:lnTo>
                <a:lnTo>
                  <a:pt x="60882" y="46997"/>
                </a:lnTo>
                <a:lnTo>
                  <a:pt x="96607" y="27828"/>
                </a:lnTo>
                <a:lnTo>
                  <a:pt x="127253" y="23113"/>
                </a:lnTo>
                <a:lnTo>
                  <a:pt x="200348" y="23113"/>
                </a:lnTo>
                <a:lnTo>
                  <a:pt x="198659" y="21859"/>
                </a:lnTo>
                <a:lnTo>
                  <a:pt x="152590" y="2540"/>
                </a:lnTo>
                <a:lnTo>
                  <a:pt x="140065" y="638"/>
                </a:lnTo>
                <a:lnTo>
                  <a:pt x="127253" y="0"/>
                </a:lnTo>
                <a:close/>
              </a:path>
              <a:path w="254634" h="254635">
                <a:moveTo>
                  <a:pt x="200348" y="23113"/>
                </a:moveTo>
                <a:lnTo>
                  <a:pt x="127253" y="23113"/>
                </a:lnTo>
                <a:lnTo>
                  <a:pt x="137707" y="23637"/>
                </a:lnTo>
                <a:lnTo>
                  <a:pt x="147923" y="25209"/>
                </a:lnTo>
                <a:lnTo>
                  <a:pt x="185658" y="41116"/>
                </a:lnTo>
                <a:lnTo>
                  <a:pt x="213407" y="68849"/>
                </a:lnTo>
                <a:lnTo>
                  <a:pt x="229314" y="106584"/>
                </a:lnTo>
                <a:lnTo>
                  <a:pt x="231394" y="127254"/>
                </a:lnTo>
                <a:lnTo>
                  <a:pt x="230872" y="137707"/>
                </a:lnTo>
                <a:lnTo>
                  <a:pt x="218612" y="177000"/>
                </a:lnTo>
                <a:lnTo>
                  <a:pt x="193625" y="207510"/>
                </a:lnTo>
                <a:lnTo>
                  <a:pt x="157900" y="226679"/>
                </a:lnTo>
                <a:lnTo>
                  <a:pt x="127253" y="231394"/>
                </a:lnTo>
                <a:lnTo>
                  <a:pt x="200330" y="231394"/>
                </a:lnTo>
                <a:lnTo>
                  <a:pt x="232648" y="198659"/>
                </a:lnTo>
                <a:lnTo>
                  <a:pt x="251967" y="152590"/>
                </a:lnTo>
                <a:lnTo>
                  <a:pt x="254507" y="127254"/>
                </a:lnTo>
                <a:lnTo>
                  <a:pt x="253869" y="114442"/>
                </a:lnTo>
                <a:lnTo>
                  <a:pt x="238996" y="66393"/>
                </a:lnTo>
                <a:lnTo>
                  <a:pt x="208395" y="29088"/>
                </a:lnTo>
                <a:lnTo>
                  <a:pt x="200348" y="23113"/>
                </a:lnTo>
                <a:close/>
              </a:path>
              <a:path w="254634" h="254635">
                <a:moveTo>
                  <a:pt x="95757" y="117094"/>
                </a:moveTo>
                <a:lnTo>
                  <a:pt x="89407" y="117094"/>
                </a:lnTo>
                <a:lnTo>
                  <a:pt x="86614" y="118110"/>
                </a:lnTo>
                <a:lnTo>
                  <a:pt x="84208" y="120523"/>
                </a:lnTo>
                <a:lnTo>
                  <a:pt x="82169" y="122682"/>
                </a:lnTo>
                <a:lnTo>
                  <a:pt x="81025" y="125475"/>
                </a:lnTo>
                <a:lnTo>
                  <a:pt x="81025" y="131953"/>
                </a:lnTo>
                <a:lnTo>
                  <a:pt x="82169" y="134620"/>
                </a:lnTo>
                <a:lnTo>
                  <a:pt x="108966" y="161290"/>
                </a:lnTo>
                <a:lnTo>
                  <a:pt x="111125" y="163575"/>
                </a:lnTo>
                <a:lnTo>
                  <a:pt x="113919" y="164719"/>
                </a:lnTo>
                <a:lnTo>
                  <a:pt x="120396" y="164719"/>
                </a:lnTo>
                <a:lnTo>
                  <a:pt x="123063" y="163575"/>
                </a:lnTo>
                <a:lnTo>
                  <a:pt x="125222" y="161290"/>
                </a:lnTo>
                <a:lnTo>
                  <a:pt x="149793" y="136779"/>
                </a:lnTo>
                <a:lnTo>
                  <a:pt x="117094" y="136779"/>
                </a:lnTo>
                <a:lnTo>
                  <a:pt x="100717" y="120396"/>
                </a:lnTo>
                <a:lnTo>
                  <a:pt x="98551" y="118110"/>
                </a:lnTo>
                <a:lnTo>
                  <a:pt x="95757" y="117094"/>
                </a:lnTo>
                <a:close/>
              </a:path>
              <a:path w="254634" h="254635">
                <a:moveTo>
                  <a:pt x="169418" y="92456"/>
                </a:moveTo>
                <a:lnTo>
                  <a:pt x="163068" y="92456"/>
                </a:lnTo>
                <a:lnTo>
                  <a:pt x="160274" y="93599"/>
                </a:lnTo>
                <a:lnTo>
                  <a:pt x="117094" y="136779"/>
                </a:lnTo>
                <a:lnTo>
                  <a:pt x="149793" y="136779"/>
                </a:lnTo>
                <a:lnTo>
                  <a:pt x="176656" y="109982"/>
                </a:lnTo>
                <a:lnTo>
                  <a:pt x="177800" y="107187"/>
                </a:lnTo>
                <a:lnTo>
                  <a:pt x="177800" y="100837"/>
                </a:lnTo>
                <a:lnTo>
                  <a:pt x="176656" y="98171"/>
                </a:lnTo>
                <a:lnTo>
                  <a:pt x="172084" y="93599"/>
                </a:lnTo>
                <a:lnTo>
                  <a:pt x="169418" y="9245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218164" y="2374392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3" y="0"/>
                </a:moveTo>
                <a:lnTo>
                  <a:pt x="77724" y="10033"/>
                </a:lnTo>
                <a:lnTo>
                  <a:pt x="37210" y="37211"/>
                </a:lnTo>
                <a:lnTo>
                  <a:pt x="10032" y="77724"/>
                </a:lnTo>
                <a:lnTo>
                  <a:pt x="0" y="127254"/>
                </a:lnTo>
                <a:lnTo>
                  <a:pt x="638" y="140065"/>
                </a:lnTo>
                <a:lnTo>
                  <a:pt x="15511" y="188114"/>
                </a:lnTo>
                <a:lnTo>
                  <a:pt x="46112" y="225417"/>
                </a:lnTo>
                <a:lnTo>
                  <a:pt x="89677" y="248775"/>
                </a:lnTo>
                <a:lnTo>
                  <a:pt x="127253" y="254508"/>
                </a:lnTo>
                <a:lnTo>
                  <a:pt x="140065" y="253867"/>
                </a:lnTo>
                <a:lnTo>
                  <a:pt x="188114" y="238942"/>
                </a:lnTo>
                <a:lnTo>
                  <a:pt x="200330" y="231394"/>
                </a:lnTo>
                <a:lnTo>
                  <a:pt x="127253" y="231394"/>
                </a:lnTo>
                <a:lnTo>
                  <a:pt x="116800" y="230870"/>
                </a:lnTo>
                <a:lnTo>
                  <a:pt x="77507" y="218559"/>
                </a:lnTo>
                <a:lnTo>
                  <a:pt x="46995" y="193625"/>
                </a:lnTo>
                <a:lnTo>
                  <a:pt x="27775" y="157900"/>
                </a:lnTo>
                <a:lnTo>
                  <a:pt x="23113" y="127254"/>
                </a:lnTo>
                <a:lnTo>
                  <a:pt x="23635" y="116800"/>
                </a:lnTo>
                <a:lnTo>
                  <a:pt x="35895" y="77507"/>
                </a:lnTo>
                <a:lnTo>
                  <a:pt x="60882" y="46997"/>
                </a:lnTo>
                <a:lnTo>
                  <a:pt x="96607" y="27828"/>
                </a:lnTo>
                <a:lnTo>
                  <a:pt x="127253" y="23113"/>
                </a:lnTo>
                <a:lnTo>
                  <a:pt x="200349" y="23113"/>
                </a:lnTo>
                <a:lnTo>
                  <a:pt x="198660" y="21859"/>
                </a:lnTo>
                <a:lnTo>
                  <a:pt x="152590" y="2540"/>
                </a:lnTo>
                <a:lnTo>
                  <a:pt x="140065" y="638"/>
                </a:lnTo>
                <a:lnTo>
                  <a:pt x="127253" y="0"/>
                </a:lnTo>
                <a:close/>
              </a:path>
              <a:path w="254634" h="254635">
                <a:moveTo>
                  <a:pt x="200349" y="23113"/>
                </a:moveTo>
                <a:lnTo>
                  <a:pt x="127253" y="23113"/>
                </a:lnTo>
                <a:lnTo>
                  <a:pt x="137707" y="23637"/>
                </a:lnTo>
                <a:lnTo>
                  <a:pt x="147923" y="25209"/>
                </a:lnTo>
                <a:lnTo>
                  <a:pt x="185658" y="41116"/>
                </a:lnTo>
                <a:lnTo>
                  <a:pt x="213407" y="68849"/>
                </a:lnTo>
                <a:lnTo>
                  <a:pt x="229314" y="106584"/>
                </a:lnTo>
                <a:lnTo>
                  <a:pt x="231393" y="127254"/>
                </a:lnTo>
                <a:lnTo>
                  <a:pt x="230872" y="137707"/>
                </a:lnTo>
                <a:lnTo>
                  <a:pt x="218612" y="177000"/>
                </a:lnTo>
                <a:lnTo>
                  <a:pt x="193625" y="207510"/>
                </a:lnTo>
                <a:lnTo>
                  <a:pt x="157900" y="226679"/>
                </a:lnTo>
                <a:lnTo>
                  <a:pt x="127253" y="231394"/>
                </a:lnTo>
                <a:lnTo>
                  <a:pt x="200330" y="231394"/>
                </a:lnTo>
                <a:lnTo>
                  <a:pt x="232648" y="198659"/>
                </a:lnTo>
                <a:lnTo>
                  <a:pt x="251967" y="152590"/>
                </a:lnTo>
                <a:lnTo>
                  <a:pt x="254507" y="127254"/>
                </a:lnTo>
                <a:lnTo>
                  <a:pt x="253869" y="114442"/>
                </a:lnTo>
                <a:lnTo>
                  <a:pt x="238996" y="66393"/>
                </a:lnTo>
                <a:lnTo>
                  <a:pt x="208396" y="29088"/>
                </a:lnTo>
                <a:lnTo>
                  <a:pt x="200349" y="23113"/>
                </a:lnTo>
                <a:close/>
              </a:path>
              <a:path w="254634" h="254635">
                <a:moveTo>
                  <a:pt x="95757" y="117094"/>
                </a:moveTo>
                <a:lnTo>
                  <a:pt x="89407" y="117094"/>
                </a:lnTo>
                <a:lnTo>
                  <a:pt x="86613" y="118110"/>
                </a:lnTo>
                <a:lnTo>
                  <a:pt x="84208" y="120523"/>
                </a:lnTo>
                <a:lnTo>
                  <a:pt x="82168" y="122682"/>
                </a:lnTo>
                <a:lnTo>
                  <a:pt x="81025" y="125475"/>
                </a:lnTo>
                <a:lnTo>
                  <a:pt x="81025" y="131953"/>
                </a:lnTo>
                <a:lnTo>
                  <a:pt x="82168" y="134620"/>
                </a:lnTo>
                <a:lnTo>
                  <a:pt x="108965" y="161290"/>
                </a:lnTo>
                <a:lnTo>
                  <a:pt x="111125" y="163575"/>
                </a:lnTo>
                <a:lnTo>
                  <a:pt x="113918" y="164719"/>
                </a:lnTo>
                <a:lnTo>
                  <a:pt x="120395" y="164719"/>
                </a:lnTo>
                <a:lnTo>
                  <a:pt x="123062" y="163575"/>
                </a:lnTo>
                <a:lnTo>
                  <a:pt x="125221" y="161290"/>
                </a:lnTo>
                <a:lnTo>
                  <a:pt x="149793" y="136779"/>
                </a:lnTo>
                <a:lnTo>
                  <a:pt x="117093" y="136779"/>
                </a:lnTo>
                <a:lnTo>
                  <a:pt x="100717" y="120396"/>
                </a:lnTo>
                <a:lnTo>
                  <a:pt x="98551" y="118110"/>
                </a:lnTo>
                <a:lnTo>
                  <a:pt x="95757" y="117094"/>
                </a:lnTo>
                <a:close/>
              </a:path>
              <a:path w="254634" h="254635">
                <a:moveTo>
                  <a:pt x="169417" y="92456"/>
                </a:moveTo>
                <a:lnTo>
                  <a:pt x="163067" y="92456"/>
                </a:lnTo>
                <a:lnTo>
                  <a:pt x="160274" y="93599"/>
                </a:lnTo>
                <a:lnTo>
                  <a:pt x="117093" y="136779"/>
                </a:lnTo>
                <a:lnTo>
                  <a:pt x="149793" y="136779"/>
                </a:lnTo>
                <a:lnTo>
                  <a:pt x="176656" y="109982"/>
                </a:lnTo>
                <a:lnTo>
                  <a:pt x="177800" y="107187"/>
                </a:lnTo>
                <a:lnTo>
                  <a:pt x="177800" y="100837"/>
                </a:lnTo>
                <a:lnTo>
                  <a:pt x="176656" y="98171"/>
                </a:lnTo>
                <a:lnTo>
                  <a:pt x="172084" y="93599"/>
                </a:lnTo>
                <a:lnTo>
                  <a:pt x="169417" y="9245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218164" y="3241548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3" y="0"/>
                </a:moveTo>
                <a:lnTo>
                  <a:pt x="77724" y="10032"/>
                </a:lnTo>
                <a:lnTo>
                  <a:pt x="37210" y="37211"/>
                </a:lnTo>
                <a:lnTo>
                  <a:pt x="10032" y="77724"/>
                </a:lnTo>
                <a:lnTo>
                  <a:pt x="0" y="127253"/>
                </a:lnTo>
                <a:lnTo>
                  <a:pt x="638" y="140065"/>
                </a:lnTo>
                <a:lnTo>
                  <a:pt x="15511" y="188114"/>
                </a:lnTo>
                <a:lnTo>
                  <a:pt x="46112" y="225417"/>
                </a:lnTo>
                <a:lnTo>
                  <a:pt x="89677" y="248775"/>
                </a:lnTo>
                <a:lnTo>
                  <a:pt x="127253" y="254507"/>
                </a:lnTo>
                <a:lnTo>
                  <a:pt x="140065" y="253867"/>
                </a:lnTo>
                <a:lnTo>
                  <a:pt x="188114" y="238942"/>
                </a:lnTo>
                <a:lnTo>
                  <a:pt x="200330" y="231393"/>
                </a:lnTo>
                <a:lnTo>
                  <a:pt x="127253" y="231393"/>
                </a:lnTo>
                <a:lnTo>
                  <a:pt x="116800" y="230870"/>
                </a:lnTo>
                <a:lnTo>
                  <a:pt x="77507" y="218559"/>
                </a:lnTo>
                <a:lnTo>
                  <a:pt x="46995" y="193625"/>
                </a:lnTo>
                <a:lnTo>
                  <a:pt x="27775" y="157900"/>
                </a:lnTo>
                <a:lnTo>
                  <a:pt x="23113" y="127253"/>
                </a:lnTo>
                <a:lnTo>
                  <a:pt x="23635" y="116800"/>
                </a:lnTo>
                <a:lnTo>
                  <a:pt x="35895" y="77507"/>
                </a:lnTo>
                <a:lnTo>
                  <a:pt x="60882" y="46997"/>
                </a:lnTo>
                <a:lnTo>
                  <a:pt x="96607" y="27828"/>
                </a:lnTo>
                <a:lnTo>
                  <a:pt x="127253" y="23113"/>
                </a:lnTo>
                <a:lnTo>
                  <a:pt x="200349" y="23113"/>
                </a:lnTo>
                <a:lnTo>
                  <a:pt x="198660" y="21859"/>
                </a:lnTo>
                <a:lnTo>
                  <a:pt x="152590" y="2539"/>
                </a:lnTo>
                <a:lnTo>
                  <a:pt x="140065" y="638"/>
                </a:lnTo>
                <a:lnTo>
                  <a:pt x="127253" y="0"/>
                </a:lnTo>
                <a:close/>
              </a:path>
              <a:path w="254634" h="254635">
                <a:moveTo>
                  <a:pt x="200349" y="23113"/>
                </a:moveTo>
                <a:lnTo>
                  <a:pt x="127253" y="23113"/>
                </a:lnTo>
                <a:lnTo>
                  <a:pt x="137707" y="23637"/>
                </a:lnTo>
                <a:lnTo>
                  <a:pt x="147923" y="25209"/>
                </a:lnTo>
                <a:lnTo>
                  <a:pt x="185658" y="41116"/>
                </a:lnTo>
                <a:lnTo>
                  <a:pt x="213407" y="68849"/>
                </a:lnTo>
                <a:lnTo>
                  <a:pt x="229314" y="106584"/>
                </a:lnTo>
                <a:lnTo>
                  <a:pt x="231393" y="127253"/>
                </a:lnTo>
                <a:lnTo>
                  <a:pt x="230872" y="137707"/>
                </a:lnTo>
                <a:lnTo>
                  <a:pt x="218612" y="177000"/>
                </a:lnTo>
                <a:lnTo>
                  <a:pt x="193625" y="207510"/>
                </a:lnTo>
                <a:lnTo>
                  <a:pt x="157900" y="226679"/>
                </a:lnTo>
                <a:lnTo>
                  <a:pt x="127253" y="231393"/>
                </a:lnTo>
                <a:lnTo>
                  <a:pt x="200330" y="231393"/>
                </a:lnTo>
                <a:lnTo>
                  <a:pt x="232648" y="198659"/>
                </a:lnTo>
                <a:lnTo>
                  <a:pt x="251967" y="152590"/>
                </a:lnTo>
                <a:lnTo>
                  <a:pt x="254507" y="127253"/>
                </a:lnTo>
                <a:lnTo>
                  <a:pt x="253869" y="114442"/>
                </a:lnTo>
                <a:lnTo>
                  <a:pt x="238996" y="66393"/>
                </a:lnTo>
                <a:lnTo>
                  <a:pt x="208396" y="29088"/>
                </a:lnTo>
                <a:lnTo>
                  <a:pt x="200349" y="23113"/>
                </a:lnTo>
                <a:close/>
              </a:path>
              <a:path w="254634" h="254635">
                <a:moveTo>
                  <a:pt x="95757" y="117093"/>
                </a:moveTo>
                <a:lnTo>
                  <a:pt x="89407" y="117093"/>
                </a:lnTo>
                <a:lnTo>
                  <a:pt x="86613" y="118110"/>
                </a:lnTo>
                <a:lnTo>
                  <a:pt x="84208" y="120523"/>
                </a:lnTo>
                <a:lnTo>
                  <a:pt x="82168" y="122681"/>
                </a:lnTo>
                <a:lnTo>
                  <a:pt x="81025" y="125475"/>
                </a:lnTo>
                <a:lnTo>
                  <a:pt x="81025" y="131952"/>
                </a:lnTo>
                <a:lnTo>
                  <a:pt x="82168" y="134619"/>
                </a:lnTo>
                <a:lnTo>
                  <a:pt x="108965" y="161289"/>
                </a:lnTo>
                <a:lnTo>
                  <a:pt x="111125" y="163575"/>
                </a:lnTo>
                <a:lnTo>
                  <a:pt x="113918" y="164718"/>
                </a:lnTo>
                <a:lnTo>
                  <a:pt x="120395" y="164718"/>
                </a:lnTo>
                <a:lnTo>
                  <a:pt x="123062" y="163575"/>
                </a:lnTo>
                <a:lnTo>
                  <a:pt x="125221" y="161289"/>
                </a:lnTo>
                <a:lnTo>
                  <a:pt x="149793" y="136778"/>
                </a:lnTo>
                <a:lnTo>
                  <a:pt x="117093" y="136778"/>
                </a:lnTo>
                <a:lnTo>
                  <a:pt x="100717" y="120396"/>
                </a:lnTo>
                <a:lnTo>
                  <a:pt x="98551" y="118110"/>
                </a:lnTo>
                <a:lnTo>
                  <a:pt x="95757" y="117093"/>
                </a:lnTo>
                <a:close/>
              </a:path>
              <a:path w="254634" h="254635">
                <a:moveTo>
                  <a:pt x="169417" y="92455"/>
                </a:moveTo>
                <a:lnTo>
                  <a:pt x="163067" y="92455"/>
                </a:lnTo>
                <a:lnTo>
                  <a:pt x="160274" y="93599"/>
                </a:lnTo>
                <a:lnTo>
                  <a:pt x="117093" y="136778"/>
                </a:lnTo>
                <a:lnTo>
                  <a:pt x="149793" y="136778"/>
                </a:lnTo>
                <a:lnTo>
                  <a:pt x="176656" y="109981"/>
                </a:lnTo>
                <a:lnTo>
                  <a:pt x="177800" y="107187"/>
                </a:lnTo>
                <a:lnTo>
                  <a:pt x="177800" y="100837"/>
                </a:lnTo>
                <a:lnTo>
                  <a:pt x="176656" y="98171"/>
                </a:lnTo>
                <a:lnTo>
                  <a:pt x="172084" y="93599"/>
                </a:lnTo>
                <a:lnTo>
                  <a:pt x="169417" y="9245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218164" y="2811779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3" y="0"/>
                </a:moveTo>
                <a:lnTo>
                  <a:pt x="77724" y="10033"/>
                </a:lnTo>
                <a:lnTo>
                  <a:pt x="37210" y="37211"/>
                </a:lnTo>
                <a:lnTo>
                  <a:pt x="10032" y="77724"/>
                </a:lnTo>
                <a:lnTo>
                  <a:pt x="0" y="127254"/>
                </a:lnTo>
                <a:lnTo>
                  <a:pt x="638" y="140065"/>
                </a:lnTo>
                <a:lnTo>
                  <a:pt x="15511" y="188114"/>
                </a:lnTo>
                <a:lnTo>
                  <a:pt x="46112" y="225417"/>
                </a:lnTo>
                <a:lnTo>
                  <a:pt x="89677" y="248775"/>
                </a:lnTo>
                <a:lnTo>
                  <a:pt x="127253" y="254508"/>
                </a:lnTo>
                <a:lnTo>
                  <a:pt x="140065" y="253867"/>
                </a:lnTo>
                <a:lnTo>
                  <a:pt x="188114" y="238942"/>
                </a:lnTo>
                <a:lnTo>
                  <a:pt x="200330" y="231394"/>
                </a:lnTo>
                <a:lnTo>
                  <a:pt x="127253" y="231394"/>
                </a:lnTo>
                <a:lnTo>
                  <a:pt x="116800" y="230870"/>
                </a:lnTo>
                <a:lnTo>
                  <a:pt x="77507" y="218559"/>
                </a:lnTo>
                <a:lnTo>
                  <a:pt x="46995" y="193625"/>
                </a:lnTo>
                <a:lnTo>
                  <a:pt x="27775" y="157900"/>
                </a:lnTo>
                <a:lnTo>
                  <a:pt x="23113" y="127254"/>
                </a:lnTo>
                <a:lnTo>
                  <a:pt x="23635" y="116800"/>
                </a:lnTo>
                <a:lnTo>
                  <a:pt x="35895" y="77507"/>
                </a:lnTo>
                <a:lnTo>
                  <a:pt x="60882" y="46997"/>
                </a:lnTo>
                <a:lnTo>
                  <a:pt x="96607" y="27828"/>
                </a:lnTo>
                <a:lnTo>
                  <a:pt x="127253" y="23114"/>
                </a:lnTo>
                <a:lnTo>
                  <a:pt x="200349" y="23114"/>
                </a:lnTo>
                <a:lnTo>
                  <a:pt x="198660" y="21859"/>
                </a:lnTo>
                <a:lnTo>
                  <a:pt x="152590" y="2540"/>
                </a:lnTo>
                <a:lnTo>
                  <a:pt x="140065" y="638"/>
                </a:lnTo>
                <a:lnTo>
                  <a:pt x="127253" y="0"/>
                </a:lnTo>
                <a:close/>
              </a:path>
              <a:path w="254634" h="254635">
                <a:moveTo>
                  <a:pt x="200349" y="23114"/>
                </a:moveTo>
                <a:lnTo>
                  <a:pt x="127253" y="23114"/>
                </a:lnTo>
                <a:lnTo>
                  <a:pt x="137707" y="23637"/>
                </a:lnTo>
                <a:lnTo>
                  <a:pt x="147923" y="25209"/>
                </a:lnTo>
                <a:lnTo>
                  <a:pt x="185658" y="41116"/>
                </a:lnTo>
                <a:lnTo>
                  <a:pt x="213407" y="68849"/>
                </a:lnTo>
                <a:lnTo>
                  <a:pt x="229314" y="106584"/>
                </a:lnTo>
                <a:lnTo>
                  <a:pt x="231393" y="127254"/>
                </a:lnTo>
                <a:lnTo>
                  <a:pt x="230872" y="137707"/>
                </a:lnTo>
                <a:lnTo>
                  <a:pt x="218612" y="177000"/>
                </a:lnTo>
                <a:lnTo>
                  <a:pt x="193625" y="207510"/>
                </a:lnTo>
                <a:lnTo>
                  <a:pt x="157900" y="226679"/>
                </a:lnTo>
                <a:lnTo>
                  <a:pt x="127253" y="231394"/>
                </a:lnTo>
                <a:lnTo>
                  <a:pt x="200330" y="231394"/>
                </a:lnTo>
                <a:lnTo>
                  <a:pt x="232648" y="198659"/>
                </a:lnTo>
                <a:lnTo>
                  <a:pt x="251967" y="152590"/>
                </a:lnTo>
                <a:lnTo>
                  <a:pt x="254507" y="127254"/>
                </a:lnTo>
                <a:lnTo>
                  <a:pt x="253869" y="114442"/>
                </a:lnTo>
                <a:lnTo>
                  <a:pt x="238996" y="66393"/>
                </a:lnTo>
                <a:lnTo>
                  <a:pt x="208396" y="29088"/>
                </a:lnTo>
                <a:lnTo>
                  <a:pt x="200349" y="23114"/>
                </a:lnTo>
                <a:close/>
              </a:path>
              <a:path w="254634" h="254635">
                <a:moveTo>
                  <a:pt x="95757" y="117094"/>
                </a:moveTo>
                <a:lnTo>
                  <a:pt x="89407" y="117094"/>
                </a:lnTo>
                <a:lnTo>
                  <a:pt x="86613" y="118110"/>
                </a:lnTo>
                <a:lnTo>
                  <a:pt x="84208" y="120523"/>
                </a:lnTo>
                <a:lnTo>
                  <a:pt x="82168" y="122682"/>
                </a:lnTo>
                <a:lnTo>
                  <a:pt x="81025" y="125475"/>
                </a:lnTo>
                <a:lnTo>
                  <a:pt x="81025" y="131953"/>
                </a:lnTo>
                <a:lnTo>
                  <a:pt x="82168" y="134620"/>
                </a:lnTo>
                <a:lnTo>
                  <a:pt x="108965" y="161290"/>
                </a:lnTo>
                <a:lnTo>
                  <a:pt x="111125" y="163575"/>
                </a:lnTo>
                <a:lnTo>
                  <a:pt x="113918" y="164719"/>
                </a:lnTo>
                <a:lnTo>
                  <a:pt x="120395" y="164719"/>
                </a:lnTo>
                <a:lnTo>
                  <a:pt x="123062" y="163575"/>
                </a:lnTo>
                <a:lnTo>
                  <a:pt x="125221" y="161290"/>
                </a:lnTo>
                <a:lnTo>
                  <a:pt x="149793" y="136779"/>
                </a:lnTo>
                <a:lnTo>
                  <a:pt x="117093" y="136779"/>
                </a:lnTo>
                <a:lnTo>
                  <a:pt x="100717" y="120396"/>
                </a:lnTo>
                <a:lnTo>
                  <a:pt x="98551" y="118110"/>
                </a:lnTo>
                <a:lnTo>
                  <a:pt x="95757" y="117094"/>
                </a:lnTo>
                <a:close/>
              </a:path>
              <a:path w="254634" h="254635">
                <a:moveTo>
                  <a:pt x="169417" y="92456"/>
                </a:moveTo>
                <a:lnTo>
                  <a:pt x="163067" y="92456"/>
                </a:lnTo>
                <a:lnTo>
                  <a:pt x="160274" y="93599"/>
                </a:lnTo>
                <a:lnTo>
                  <a:pt x="117093" y="136779"/>
                </a:lnTo>
                <a:lnTo>
                  <a:pt x="149793" y="136779"/>
                </a:lnTo>
                <a:lnTo>
                  <a:pt x="176656" y="109982"/>
                </a:lnTo>
                <a:lnTo>
                  <a:pt x="177800" y="107187"/>
                </a:lnTo>
                <a:lnTo>
                  <a:pt x="177800" y="100837"/>
                </a:lnTo>
                <a:lnTo>
                  <a:pt x="176656" y="98171"/>
                </a:lnTo>
                <a:lnTo>
                  <a:pt x="172084" y="93599"/>
                </a:lnTo>
                <a:lnTo>
                  <a:pt x="169417" y="9245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218164" y="3688079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253" y="0"/>
                </a:moveTo>
                <a:lnTo>
                  <a:pt x="77724" y="10160"/>
                </a:lnTo>
                <a:lnTo>
                  <a:pt x="37210" y="37465"/>
                </a:lnTo>
                <a:lnTo>
                  <a:pt x="10032" y="78232"/>
                </a:lnTo>
                <a:lnTo>
                  <a:pt x="0" y="128016"/>
                </a:lnTo>
                <a:lnTo>
                  <a:pt x="638" y="140902"/>
                </a:lnTo>
                <a:lnTo>
                  <a:pt x="15511" y="189206"/>
                </a:lnTo>
                <a:lnTo>
                  <a:pt x="46112" y="226708"/>
                </a:lnTo>
                <a:lnTo>
                  <a:pt x="89677" y="250299"/>
                </a:lnTo>
                <a:lnTo>
                  <a:pt x="127253" y="256032"/>
                </a:lnTo>
                <a:lnTo>
                  <a:pt x="140065" y="255391"/>
                </a:lnTo>
                <a:lnTo>
                  <a:pt x="188114" y="240373"/>
                </a:lnTo>
                <a:lnTo>
                  <a:pt x="200253" y="232791"/>
                </a:lnTo>
                <a:lnTo>
                  <a:pt x="127253" y="232791"/>
                </a:lnTo>
                <a:lnTo>
                  <a:pt x="116800" y="232267"/>
                </a:lnTo>
                <a:lnTo>
                  <a:pt x="77507" y="219880"/>
                </a:lnTo>
                <a:lnTo>
                  <a:pt x="46995" y="194748"/>
                </a:lnTo>
                <a:lnTo>
                  <a:pt x="27775" y="158823"/>
                </a:lnTo>
                <a:lnTo>
                  <a:pt x="23113" y="128016"/>
                </a:lnTo>
                <a:lnTo>
                  <a:pt x="23635" y="117469"/>
                </a:lnTo>
                <a:lnTo>
                  <a:pt x="35895" y="77995"/>
                </a:lnTo>
                <a:lnTo>
                  <a:pt x="60882" y="47285"/>
                </a:lnTo>
                <a:lnTo>
                  <a:pt x="96607" y="27955"/>
                </a:lnTo>
                <a:lnTo>
                  <a:pt x="127253" y="23241"/>
                </a:lnTo>
                <a:lnTo>
                  <a:pt x="200253" y="23241"/>
                </a:lnTo>
                <a:lnTo>
                  <a:pt x="198660" y="22050"/>
                </a:lnTo>
                <a:lnTo>
                  <a:pt x="152590" y="2555"/>
                </a:lnTo>
                <a:lnTo>
                  <a:pt x="140065" y="640"/>
                </a:lnTo>
                <a:lnTo>
                  <a:pt x="127253" y="0"/>
                </a:lnTo>
                <a:close/>
              </a:path>
              <a:path w="254634" h="256539">
                <a:moveTo>
                  <a:pt x="200253" y="23241"/>
                </a:moveTo>
                <a:lnTo>
                  <a:pt x="127253" y="23241"/>
                </a:lnTo>
                <a:lnTo>
                  <a:pt x="137707" y="23764"/>
                </a:lnTo>
                <a:lnTo>
                  <a:pt x="147923" y="25336"/>
                </a:lnTo>
                <a:lnTo>
                  <a:pt x="185658" y="41322"/>
                </a:lnTo>
                <a:lnTo>
                  <a:pt x="213407" y="69294"/>
                </a:lnTo>
                <a:lnTo>
                  <a:pt x="229314" y="107172"/>
                </a:lnTo>
                <a:lnTo>
                  <a:pt x="231393" y="128016"/>
                </a:lnTo>
                <a:lnTo>
                  <a:pt x="230872" y="138491"/>
                </a:lnTo>
                <a:lnTo>
                  <a:pt x="218612" y="178036"/>
                </a:lnTo>
                <a:lnTo>
                  <a:pt x="193625" y="208728"/>
                </a:lnTo>
                <a:lnTo>
                  <a:pt x="157900" y="228076"/>
                </a:lnTo>
                <a:lnTo>
                  <a:pt x="127253" y="232791"/>
                </a:lnTo>
                <a:lnTo>
                  <a:pt x="200253" y="232791"/>
                </a:lnTo>
                <a:lnTo>
                  <a:pt x="232648" y="199802"/>
                </a:lnTo>
                <a:lnTo>
                  <a:pt x="251967" y="153479"/>
                </a:lnTo>
                <a:lnTo>
                  <a:pt x="254507" y="128016"/>
                </a:lnTo>
                <a:lnTo>
                  <a:pt x="253869" y="115111"/>
                </a:lnTo>
                <a:lnTo>
                  <a:pt x="238996" y="66807"/>
                </a:lnTo>
                <a:lnTo>
                  <a:pt x="208396" y="29323"/>
                </a:lnTo>
                <a:lnTo>
                  <a:pt x="200253" y="23241"/>
                </a:lnTo>
                <a:close/>
              </a:path>
              <a:path w="254634" h="256539">
                <a:moveTo>
                  <a:pt x="95757" y="117729"/>
                </a:moveTo>
                <a:lnTo>
                  <a:pt x="89407" y="117729"/>
                </a:lnTo>
                <a:lnTo>
                  <a:pt x="86613" y="118872"/>
                </a:lnTo>
                <a:lnTo>
                  <a:pt x="84327" y="121158"/>
                </a:lnTo>
                <a:lnTo>
                  <a:pt x="82168" y="123444"/>
                </a:lnTo>
                <a:lnTo>
                  <a:pt x="81025" y="126111"/>
                </a:lnTo>
                <a:lnTo>
                  <a:pt x="81025" y="132715"/>
                </a:lnTo>
                <a:lnTo>
                  <a:pt x="82168" y="135382"/>
                </a:lnTo>
                <a:lnTo>
                  <a:pt x="84327" y="137668"/>
                </a:lnTo>
                <a:lnTo>
                  <a:pt x="111125" y="164465"/>
                </a:lnTo>
                <a:lnTo>
                  <a:pt x="113918" y="165608"/>
                </a:lnTo>
                <a:lnTo>
                  <a:pt x="120395" y="165608"/>
                </a:lnTo>
                <a:lnTo>
                  <a:pt x="123062" y="164465"/>
                </a:lnTo>
                <a:lnTo>
                  <a:pt x="149733" y="137668"/>
                </a:lnTo>
                <a:lnTo>
                  <a:pt x="117093" y="137668"/>
                </a:lnTo>
                <a:lnTo>
                  <a:pt x="100837" y="121158"/>
                </a:lnTo>
                <a:lnTo>
                  <a:pt x="98551" y="118872"/>
                </a:lnTo>
                <a:lnTo>
                  <a:pt x="95757" y="117729"/>
                </a:lnTo>
                <a:close/>
              </a:path>
              <a:path w="254634" h="256539">
                <a:moveTo>
                  <a:pt x="169417" y="92964"/>
                </a:moveTo>
                <a:lnTo>
                  <a:pt x="163067" y="92964"/>
                </a:lnTo>
                <a:lnTo>
                  <a:pt x="160274" y="94107"/>
                </a:lnTo>
                <a:lnTo>
                  <a:pt x="157987" y="96520"/>
                </a:lnTo>
                <a:lnTo>
                  <a:pt x="117093" y="137668"/>
                </a:lnTo>
                <a:lnTo>
                  <a:pt x="149733" y="137668"/>
                </a:lnTo>
                <a:lnTo>
                  <a:pt x="176656" y="110617"/>
                </a:lnTo>
                <a:lnTo>
                  <a:pt x="177800" y="107823"/>
                </a:lnTo>
                <a:lnTo>
                  <a:pt x="177800" y="101473"/>
                </a:lnTo>
                <a:lnTo>
                  <a:pt x="176656" y="98679"/>
                </a:lnTo>
                <a:lnTo>
                  <a:pt x="172084" y="94107"/>
                </a:lnTo>
                <a:lnTo>
                  <a:pt x="169417" y="9296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218164" y="4116323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3" y="0"/>
                </a:moveTo>
                <a:lnTo>
                  <a:pt x="77724" y="10032"/>
                </a:lnTo>
                <a:lnTo>
                  <a:pt x="37210" y="37211"/>
                </a:lnTo>
                <a:lnTo>
                  <a:pt x="10032" y="77724"/>
                </a:lnTo>
                <a:lnTo>
                  <a:pt x="0" y="127253"/>
                </a:lnTo>
                <a:lnTo>
                  <a:pt x="638" y="140065"/>
                </a:lnTo>
                <a:lnTo>
                  <a:pt x="15511" y="188114"/>
                </a:lnTo>
                <a:lnTo>
                  <a:pt x="46112" y="225417"/>
                </a:lnTo>
                <a:lnTo>
                  <a:pt x="89677" y="248775"/>
                </a:lnTo>
                <a:lnTo>
                  <a:pt x="127253" y="254507"/>
                </a:lnTo>
                <a:lnTo>
                  <a:pt x="140065" y="253867"/>
                </a:lnTo>
                <a:lnTo>
                  <a:pt x="188114" y="238942"/>
                </a:lnTo>
                <a:lnTo>
                  <a:pt x="200330" y="231394"/>
                </a:lnTo>
                <a:lnTo>
                  <a:pt x="127253" y="231394"/>
                </a:lnTo>
                <a:lnTo>
                  <a:pt x="116800" y="230870"/>
                </a:lnTo>
                <a:lnTo>
                  <a:pt x="77507" y="218559"/>
                </a:lnTo>
                <a:lnTo>
                  <a:pt x="46995" y="193625"/>
                </a:lnTo>
                <a:lnTo>
                  <a:pt x="27775" y="157900"/>
                </a:lnTo>
                <a:lnTo>
                  <a:pt x="23113" y="127253"/>
                </a:lnTo>
                <a:lnTo>
                  <a:pt x="23635" y="116800"/>
                </a:lnTo>
                <a:lnTo>
                  <a:pt x="35895" y="77507"/>
                </a:lnTo>
                <a:lnTo>
                  <a:pt x="60882" y="46997"/>
                </a:lnTo>
                <a:lnTo>
                  <a:pt x="96607" y="27828"/>
                </a:lnTo>
                <a:lnTo>
                  <a:pt x="127253" y="23113"/>
                </a:lnTo>
                <a:lnTo>
                  <a:pt x="200349" y="23113"/>
                </a:lnTo>
                <a:lnTo>
                  <a:pt x="198660" y="21859"/>
                </a:lnTo>
                <a:lnTo>
                  <a:pt x="152590" y="2539"/>
                </a:lnTo>
                <a:lnTo>
                  <a:pt x="140065" y="638"/>
                </a:lnTo>
                <a:lnTo>
                  <a:pt x="127253" y="0"/>
                </a:lnTo>
                <a:close/>
              </a:path>
              <a:path w="254634" h="254635">
                <a:moveTo>
                  <a:pt x="200349" y="23113"/>
                </a:moveTo>
                <a:lnTo>
                  <a:pt x="127253" y="23113"/>
                </a:lnTo>
                <a:lnTo>
                  <a:pt x="137707" y="23637"/>
                </a:lnTo>
                <a:lnTo>
                  <a:pt x="147923" y="25209"/>
                </a:lnTo>
                <a:lnTo>
                  <a:pt x="185658" y="41116"/>
                </a:lnTo>
                <a:lnTo>
                  <a:pt x="213407" y="68849"/>
                </a:lnTo>
                <a:lnTo>
                  <a:pt x="229314" y="106584"/>
                </a:lnTo>
                <a:lnTo>
                  <a:pt x="231393" y="127253"/>
                </a:lnTo>
                <a:lnTo>
                  <a:pt x="230872" y="137707"/>
                </a:lnTo>
                <a:lnTo>
                  <a:pt x="218612" y="177000"/>
                </a:lnTo>
                <a:lnTo>
                  <a:pt x="193625" y="207510"/>
                </a:lnTo>
                <a:lnTo>
                  <a:pt x="157900" y="226679"/>
                </a:lnTo>
                <a:lnTo>
                  <a:pt x="127253" y="231394"/>
                </a:lnTo>
                <a:lnTo>
                  <a:pt x="200330" y="231394"/>
                </a:lnTo>
                <a:lnTo>
                  <a:pt x="232648" y="198659"/>
                </a:lnTo>
                <a:lnTo>
                  <a:pt x="251967" y="152590"/>
                </a:lnTo>
                <a:lnTo>
                  <a:pt x="254507" y="127253"/>
                </a:lnTo>
                <a:lnTo>
                  <a:pt x="253869" y="114442"/>
                </a:lnTo>
                <a:lnTo>
                  <a:pt x="238996" y="66393"/>
                </a:lnTo>
                <a:lnTo>
                  <a:pt x="208396" y="29088"/>
                </a:lnTo>
                <a:lnTo>
                  <a:pt x="200349" y="23113"/>
                </a:lnTo>
                <a:close/>
              </a:path>
              <a:path w="254634" h="254635">
                <a:moveTo>
                  <a:pt x="95757" y="117093"/>
                </a:moveTo>
                <a:lnTo>
                  <a:pt x="89407" y="117093"/>
                </a:lnTo>
                <a:lnTo>
                  <a:pt x="86613" y="118109"/>
                </a:lnTo>
                <a:lnTo>
                  <a:pt x="84208" y="120523"/>
                </a:lnTo>
                <a:lnTo>
                  <a:pt x="82168" y="122681"/>
                </a:lnTo>
                <a:lnTo>
                  <a:pt x="81025" y="125475"/>
                </a:lnTo>
                <a:lnTo>
                  <a:pt x="81025" y="131952"/>
                </a:lnTo>
                <a:lnTo>
                  <a:pt x="82168" y="134619"/>
                </a:lnTo>
                <a:lnTo>
                  <a:pt x="108965" y="161289"/>
                </a:lnTo>
                <a:lnTo>
                  <a:pt x="111125" y="163575"/>
                </a:lnTo>
                <a:lnTo>
                  <a:pt x="113918" y="164719"/>
                </a:lnTo>
                <a:lnTo>
                  <a:pt x="120395" y="164719"/>
                </a:lnTo>
                <a:lnTo>
                  <a:pt x="123062" y="163575"/>
                </a:lnTo>
                <a:lnTo>
                  <a:pt x="125221" y="161289"/>
                </a:lnTo>
                <a:lnTo>
                  <a:pt x="149793" y="136778"/>
                </a:lnTo>
                <a:lnTo>
                  <a:pt x="117093" y="136778"/>
                </a:lnTo>
                <a:lnTo>
                  <a:pt x="100717" y="120395"/>
                </a:lnTo>
                <a:lnTo>
                  <a:pt x="98551" y="118109"/>
                </a:lnTo>
                <a:lnTo>
                  <a:pt x="95757" y="117093"/>
                </a:lnTo>
                <a:close/>
              </a:path>
              <a:path w="254634" h="254635">
                <a:moveTo>
                  <a:pt x="169417" y="92456"/>
                </a:moveTo>
                <a:lnTo>
                  <a:pt x="163067" y="92456"/>
                </a:lnTo>
                <a:lnTo>
                  <a:pt x="160274" y="93599"/>
                </a:lnTo>
                <a:lnTo>
                  <a:pt x="117093" y="136778"/>
                </a:lnTo>
                <a:lnTo>
                  <a:pt x="149793" y="136778"/>
                </a:lnTo>
                <a:lnTo>
                  <a:pt x="176656" y="109981"/>
                </a:lnTo>
                <a:lnTo>
                  <a:pt x="177800" y="107187"/>
                </a:lnTo>
                <a:lnTo>
                  <a:pt x="177800" y="100837"/>
                </a:lnTo>
                <a:lnTo>
                  <a:pt x="176656" y="98170"/>
                </a:lnTo>
                <a:lnTo>
                  <a:pt x="172084" y="93599"/>
                </a:lnTo>
                <a:lnTo>
                  <a:pt x="169417" y="9245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715500" y="2811779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3" y="0"/>
                </a:moveTo>
                <a:lnTo>
                  <a:pt x="77724" y="10033"/>
                </a:lnTo>
                <a:lnTo>
                  <a:pt x="37213" y="37211"/>
                </a:lnTo>
                <a:lnTo>
                  <a:pt x="10032" y="77724"/>
                </a:lnTo>
                <a:lnTo>
                  <a:pt x="0" y="127254"/>
                </a:lnTo>
                <a:lnTo>
                  <a:pt x="621" y="140065"/>
                </a:lnTo>
                <a:lnTo>
                  <a:pt x="15511" y="188114"/>
                </a:lnTo>
                <a:lnTo>
                  <a:pt x="46113" y="225417"/>
                </a:lnTo>
                <a:lnTo>
                  <a:pt x="89677" y="248775"/>
                </a:lnTo>
                <a:lnTo>
                  <a:pt x="127253" y="254508"/>
                </a:lnTo>
                <a:lnTo>
                  <a:pt x="140065" y="253867"/>
                </a:lnTo>
                <a:lnTo>
                  <a:pt x="188114" y="238942"/>
                </a:lnTo>
                <a:lnTo>
                  <a:pt x="200330" y="231394"/>
                </a:lnTo>
                <a:lnTo>
                  <a:pt x="127253" y="231394"/>
                </a:lnTo>
                <a:lnTo>
                  <a:pt x="116800" y="230870"/>
                </a:lnTo>
                <a:lnTo>
                  <a:pt x="77507" y="218559"/>
                </a:lnTo>
                <a:lnTo>
                  <a:pt x="46997" y="193625"/>
                </a:lnTo>
                <a:lnTo>
                  <a:pt x="27775" y="157900"/>
                </a:lnTo>
                <a:lnTo>
                  <a:pt x="23114" y="127254"/>
                </a:lnTo>
                <a:lnTo>
                  <a:pt x="23635" y="116800"/>
                </a:lnTo>
                <a:lnTo>
                  <a:pt x="35895" y="77507"/>
                </a:lnTo>
                <a:lnTo>
                  <a:pt x="60882" y="46997"/>
                </a:lnTo>
                <a:lnTo>
                  <a:pt x="96607" y="27828"/>
                </a:lnTo>
                <a:lnTo>
                  <a:pt x="127253" y="23114"/>
                </a:lnTo>
                <a:lnTo>
                  <a:pt x="200348" y="23114"/>
                </a:lnTo>
                <a:lnTo>
                  <a:pt x="198659" y="21859"/>
                </a:lnTo>
                <a:lnTo>
                  <a:pt x="152590" y="2540"/>
                </a:lnTo>
                <a:lnTo>
                  <a:pt x="140065" y="638"/>
                </a:lnTo>
                <a:lnTo>
                  <a:pt x="127253" y="0"/>
                </a:lnTo>
                <a:close/>
              </a:path>
              <a:path w="254634" h="254635">
                <a:moveTo>
                  <a:pt x="200348" y="23114"/>
                </a:moveTo>
                <a:lnTo>
                  <a:pt x="127253" y="23114"/>
                </a:lnTo>
                <a:lnTo>
                  <a:pt x="137707" y="23637"/>
                </a:lnTo>
                <a:lnTo>
                  <a:pt x="147923" y="25209"/>
                </a:lnTo>
                <a:lnTo>
                  <a:pt x="185658" y="41116"/>
                </a:lnTo>
                <a:lnTo>
                  <a:pt x="213407" y="68849"/>
                </a:lnTo>
                <a:lnTo>
                  <a:pt x="229314" y="106584"/>
                </a:lnTo>
                <a:lnTo>
                  <a:pt x="231394" y="127254"/>
                </a:lnTo>
                <a:lnTo>
                  <a:pt x="230872" y="137707"/>
                </a:lnTo>
                <a:lnTo>
                  <a:pt x="218612" y="177000"/>
                </a:lnTo>
                <a:lnTo>
                  <a:pt x="193625" y="207510"/>
                </a:lnTo>
                <a:lnTo>
                  <a:pt x="157900" y="226679"/>
                </a:lnTo>
                <a:lnTo>
                  <a:pt x="127253" y="231394"/>
                </a:lnTo>
                <a:lnTo>
                  <a:pt x="200330" y="231394"/>
                </a:lnTo>
                <a:lnTo>
                  <a:pt x="232648" y="198659"/>
                </a:lnTo>
                <a:lnTo>
                  <a:pt x="252015" y="152590"/>
                </a:lnTo>
                <a:lnTo>
                  <a:pt x="254507" y="127254"/>
                </a:lnTo>
                <a:lnTo>
                  <a:pt x="253886" y="114442"/>
                </a:lnTo>
                <a:lnTo>
                  <a:pt x="238996" y="66393"/>
                </a:lnTo>
                <a:lnTo>
                  <a:pt x="208395" y="29088"/>
                </a:lnTo>
                <a:lnTo>
                  <a:pt x="200348" y="23114"/>
                </a:lnTo>
                <a:close/>
              </a:path>
              <a:path w="254634" h="254635">
                <a:moveTo>
                  <a:pt x="97790" y="82804"/>
                </a:moveTo>
                <a:lnTo>
                  <a:pt x="94488" y="82931"/>
                </a:lnTo>
                <a:lnTo>
                  <a:pt x="91313" y="82931"/>
                </a:lnTo>
                <a:lnTo>
                  <a:pt x="88646" y="84074"/>
                </a:lnTo>
                <a:lnTo>
                  <a:pt x="86359" y="86360"/>
                </a:lnTo>
                <a:lnTo>
                  <a:pt x="84074" y="88519"/>
                </a:lnTo>
                <a:lnTo>
                  <a:pt x="82930" y="91312"/>
                </a:lnTo>
                <a:lnTo>
                  <a:pt x="82930" y="97790"/>
                </a:lnTo>
                <a:lnTo>
                  <a:pt x="84074" y="100457"/>
                </a:lnTo>
                <a:lnTo>
                  <a:pt x="86232" y="102743"/>
                </a:lnTo>
                <a:lnTo>
                  <a:pt x="110871" y="127254"/>
                </a:lnTo>
                <a:lnTo>
                  <a:pt x="84074" y="153924"/>
                </a:lnTo>
                <a:lnTo>
                  <a:pt x="82930" y="156718"/>
                </a:lnTo>
                <a:lnTo>
                  <a:pt x="82930" y="163195"/>
                </a:lnTo>
                <a:lnTo>
                  <a:pt x="84074" y="165862"/>
                </a:lnTo>
                <a:lnTo>
                  <a:pt x="86359" y="168148"/>
                </a:lnTo>
                <a:lnTo>
                  <a:pt x="88646" y="170307"/>
                </a:lnTo>
                <a:lnTo>
                  <a:pt x="91313" y="171450"/>
                </a:lnTo>
                <a:lnTo>
                  <a:pt x="97790" y="171450"/>
                </a:lnTo>
                <a:lnTo>
                  <a:pt x="100583" y="170307"/>
                </a:lnTo>
                <a:lnTo>
                  <a:pt x="127253" y="143637"/>
                </a:lnTo>
                <a:lnTo>
                  <a:pt x="160019" y="143637"/>
                </a:lnTo>
                <a:lnTo>
                  <a:pt x="143636" y="127254"/>
                </a:lnTo>
                <a:lnTo>
                  <a:pt x="160019" y="110871"/>
                </a:lnTo>
                <a:lnTo>
                  <a:pt x="127253" y="110871"/>
                </a:lnTo>
                <a:lnTo>
                  <a:pt x="100456" y="84074"/>
                </a:lnTo>
                <a:lnTo>
                  <a:pt x="97790" y="82804"/>
                </a:lnTo>
                <a:close/>
              </a:path>
              <a:path w="254634" h="254635">
                <a:moveTo>
                  <a:pt x="160019" y="143637"/>
                </a:moveTo>
                <a:lnTo>
                  <a:pt x="127253" y="143637"/>
                </a:lnTo>
                <a:lnTo>
                  <a:pt x="151765" y="168148"/>
                </a:lnTo>
                <a:lnTo>
                  <a:pt x="154050" y="170307"/>
                </a:lnTo>
                <a:lnTo>
                  <a:pt x="156718" y="171450"/>
                </a:lnTo>
                <a:lnTo>
                  <a:pt x="163195" y="171450"/>
                </a:lnTo>
                <a:lnTo>
                  <a:pt x="165861" y="170307"/>
                </a:lnTo>
                <a:lnTo>
                  <a:pt x="168148" y="168021"/>
                </a:lnTo>
                <a:lnTo>
                  <a:pt x="170433" y="165862"/>
                </a:lnTo>
                <a:lnTo>
                  <a:pt x="171646" y="163195"/>
                </a:lnTo>
                <a:lnTo>
                  <a:pt x="171703" y="156718"/>
                </a:lnTo>
                <a:lnTo>
                  <a:pt x="170433" y="154050"/>
                </a:lnTo>
                <a:lnTo>
                  <a:pt x="160019" y="143637"/>
                </a:lnTo>
                <a:close/>
              </a:path>
              <a:path w="254634" h="254635">
                <a:moveTo>
                  <a:pt x="163195" y="82804"/>
                </a:moveTo>
                <a:lnTo>
                  <a:pt x="160020" y="82804"/>
                </a:lnTo>
                <a:lnTo>
                  <a:pt x="156845" y="82931"/>
                </a:lnTo>
                <a:lnTo>
                  <a:pt x="154177" y="84074"/>
                </a:lnTo>
                <a:lnTo>
                  <a:pt x="151765" y="86360"/>
                </a:lnTo>
                <a:lnTo>
                  <a:pt x="127253" y="110871"/>
                </a:lnTo>
                <a:lnTo>
                  <a:pt x="160019" y="110871"/>
                </a:lnTo>
                <a:lnTo>
                  <a:pt x="170433" y="100457"/>
                </a:lnTo>
                <a:lnTo>
                  <a:pt x="171646" y="97790"/>
                </a:lnTo>
                <a:lnTo>
                  <a:pt x="171703" y="91312"/>
                </a:lnTo>
                <a:lnTo>
                  <a:pt x="170433" y="88519"/>
                </a:lnTo>
                <a:lnTo>
                  <a:pt x="165861" y="83947"/>
                </a:lnTo>
                <a:lnTo>
                  <a:pt x="163195" y="8280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088635" y="5449823"/>
            <a:ext cx="6530340" cy="701040"/>
          </a:xfrm>
          <a:prstGeom prst="rect">
            <a:avLst/>
          </a:prstGeom>
          <a:solidFill>
            <a:srgbClr val="FFF3C3"/>
          </a:solidFill>
        </p:spPr>
        <p:txBody>
          <a:bodyPr wrap="square" lIns="0" tIns="10985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865"/>
              </a:spcBef>
            </a:pPr>
            <a:r>
              <a:rPr dirty="0" sz="1400">
                <a:latin typeface="微软雅黑"/>
                <a:cs typeface="微软雅黑"/>
              </a:rPr>
              <a:t>此时Scrum在开</a:t>
            </a:r>
            <a:r>
              <a:rPr dirty="0" sz="1400" spc="-15">
                <a:latin typeface="微软雅黑"/>
                <a:cs typeface="微软雅黑"/>
              </a:rPr>
              <a:t>发</a:t>
            </a:r>
            <a:r>
              <a:rPr dirty="0" sz="1400">
                <a:latin typeface="微软雅黑"/>
                <a:cs typeface="微软雅黑"/>
              </a:rPr>
              <a:t>内部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不包</a:t>
            </a:r>
            <a:r>
              <a:rPr dirty="0" sz="1400" spc="-15">
                <a:latin typeface="微软雅黑"/>
                <a:cs typeface="微软雅黑"/>
              </a:rPr>
              <a:t>含</a:t>
            </a:r>
            <a:r>
              <a:rPr dirty="0" sz="1400">
                <a:latin typeface="微软雅黑"/>
                <a:cs typeface="微软雅黑"/>
              </a:rPr>
              <a:t>测试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不包</a:t>
            </a:r>
            <a:r>
              <a:rPr dirty="0" sz="1400" spc="-15">
                <a:latin typeface="微软雅黑"/>
                <a:cs typeface="微软雅黑"/>
              </a:rPr>
              <a:t>含</a:t>
            </a:r>
            <a:r>
              <a:rPr dirty="0" sz="1400">
                <a:latin typeface="微软雅黑"/>
                <a:cs typeface="微软雅黑"/>
              </a:rPr>
              <a:t>产品</a:t>
            </a:r>
            <a:endParaRPr sz="1400">
              <a:latin typeface="微软雅黑"/>
              <a:cs typeface="微软雅黑"/>
            </a:endParaRPr>
          </a:p>
          <a:p>
            <a:pPr algn="ctr" marL="4445">
              <a:lnSpc>
                <a:spcPct val="100000"/>
              </a:lnSpc>
              <a:spcBef>
                <a:spcPts val="840"/>
              </a:spcBef>
            </a:pPr>
            <a:r>
              <a:rPr dirty="0" sz="1400">
                <a:latin typeface="微软雅黑"/>
                <a:cs typeface="微软雅黑"/>
              </a:rPr>
              <a:t>站会因为人数的原因</a:t>
            </a:r>
            <a:r>
              <a:rPr dirty="0" sz="1400" spc="-5">
                <a:latin typeface="微软雅黑"/>
                <a:cs typeface="微软雅黑"/>
              </a:rPr>
              <a:t>，Jira</a:t>
            </a:r>
            <a:r>
              <a:rPr dirty="0" sz="1400" spc="5">
                <a:latin typeface="微软雅黑"/>
                <a:cs typeface="微软雅黑"/>
              </a:rPr>
              <a:t>的</a:t>
            </a:r>
            <a:r>
              <a:rPr dirty="0" sz="1400" spc="-15">
                <a:latin typeface="微软雅黑"/>
                <a:cs typeface="微软雅黑"/>
              </a:rPr>
              <a:t>原</a:t>
            </a:r>
            <a:r>
              <a:rPr dirty="0" sz="1400" spc="5">
                <a:latin typeface="微软雅黑"/>
                <a:cs typeface="微软雅黑"/>
              </a:rPr>
              <a:t>因</a:t>
            </a:r>
            <a:r>
              <a:rPr dirty="0" sz="1400">
                <a:latin typeface="微软雅黑"/>
                <a:cs typeface="微软雅黑"/>
              </a:rPr>
              <a:t>，</a:t>
            </a:r>
            <a:r>
              <a:rPr dirty="0" sz="1400" spc="-10">
                <a:latin typeface="微软雅黑"/>
                <a:cs typeface="微软雅黑"/>
              </a:rPr>
              <a:t>所</a:t>
            </a:r>
            <a:r>
              <a:rPr dirty="0" sz="1400" spc="5">
                <a:latin typeface="微软雅黑"/>
                <a:cs typeface="微软雅黑"/>
              </a:rPr>
              <a:t>以</a:t>
            </a:r>
            <a:r>
              <a:rPr dirty="0" sz="1400">
                <a:latin typeface="微软雅黑"/>
                <a:cs typeface="微软雅黑"/>
              </a:rPr>
              <a:t>取</a:t>
            </a:r>
            <a:r>
              <a:rPr dirty="0" sz="1400" spc="5">
                <a:latin typeface="微软雅黑"/>
                <a:cs typeface="微软雅黑"/>
              </a:rPr>
              <a:t>消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1" name="object 41"/>
          <p:cNvSpPr txBox="1"/>
          <p:nvPr/>
        </p:nvSpPr>
        <p:spPr>
          <a:xfrm>
            <a:off x="7197344" y="1077595"/>
            <a:ext cx="2314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微软雅黑"/>
                <a:cs typeface="微软雅黑"/>
              </a:rPr>
              <a:t>Scru</a:t>
            </a:r>
            <a:r>
              <a:rPr dirty="0" sz="1800">
                <a:latin typeface="微软雅黑"/>
                <a:cs typeface="微软雅黑"/>
              </a:rPr>
              <a:t>m框架的使用情况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2" name="object 4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5" name="object 4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6" name="object 4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7" name="object 4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附加解决手</a:t>
            </a:r>
            <a:r>
              <a:rPr dirty="0" sz="2400" b="0">
                <a:latin typeface="微软雅黑"/>
                <a:cs typeface="微软雅黑"/>
              </a:rPr>
              <a:t>段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082" y="1653444"/>
            <a:ext cx="3038412" cy="2921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7848" y="1613916"/>
            <a:ext cx="3438905" cy="2939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7148" y="2855946"/>
            <a:ext cx="121855" cy="11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0525" y="2989084"/>
            <a:ext cx="335280" cy="532765"/>
          </a:xfrm>
          <a:custGeom>
            <a:avLst/>
            <a:gdLst/>
            <a:ahLst/>
            <a:cxnLst/>
            <a:rect l="l" t="t" r="r" b="b"/>
            <a:pathLst>
              <a:path w="335280" h="532764">
                <a:moveTo>
                  <a:pt x="243710" y="118322"/>
                </a:moveTo>
                <a:lnTo>
                  <a:pt x="91391" y="118322"/>
                </a:lnTo>
                <a:lnTo>
                  <a:pt x="91391" y="532452"/>
                </a:lnTo>
                <a:lnTo>
                  <a:pt x="152318" y="532452"/>
                </a:lnTo>
                <a:lnTo>
                  <a:pt x="152318" y="266226"/>
                </a:lnTo>
                <a:lnTo>
                  <a:pt x="243710" y="266226"/>
                </a:lnTo>
                <a:lnTo>
                  <a:pt x="243710" y="118322"/>
                </a:lnTo>
                <a:close/>
              </a:path>
              <a:path w="335280" h="532764">
                <a:moveTo>
                  <a:pt x="243710" y="266226"/>
                </a:moveTo>
                <a:lnTo>
                  <a:pt x="182782" y="266226"/>
                </a:lnTo>
                <a:lnTo>
                  <a:pt x="182782" y="532452"/>
                </a:lnTo>
                <a:lnTo>
                  <a:pt x="243710" y="532452"/>
                </a:lnTo>
                <a:lnTo>
                  <a:pt x="243710" y="266226"/>
                </a:lnTo>
                <a:close/>
              </a:path>
              <a:path w="335280" h="532764">
                <a:moveTo>
                  <a:pt x="167550" y="0"/>
                </a:moveTo>
                <a:lnTo>
                  <a:pt x="117285" y="7395"/>
                </a:lnTo>
                <a:lnTo>
                  <a:pt x="67591" y="29442"/>
                </a:lnTo>
                <a:lnTo>
                  <a:pt x="1523" y="232208"/>
                </a:lnTo>
                <a:lnTo>
                  <a:pt x="1523" y="233687"/>
                </a:lnTo>
                <a:lnTo>
                  <a:pt x="0" y="236645"/>
                </a:lnTo>
                <a:lnTo>
                  <a:pt x="0" y="239603"/>
                </a:lnTo>
                <a:lnTo>
                  <a:pt x="2403" y="251089"/>
                </a:lnTo>
                <a:lnTo>
                  <a:pt x="8948" y="260495"/>
                </a:lnTo>
                <a:lnTo>
                  <a:pt x="18635" y="266850"/>
                </a:lnTo>
                <a:lnTo>
                  <a:pt x="30463" y="269184"/>
                </a:lnTo>
                <a:lnTo>
                  <a:pt x="40340" y="267381"/>
                </a:lnTo>
                <a:lnTo>
                  <a:pt x="48932" y="262528"/>
                </a:lnTo>
                <a:lnTo>
                  <a:pt x="55524" y="255457"/>
                </a:lnTo>
                <a:lnTo>
                  <a:pt x="59404" y="246998"/>
                </a:lnTo>
                <a:lnTo>
                  <a:pt x="91391" y="118322"/>
                </a:lnTo>
                <a:lnTo>
                  <a:pt x="243710" y="118322"/>
                </a:lnTo>
                <a:lnTo>
                  <a:pt x="243710" y="116843"/>
                </a:lnTo>
                <a:lnTo>
                  <a:pt x="305981" y="116843"/>
                </a:lnTo>
                <a:lnTo>
                  <a:pt x="290929" y="54724"/>
                </a:lnTo>
                <a:lnTo>
                  <a:pt x="252087" y="19412"/>
                </a:lnTo>
                <a:lnTo>
                  <a:pt x="205249" y="3743"/>
                </a:lnTo>
                <a:lnTo>
                  <a:pt x="180117" y="508"/>
                </a:lnTo>
                <a:lnTo>
                  <a:pt x="167550" y="0"/>
                </a:lnTo>
                <a:close/>
              </a:path>
              <a:path w="335280" h="532764">
                <a:moveTo>
                  <a:pt x="305981" y="116843"/>
                </a:moveTo>
                <a:lnTo>
                  <a:pt x="243710" y="116843"/>
                </a:lnTo>
                <a:lnTo>
                  <a:pt x="275697" y="245519"/>
                </a:lnTo>
                <a:lnTo>
                  <a:pt x="279576" y="253978"/>
                </a:lnTo>
                <a:lnTo>
                  <a:pt x="286169" y="261049"/>
                </a:lnTo>
                <a:lnTo>
                  <a:pt x="294760" y="265902"/>
                </a:lnTo>
                <a:lnTo>
                  <a:pt x="304637" y="267705"/>
                </a:lnTo>
                <a:lnTo>
                  <a:pt x="316466" y="265371"/>
                </a:lnTo>
                <a:lnTo>
                  <a:pt x="326152" y="259016"/>
                </a:lnTo>
                <a:lnTo>
                  <a:pt x="332697" y="249610"/>
                </a:lnTo>
                <a:lnTo>
                  <a:pt x="335101" y="238124"/>
                </a:lnTo>
                <a:lnTo>
                  <a:pt x="335101" y="235166"/>
                </a:lnTo>
                <a:lnTo>
                  <a:pt x="333578" y="232208"/>
                </a:lnTo>
                <a:lnTo>
                  <a:pt x="333578" y="230729"/>
                </a:lnTo>
                <a:lnTo>
                  <a:pt x="305981" y="116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6894" y="3114294"/>
            <a:ext cx="1143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等线"/>
                <a:cs typeface="等线"/>
              </a:rPr>
              <a:t>产 品</a:t>
            </a:r>
            <a:endParaRPr sz="700">
              <a:latin typeface="等线"/>
              <a:cs typeface="等线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624" y="1906494"/>
            <a:ext cx="122106" cy="11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4826" y="2039632"/>
            <a:ext cx="336550" cy="532765"/>
          </a:xfrm>
          <a:custGeom>
            <a:avLst/>
            <a:gdLst/>
            <a:ahLst/>
            <a:cxnLst/>
            <a:rect l="l" t="t" r="r" b="b"/>
            <a:pathLst>
              <a:path w="336550" h="532764">
                <a:moveTo>
                  <a:pt x="153587" y="325387"/>
                </a:moveTo>
                <a:lnTo>
                  <a:pt x="92534" y="325387"/>
                </a:lnTo>
                <a:lnTo>
                  <a:pt x="92534" y="532452"/>
                </a:lnTo>
                <a:lnTo>
                  <a:pt x="153587" y="532452"/>
                </a:lnTo>
                <a:lnTo>
                  <a:pt x="153587" y="325387"/>
                </a:lnTo>
                <a:close/>
              </a:path>
              <a:path w="336550" h="532764">
                <a:moveTo>
                  <a:pt x="245167" y="325387"/>
                </a:moveTo>
                <a:lnTo>
                  <a:pt x="184114" y="325387"/>
                </a:lnTo>
                <a:lnTo>
                  <a:pt x="184114" y="532452"/>
                </a:lnTo>
                <a:lnTo>
                  <a:pt x="245167" y="532452"/>
                </a:lnTo>
                <a:lnTo>
                  <a:pt x="245167" y="325387"/>
                </a:lnTo>
                <a:close/>
              </a:path>
              <a:path w="336550" h="532764">
                <a:moveTo>
                  <a:pt x="229904" y="90221"/>
                </a:moveTo>
                <a:lnTo>
                  <a:pt x="107797" y="90221"/>
                </a:lnTo>
                <a:lnTo>
                  <a:pt x="107797" y="141987"/>
                </a:lnTo>
                <a:lnTo>
                  <a:pt x="51323" y="325387"/>
                </a:lnTo>
                <a:lnTo>
                  <a:pt x="286378" y="325387"/>
                </a:lnTo>
                <a:lnTo>
                  <a:pt x="229904" y="141987"/>
                </a:lnTo>
                <a:lnTo>
                  <a:pt x="229904" y="90221"/>
                </a:lnTo>
                <a:close/>
              </a:path>
              <a:path w="336550" h="532764">
                <a:moveTo>
                  <a:pt x="168850" y="0"/>
                </a:moveTo>
                <a:lnTo>
                  <a:pt x="116001" y="7094"/>
                </a:lnTo>
                <a:lnTo>
                  <a:pt x="69639" y="28101"/>
                </a:lnTo>
                <a:lnTo>
                  <a:pt x="57428" y="44371"/>
                </a:lnTo>
                <a:lnTo>
                  <a:pt x="953" y="227771"/>
                </a:lnTo>
                <a:lnTo>
                  <a:pt x="0" y="239788"/>
                </a:lnTo>
                <a:lnTo>
                  <a:pt x="3625" y="250696"/>
                </a:lnTo>
                <a:lnTo>
                  <a:pt x="11256" y="259385"/>
                </a:lnTo>
                <a:lnTo>
                  <a:pt x="25375" y="266226"/>
                </a:lnTo>
                <a:lnTo>
                  <a:pt x="31480" y="266226"/>
                </a:lnTo>
                <a:lnTo>
                  <a:pt x="107797" y="90221"/>
                </a:lnTo>
                <a:lnTo>
                  <a:pt x="294010" y="90221"/>
                </a:lnTo>
                <a:lnTo>
                  <a:pt x="280273" y="44371"/>
                </a:lnTo>
                <a:lnTo>
                  <a:pt x="278747" y="36975"/>
                </a:lnTo>
                <a:lnTo>
                  <a:pt x="274168" y="31059"/>
                </a:lnTo>
                <a:lnTo>
                  <a:pt x="268062" y="28101"/>
                </a:lnTo>
                <a:lnTo>
                  <a:pt x="253753" y="20013"/>
                </a:lnTo>
                <a:lnTo>
                  <a:pt x="238299" y="13311"/>
                </a:lnTo>
                <a:lnTo>
                  <a:pt x="195037" y="1871"/>
                </a:lnTo>
                <a:lnTo>
                  <a:pt x="177770" y="254"/>
                </a:lnTo>
                <a:lnTo>
                  <a:pt x="168850" y="0"/>
                </a:lnTo>
                <a:close/>
              </a:path>
              <a:path w="336550" h="532764">
                <a:moveTo>
                  <a:pt x="294010" y="90221"/>
                </a:moveTo>
                <a:lnTo>
                  <a:pt x="229904" y="90221"/>
                </a:lnTo>
                <a:lnTo>
                  <a:pt x="277220" y="245519"/>
                </a:lnTo>
                <a:lnTo>
                  <a:pt x="281966" y="254370"/>
                </a:lnTo>
                <a:lnTo>
                  <a:pt x="288859" y="260864"/>
                </a:lnTo>
                <a:lnTo>
                  <a:pt x="297182" y="264862"/>
                </a:lnTo>
                <a:lnTo>
                  <a:pt x="306221" y="266226"/>
                </a:lnTo>
                <a:lnTo>
                  <a:pt x="312326" y="266226"/>
                </a:lnTo>
                <a:lnTo>
                  <a:pt x="315379" y="264747"/>
                </a:lnTo>
                <a:lnTo>
                  <a:pt x="325562" y="259385"/>
                </a:lnTo>
                <a:lnTo>
                  <a:pt x="332741" y="250696"/>
                </a:lnTo>
                <a:lnTo>
                  <a:pt x="336199" y="239788"/>
                </a:lnTo>
                <a:lnTo>
                  <a:pt x="335221" y="227771"/>
                </a:lnTo>
                <a:lnTo>
                  <a:pt x="294010" y="902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4319" y="2165096"/>
            <a:ext cx="1143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等线"/>
                <a:cs typeface="等线"/>
              </a:rPr>
              <a:t>视 觉</a:t>
            </a:r>
            <a:endParaRPr sz="700">
              <a:latin typeface="等线"/>
              <a:cs typeface="等线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5968" y="1694658"/>
            <a:ext cx="122106" cy="118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29125" y="1827796"/>
            <a:ext cx="335915" cy="532765"/>
          </a:xfrm>
          <a:custGeom>
            <a:avLst/>
            <a:gdLst/>
            <a:ahLst/>
            <a:cxnLst/>
            <a:rect l="l" t="t" r="r" b="b"/>
            <a:pathLst>
              <a:path w="335914" h="532764">
                <a:moveTo>
                  <a:pt x="244213" y="118322"/>
                </a:moveTo>
                <a:lnTo>
                  <a:pt x="91580" y="118322"/>
                </a:lnTo>
                <a:lnTo>
                  <a:pt x="91580" y="532452"/>
                </a:lnTo>
                <a:lnTo>
                  <a:pt x="152633" y="532452"/>
                </a:lnTo>
                <a:lnTo>
                  <a:pt x="152633" y="266226"/>
                </a:lnTo>
                <a:lnTo>
                  <a:pt x="244213" y="266226"/>
                </a:lnTo>
                <a:lnTo>
                  <a:pt x="244213" y="118322"/>
                </a:lnTo>
                <a:close/>
              </a:path>
              <a:path w="335914" h="532764">
                <a:moveTo>
                  <a:pt x="244213" y="266226"/>
                </a:moveTo>
                <a:lnTo>
                  <a:pt x="183160" y="266226"/>
                </a:lnTo>
                <a:lnTo>
                  <a:pt x="183160" y="532452"/>
                </a:lnTo>
                <a:lnTo>
                  <a:pt x="244213" y="532452"/>
                </a:lnTo>
                <a:lnTo>
                  <a:pt x="244213" y="266226"/>
                </a:lnTo>
                <a:close/>
              </a:path>
              <a:path w="335914" h="532764">
                <a:moveTo>
                  <a:pt x="167896" y="0"/>
                </a:moveTo>
                <a:lnTo>
                  <a:pt x="117527" y="7395"/>
                </a:lnTo>
                <a:lnTo>
                  <a:pt x="67731" y="29442"/>
                </a:lnTo>
                <a:lnTo>
                  <a:pt x="1526" y="232208"/>
                </a:lnTo>
                <a:lnTo>
                  <a:pt x="1526" y="233687"/>
                </a:lnTo>
                <a:lnTo>
                  <a:pt x="0" y="236645"/>
                </a:lnTo>
                <a:lnTo>
                  <a:pt x="0" y="239603"/>
                </a:lnTo>
                <a:lnTo>
                  <a:pt x="2408" y="251089"/>
                </a:lnTo>
                <a:lnTo>
                  <a:pt x="8967" y="260495"/>
                </a:lnTo>
                <a:lnTo>
                  <a:pt x="18673" y="266850"/>
                </a:lnTo>
                <a:lnTo>
                  <a:pt x="30526" y="269184"/>
                </a:lnTo>
                <a:lnTo>
                  <a:pt x="40424" y="267381"/>
                </a:lnTo>
                <a:lnTo>
                  <a:pt x="49033" y="262528"/>
                </a:lnTo>
                <a:lnTo>
                  <a:pt x="55639" y="255457"/>
                </a:lnTo>
                <a:lnTo>
                  <a:pt x="59527" y="246998"/>
                </a:lnTo>
                <a:lnTo>
                  <a:pt x="91580" y="118322"/>
                </a:lnTo>
                <a:lnTo>
                  <a:pt x="244213" y="118322"/>
                </a:lnTo>
                <a:lnTo>
                  <a:pt x="244213" y="116843"/>
                </a:lnTo>
                <a:lnTo>
                  <a:pt x="306613" y="116843"/>
                </a:lnTo>
                <a:lnTo>
                  <a:pt x="291530" y="54724"/>
                </a:lnTo>
                <a:lnTo>
                  <a:pt x="252608" y="19412"/>
                </a:lnTo>
                <a:lnTo>
                  <a:pt x="205673" y="3743"/>
                </a:lnTo>
                <a:lnTo>
                  <a:pt x="180489" y="508"/>
                </a:lnTo>
                <a:lnTo>
                  <a:pt x="167896" y="0"/>
                </a:lnTo>
                <a:close/>
              </a:path>
              <a:path w="335914" h="532764">
                <a:moveTo>
                  <a:pt x="306613" y="116843"/>
                </a:moveTo>
                <a:lnTo>
                  <a:pt x="244213" y="116843"/>
                </a:lnTo>
                <a:lnTo>
                  <a:pt x="276266" y="245519"/>
                </a:lnTo>
                <a:lnTo>
                  <a:pt x="280154" y="253978"/>
                </a:lnTo>
                <a:lnTo>
                  <a:pt x="286760" y="261049"/>
                </a:lnTo>
                <a:lnTo>
                  <a:pt x="295369" y="265902"/>
                </a:lnTo>
                <a:lnTo>
                  <a:pt x="305267" y="267705"/>
                </a:lnTo>
                <a:lnTo>
                  <a:pt x="317120" y="265371"/>
                </a:lnTo>
                <a:lnTo>
                  <a:pt x="326826" y="259016"/>
                </a:lnTo>
                <a:lnTo>
                  <a:pt x="333385" y="249610"/>
                </a:lnTo>
                <a:lnTo>
                  <a:pt x="335793" y="238124"/>
                </a:lnTo>
                <a:lnTo>
                  <a:pt x="335793" y="235166"/>
                </a:lnTo>
                <a:lnTo>
                  <a:pt x="334267" y="232208"/>
                </a:lnTo>
                <a:lnTo>
                  <a:pt x="334267" y="230729"/>
                </a:lnTo>
                <a:lnTo>
                  <a:pt x="306613" y="116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536573" y="1951990"/>
            <a:ext cx="1143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等线"/>
                <a:cs typeface="等线"/>
              </a:rPr>
              <a:t>运 维</a:t>
            </a:r>
            <a:endParaRPr sz="700">
              <a:latin typeface="等线"/>
              <a:cs typeface="等线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01601" y="1694658"/>
            <a:ext cx="122106" cy="11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94757" y="1827796"/>
            <a:ext cx="335915" cy="532765"/>
          </a:xfrm>
          <a:custGeom>
            <a:avLst/>
            <a:gdLst/>
            <a:ahLst/>
            <a:cxnLst/>
            <a:rect l="l" t="t" r="r" b="b"/>
            <a:pathLst>
              <a:path w="335914" h="532764">
                <a:moveTo>
                  <a:pt x="244213" y="118322"/>
                </a:moveTo>
                <a:lnTo>
                  <a:pt x="91580" y="118322"/>
                </a:lnTo>
                <a:lnTo>
                  <a:pt x="91580" y="532452"/>
                </a:lnTo>
                <a:lnTo>
                  <a:pt x="152633" y="532452"/>
                </a:lnTo>
                <a:lnTo>
                  <a:pt x="152633" y="266226"/>
                </a:lnTo>
                <a:lnTo>
                  <a:pt x="244213" y="266226"/>
                </a:lnTo>
                <a:lnTo>
                  <a:pt x="244213" y="118322"/>
                </a:lnTo>
                <a:close/>
              </a:path>
              <a:path w="335914" h="532764">
                <a:moveTo>
                  <a:pt x="244213" y="266226"/>
                </a:moveTo>
                <a:lnTo>
                  <a:pt x="183160" y="266226"/>
                </a:lnTo>
                <a:lnTo>
                  <a:pt x="183160" y="532452"/>
                </a:lnTo>
                <a:lnTo>
                  <a:pt x="244213" y="532452"/>
                </a:lnTo>
                <a:lnTo>
                  <a:pt x="244213" y="266226"/>
                </a:lnTo>
                <a:close/>
              </a:path>
              <a:path w="335914" h="532764">
                <a:moveTo>
                  <a:pt x="167896" y="0"/>
                </a:moveTo>
                <a:lnTo>
                  <a:pt x="117527" y="7395"/>
                </a:lnTo>
                <a:lnTo>
                  <a:pt x="67731" y="29442"/>
                </a:lnTo>
                <a:lnTo>
                  <a:pt x="1526" y="232208"/>
                </a:lnTo>
                <a:lnTo>
                  <a:pt x="1526" y="233687"/>
                </a:lnTo>
                <a:lnTo>
                  <a:pt x="0" y="236645"/>
                </a:lnTo>
                <a:lnTo>
                  <a:pt x="0" y="239603"/>
                </a:lnTo>
                <a:lnTo>
                  <a:pt x="2408" y="251089"/>
                </a:lnTo>
                <a:lnTo>
                  <a:pt x="8967" y="260495"/>
                </a:lnTo>
                <a:lnTo>
                  <a:pt x="18673" y="266850"/>
                </a:lnTo>
                <a:lnTo>
                  <a:pt x="30526" y="269184"/>
                </a:lnTo>
                <a:lnTo>
                  <a:pt x="40424" y="267381"/>
                </a:lnTo>
                <a:lnTo>
                  <a:pt x="49033" y="262528"/>
                </a:lnTo>
                <a:lnTo>
                  <a:pt x="55639" y="255457"/>
                </a:lnTo>
                <a:lnTo>
                  <a:pt x="59527" y="246998"/>
                </a:lnTo>
                <a:lnTo>
                  <a:pt x="91580" y="118322"/>
                </a:lnTo>
                <a:lnTo>
                  <a:pt x="244213" y="118322"/>
                </a:lnTo>
                <a:lnTo>
                  <a:pt x="244213" y="116843"/>
                </a:lnTo>
                <a:lnTo>
                  <a:pt x="306613" y="116843"/>
                </a:lnTo>
                <a:lnTo>
                  <a:pt x="291530" y="54724"/>
                </a:lnTo>
                <a:lnTo>
                  <a:pt x="252608" y="19412"/>
                </a:lnTo>
                <a:lnTo>
                  <a:pt x="205673" y="3743"/>
                </a:lnTo>
                <a:lnTo>
                  <a:pt x="180489" y="508"/>
                </a:lnTo>
                <a:lnTo>
                  <a:pt x="167896" y="0"/>
                </a:lnTo>
                <a:close/>
              </a:path>
              <a:path w="335914" h="532764">
                <a:moveTo>
                  <a:pt x="306613" y="116843"/>
                </a:moveTo>
                <a:lnTo>
                  <a:pt x="244213" y="116843"/>
                </a:lnTo>
                <a:lnTo>
                  <a:pt x="276266" y="245519"/>
                </a:lnTo>
                <a:lnTo>
                  <a:pt x="280154" y="253978"/>
                </a:lnTo>
                <a:lnTo>
                  <a:pt x="286760" y="261049"/>
                </a:lnTo>
                <a:lnTo>
                  <a:pt x="295369" y="265902"/>
                </a:lnTo>
                <a:lnTo>
                  <a:pt x="305267" y="267705"/>
                </a:lnTo>
                <a:lnTo>
                  <a:pt x="317120" y="265371"/>
                </a:lnTo>
                <a:lnTo>
                  <a:pt x="326826" y="259016"/>
                </a:lnTo>
                <a:lnTo>
                  <a:pt x="333385" y="249610"/>
                </a:lnTo>
                <a:lnTo>
                  <a:pt x="335793" y="238124"/>
                </a:lnTo>
                <a:lnTo>
                  <a:pt x="335793" y="235166"/>
                </a:lnTo>
                <a:lnTo>
                  <a:pt x="334267" y="232208"/>
                </a:lnTo>
                <a:lnTo>
                  <a:pt x="334267" y="230729"/>
                </a:lnTo>
                <a:lnTo>
                  <a:pt x="306613" y="116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401062" y="1951990"/>
            <a:ext cx="1143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等线"/>
                <a:cs typeface="等线"/>
              </a:rPr>
              <a:t>老 板</a:t>
            </a:r>
            <a:endParaRPr sz="700">
              <a:latin typeface="等线"/>
              <a:cs typeface="等线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65709" y="1906494"/>
            <a:ext cx="122106" cy="118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58865" y="2039632"/>
            <a:ext cx="335915" cy="532765"/>
          </a:xfrm>
          <a:custGeom>
            <a:avLst/>
            <a:gdLst/>
            <a:ahLst/>
            <a:cxnLst/>
            <a:rect l="l" t="t" r="r" b="b"/>
            <a:pathLst>
              <a:path w="335914" h="532764">
                <a:moveTo>
                  <a:pt x="244213" y="118322"/>
                </a:moveTo>
                <a:lnTo>
                  <a:pt x="91580" y="118322"/>
                </a:lnTo>
                <a:lnTo>
                  <a:pt x="91580" y="532452"/>
                </a:lnTo>
                <a:lnTo>
                  <a:pt x="152633" y="532452"/>
                </a:lnTo>
                <a:lnTo>
                  <a:pt x="152633" y="266226"/>
                </a:lnTo>
                <a:lnTo>
                  <a:pt x="244213" y="266226"/>
                </a:lnTo>
                <a:lnTo>
                  <a:pt x="244213" y="118322"/>
                </a:lnTo>
                <a:close/>
              </a:path>
              <a:path w="335914" h="532764">
                <a:moveTo>
                  <a:pt x="244213" y="266226"/>
                </a:moveTo>
                <a:lnTo>
                  <a:pt x="183160" y="266226"/>
                </a:lnTo>
                <a:lnTo>
                  <a:pt x="183160" y="532452"/>
                </a:lnTo>
                <a:lnTo>
                  <a:pt x="244213" y="532452"/>
                </a:lnTo>
                <a:lnTo>
                  <a:pt x="244213" y="266226"/>
                </a:lnTo>
                <a:close/>
              </a:path>
              <a:path w="335914" h="532764">
                <a:moveTo>
                  <a:pt x="167896" y="0"/>
                </a:moveTo>
                <a:lnTo>
                  <a:pt x="117527" y="7395"/>
                </a:lnTo>
                <a:lnTo>
                  <a:pt x="67731" y="29442"/>
                </a:lnTo>
                <a:lnTo>
                  <a:pt x="1526" y="232208"/>
                </a:lnTo>
                <a:lnTo>
                  <a:pt x="1526" y="233687"/>
                </a:lnTo>
                <a:lnTo>
                  <a:pt x="0" y="236645"/>
                </a:lnTo>
                <a:lnTo>
                  <a:pt x="0" y="239603"/>
                </a:lnTo>
                <a:lnTo>
                  <a:pt x="2408" y="251089"/>
                </a:lnTo>
                <a:lnTo>
                  <a:pt x="8967" y="260495"/>
                </a:lnTo>
                <a:lnTo>
                  <a:pt x="18673" y="266850"/>
                </a:lnTo>
                <a:lnTo>
                  <a:pt x="30526" y="269184"/>
                </a:lnTo>
                <a:lnTo>
                  <a:pt x="40424" y="267381"/>
                </a:lnTo>
                <a:lnTo>
                  <a:pt x="49033" y="262528"/>
                </a:lnTo>
                <a:lnTo>
                  <a:pt x="55639" y="255457"/>
                </a:lnTo>
                <a:lnTo>
                  <a:pt x="59527" y="246998"/>
                </a:lnTo>
                <a:lnTo>
                  <a:pt x="91580" y="118322"/>
                </a:lnTo>
                <a:lnTo>
                  <a:pt x="244213" y="118322"/>
                </a:lnTo>
                <a:lnTo>
                  <a:pt x="244213" y="116843"/>
                </a:lnTo>
                <a:lnTo>
                  <a:pt x="306613" y="116843"/>
                </a:lnTo>
                <a:lnTo>
                  <a:pt x="291530" y="54724"/>
                </a:lnTo>
                <a:lnTo>
                  <a:pt x="252608" y="19412"/>
                </a:lnTo>
                <a:lnTo>
                  <a:pt x="205673" y="3743"/>
                </a:lnTo>
                <a:lnTo>
                  <a:pt x="180489" y="508"/>
                </a:lnTo>
                <a:lnTo>
                  <a:pt x="167896" y="0"/>
                </a:lnTo>
                <a:close/>
              </a:path>
              <a:path w="335914" h="532764">
                <a:moveTo>
                  <a:pt x="306613" y="116843"/>
                </a:moveTo>
                <a:lnTo>
                  <a:pt x="244213" y="116843"/>
                </a:lnTo>
                <a:lnTo>
                  <a:pt x="276266" y="245519"/>
                </a:lnTo>
                <a:lnTo>
                  <a:pt x="280154" y="253978"/>
                </a:lnTo>
                <a:lnTo>
                  <a:pt x="286760" y="261049"/>
                </a:lnTo>
                <a:lnTo>
                  <a:pt x="295369" y="265902"/>
                </a:lnTo>
                <a:lnTo>
                  <a:pt x="305267" y="267705"/>
                </a:lnTo>
                <a:lnTo>
                  <a:pt x="317120" y="265371"/>
                </a:lnTo>
                <a:lnTo>
                  <a:pt x="326826" y="259016"/>
                </a:lnTo>
                <a:lnTo>
                  <a:pt x="333385" y="249610"/>
                </a:lnTo>
                <a:lnTo>
                  <a:pt x="335793" y="238124"/>
                </a:lnTo>
                <a:lnTo>
                  <a:pt x="335793" y="235166"/>
                </a:lnTo>
                <a:lnTo>
                  <a:pt x="334267" y="232208"/>
                </a:lnTo>
                <a:lnTo>
                  <a:pt x="334267" y="230729"/>
                </a:lnTo>
                <a:lnTo>
                  <a:pt x="306613" y="116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265678" y="2165096"/>
            <a:ext cx="1143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等线"/>
                <a:cs typeface="等线"/>
              </a:rPr>
              <a:t>运 营</a:t>
            </a:r>
            <a:endParaRPr sz="700">
              <a:latin typeface="等线"/>
              <a:cs typeface="等线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9956" y="3811494"/>
            <a:ext cx="122106" cy="11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33113" y="3944632"/>
            <a:ext cx="335915" cy="532765"/>
          </a:xfrm>
          <a:custGeom>
            <a:avLst/>
            <a:gdLst/>
            <a:ahLst/>
            <a:cxnLst/>
            <a:rect l="l" t="t" r="r" b="b"/>
            <a:pathLst>
              <a:path w="335914" h="532764">
                <a:moveTo>
                  <a:pt x="244213" y="118322"/>
                </a:moveTo>
                <a:lnTo>
                  <a:pt x="91580" y="118322"/>
                </a:lnTo>
                <a:lnTo>
                  <a:pt x="91580" y="532452"/>
                </a:lnTo>
                <a:lnTo>
                  <a:pt x="152633" y="532452"/>
                </a:lnTo>
                <a:lnTo>
                  <a:pt x="152633" y="266226"/>
                </a:lnTo>
                <a:lnTo>
                  <a:pt x="244213" y="266226"/>
                </a:lnTo>
                <a:lnTo>
                  <a:pt x="244213" y="118322"/>
                </a:lnTo>
                <a:close/>
              </a:path>
              <a:path w="335914" h="532764">
                <a:moveTo>
                  <a:pt x="244213" y="266226"/>
                </a:moveTo>
                <a:lnTo>
                  <a:pt x="183160" y="266226"/>
                </a:lnTo>
                <a:lnTo>
                  <a:pt x="183160" y="532452"/>
                </a:lnTo>
                <a:lnTo>
                  <a:pt x="244213" y="532452"/>
                </a:lnTo>
                <a:lnTo>
                  <a:pt x="244213" y="266226"/>
                </a:lnTo>
                <a:close/>
              </a:path>
              <a:path w="335914" h="532764">
                <a:moveTo>
                  <a:pt x="167896" y="0"/>
                </a:moveTo>
                <a:lnTo>
                  <a:pt x="117527" y="7395"/>
                </a:lnTo>
                <a:lnTo>
                  <a:pt x="67731" y="29442"/>
                </a:lnTo>
                <a:lnTo>
                  <a:pt x="1526" y="232208"/>
                </a:lnTo>
                <a:lnTo>
                  <a:pt x="1526" y="233687"/>
                </a:lnTo>
                <a:lnTo>
                  <a:pt x="0" y="236645"/>
                </a:lnTo>
                <a:lnTo>
                  <a:pt x="0" y="239603"/>
                </a:lnTo>
                <a:lnTo>
                  <a:pt x="2408" y="251089"/>
                </a:lnTo>
                <a:lnTo>
                  <a:pt x="8967" y="260495"/>
                </a:lnTo>
                <a:lnTo>
                  <a:pt x="18673" y="266850"/>
                </a:lnTo>
                <a:lnTo>
                  <a:pt x="30526" y="269184"/>
                </a:lnTo>
                <a:lnTo>
                  <a:pt x="40424" y="267381"/>
                </a:lnTo>
                <a:lnTo>
                  <a:pt x="49033" y="262528"/>
                </a:lnTo>
                <a:lnTo>
                  <a:pt x="55639" y="255457"/>
                </a:lnTo>
                <a:lnTo>
                  <a:pt x="59527" y="246998"/>
                </a:lnTo>
                <a:lnTo>
                  <a:pt x="91580" y="118322"/>
                </a:lnTo>
                <a:lnTo>
                  <a:pt x="244213" y="118322"/>
                </a:lnTo>
                <a:lnTo>
                  <a:pt x="244213" y="116843"/>
                </a:lnTo>
                <a:lnTo>
                  <a:pt x="306613" y="116843"/>
                </a:lnTo>
                <a:lnTo>
                  <a:pt x="291530" y="54724"/>
                </a:lnTo>
                <a:lnTo>
                  <a:pt x="252608" y="19412"/>
                </a:lnTo>
                <a:lnTo>
                  <a:pt x="205673" y="3743"/>
                </a:lnTo>
                <a:lnTo>
                  <a:pt x="180489" y="508"/>
                </a:lnTo>
                <a:lnTo>
                  <a:pt x="167896" y="0"/>
                </a:lnTo>
                <a:close/>
              </a:path>
              <a:path w="335914" h="532764">
                <a:moveTo>
                  <a:pt x="306613" y="116843"/>
                </a:moveTo>
                <a:lnTo>
                  <a:pt x="244213" y="116843"/>
                </a:lnTo>
                <a:lnTo>
                  <a:pt x="276266" y="245519"/>
                </a:lnTo>
                <a:lnTo>
                  <a:pt x="280154" y="253978"/>
                </a:lnTo>
                <a:lnTo>
                  <a:pt x="286760" y="261049"/>
                </a:lnTo>
                <a:lnTo>
                  <a:pt x="295369" y="265902"/>
                </a:lnTo>
                <a:lnTo>
                  <a:pt x="305267" y="267705"/>
                </a:lnTo>
                <a:lnTo>
                  <a:pt x="317120" y="265371"/>
                </a:lnTo>
                <a:lnTo>
                  <a:pt x="326826" y="259016"/>
                </a:lnTo>
                <a:lnTo>
                  <a:pt x="333385" y="249610"/>
                </a:lnTo>
                <a:lnTo>
                  <a:pt x="335793" y="238124"/>
                </a:lnTo>
                <a:lnTo>
                  <a:pt x="335793" y="235166"/>
                </a:lnTo>
                <a:lnTo>
                  <a:pt x="334267" y="232208"/>
                </a:lnTo>
                <a:lnTo>
                  <a:pt x="334267" y="230729"/>
                </a:lnTo>
                <a:lnTo>
                  <a:pt x="306613" y="116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439672" y="4070350"/>
            <a:ext cx="1143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等线"/>
                <a:cs typeface="等线"/>
              </a:rPr>
              <a:t>开 发</a:t>
            </a:r>
            <a:endParaRPr sz="700">
              <a:latin typeface="等线"/>
              <a:cs typeface="等线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31597" y="2855946"/>
            <a:ext cx="122106" cy="118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24753" y="2989084"/>
            <a:ext cx="335915" cy="532765"/>
          </a:xfrm>
          <a:custGeom>
            <a:avLst/>
            <a:gdLst/>
            <a:ahLst/>
            <a:cxnLst/>
            <a:rect l="l" t="t" r="r" b="b"/>
            <a:pathLst>
              <a:path w="335914" h="532764">
                <a:moveTo>
                  <a:pt x="244213" y="118322"/>
                </a:moveTo>
                <a:lnTo>
                  <a:pt x="91580" y="118322"/>
                </a:lnTo>
                <a:lnTo>
                  <a:pt x="91580" y="532452"/>
                </a:lnTo>
                <a:lnTo>
                  <a:pt x="152633" y="532452"/>
                </a:lnTo>
                <a:lnTo>
                  <a:pt x="152633" y="266226"/>
                </a:lnTo>
                <a:lnTo>
                  <a:pt x="244213" y="266226"/>
                </a:lnTo>
                <a:lnTo>
                  <a:pt x="244213" y="118322"/>
                </a:lnTo>
                <a:close/>
              </a:path>
              <a:path w="335914" h="532764">
                <a:moveTo>
                  <a:pt x="244213" y="266226"/>
                </a:moveTo>
                <a:lnTo>
                  <a:pt x="183160" y="266226"/>
                </a:lnTo>
                <a:lnTo>
                  <a:pt x="183160" y="532452"/>
                </a:lnTo>
                <a:lnTo>
                  <a:pt x="244213" y="532452"/>
                </a:lnTo>
                <a:lnTo>
                  <a:pt x="244213" y="266226"/>
                </a:lnTo>
                <a:close/>
              </a:path>
              <a:path w="335914" h="532764">
                <a:moveTo>
                  <a:pt x="167896" y="0"/>
                </a:moveTo>
                <a:lnTo>
                  <a:pt x="117527" y="7395"/>
                </a:lnTo>
                <a:lnTo>
                  <a:pt x="67731" y="29442"/>
                </a:lnTo>
                <a:lnTo>
                  <a:pt x="1526" y="232208"/>
                </a:lnTo>
                <a:lnTo>
                  <a:pt x="1526" y="233687"/>
                </a:lnTo>
                <a:lnTo>
                  <a:pt x="0" y="236645"/>
                </a:lnTo>
                <a:lnTo>
                  <a:pt x="0" y="239603"/>
                </a:lnTo>
                <a:lnTo>
                  <a:pt x="2408" y="251089"/>
                </a:lnTo>
                <a:lnTo>
                  <a:pt x="8967" y="260495"/>
                </a:lnTo>
                <a:lnTo>
                  <a:pt x="18673" y="266850"/>
                </a:lnTo>
                <a:lnTo>
                  <a:pt x="30526" y="269184"/>
                </a:lnTo>
                <a:lnTo>
                  <a:pt x="40424" y="267381"/>
                </a:lnTo>
                <a:lnTo>
                  <a:pt x="49033" y="262528"/>
                </a:lnTo>
                <a:lnTo>
                  <a:pt x="55639" y="255457"/>
                </a:lnTo>
                <a:lnTo>
                  <a:pt x="59527" y="246998"/>
                </a:lnTo>
                <a:lnTo>
                  <a:pt x="91580" y="118322"/>
                </a:lnTo>
                <a:lnTo>
                  <a:pt x="244213" y="118322"/>
                </a:lnTo>
                <a:lnTo>
                  <a:pt x="244213" y="116843"/>
                </a:lnTo>
                <a:lnTo>
                  <a:pt x="306613" y="116843"/>
                </a:lnTo>
                <a:lnTo>
                  <a:pt x="291530" y="54724"/>
                </a:lnTo>
                <a:lnTo>
                  <a:pt x="252608" y="19412"/>
                </a:lnTo>
                <a:lnTo>
                  <a:pt x="205673" y="3743"/>
                </a:lnTo>
                <a:lnTo>
                  <a:pt x="180489" y="508"/>
                </a:lnTo>
                <a:lnTo>
                  <a:pt x="167896" y="0"/>
                </a:lnTo>
                <a:close/>
              </a:path>
              <a:path w="335914" h="532764">
                <a:moveTo>
                  <a:pt x="306613" y="116843"/>
                </a:moveTo>
                <a:lnTo>
                  <a:pt x="244213" y="116843"/>
                </a:lnTo>
                <a:lnTo>
                  <a:pt x="276266" y="245519"/>
                </a:lnTo>
                <a:lnTo>
                  <a:pt x="280154" y="253978"/>
                </a:lnTo>
                <a:lnTo>
                  <a:pt x="286760" y="261049"/>
                </a:lnTo>
                <a:lnTo>
                  <a:pt x="295369" y="265902"/>
                </a:lnTo>
                <a:lnTo>
                  <a:pt x="305267" y="267705"/>
                </a:lnTo>
                <a:lnTo>
                  <a:pt x="317120" y="265371"/>
                </a:lnTo>
                <a:lnTo>
                  <a:pt x="326826" y="259016"/>
                </a:lnTo>
                <a:lnTo>
                  <a:pt x="333385" y="249610"/>
                </a:lnTo>
                <a:lnTo>
                  <a:pt x="335793" y="238124"/>
                </a:lnTo>
                <a:lnTo>
                  <a:pt x="335793" y="235166"/>
                </a:lnTo>
                <a:lnTo>
                  <a:pt x="334267" y="232208"/>
                </a:lnTo>
                <a:lnTo>
                  <a:pt x="334267" y="230729"/>
                </a:lnTo>
                <a:lnTo>
                  <a:pt x="306613" y="116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131947" y="3114294"/>
            <a:ext cx="1143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等线"/>
                <a:cs typeface="等线"/>
              </a:rPr>
              <a:t>测 试</a:t>
            </a:r>
            <a:endParaRPr sz="700">
              <a:latin typeface="等线"/>
              <a:cs typeface="等线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96567" y="3604259"/>
            <a:ext cx="565150" cy="438784"/>
          </a:xfrm>
          <a:custGeom>
            <a:avLst/>
            <a:gdLst/>
            <a:ahLst/>
            <a:cxnLst/>
            <a:rect l="l" t="t" r="r" b="b"/>
            <a:pathLst>
              <a:path w="565150" h="438785">
                <a:moveTo>
                  <a:pt x="564642" y="0"/>
                </a:moveTo>
                <a:lnTo>
                  <a:pt x="0" y="438276"/>
                </a:lnTo>
              </a:path>
            </a:pathLst>
          </a:custGeom>
          <a:ln w="95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61972" y="3086100"/>
            <a:ext cx="1127760" cy="518159"/>
          </a:xfrm>
          <a:custGeom>
            <a:avLst/>
            <a:gdLst/>
            <a:ahLst/>
            <a:cxnLst/>
            <a:rect l="l" t="t" r="r" b="b"/>
            <a:pathLst>
              <a:path w="1127760" h="518160">
                <a:moveTo>
                  <a:pt x="1127505" y="0"/>
                </a:moveTo>
                <a:lnTo>
                  <a:pt x="0" y="517778"/>
                </a:lnTo>
              </a:path>
            </a:pathLst>
          </a:custGeom>
          <a:ln w="95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95148" y="3811494"/>
            <a:ext cx="122106" cy="11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88305" y="3944632"/>
            <a:ext cx="335915" cy="532765"/>
          </a:xfrm>
          <a:custGeom>
            <a:avLst/>
            <a:gdLst/>
            <a:ahLst/>
            <a:cxnLst/>
            <a:rect l="l" t="t" r="r" b="b"/>
            <a:pathLst>
              <a:path w="335914" h="532764">
                <a:moveTo>
                  <a:pt x="244213" y="118322"/>
                </a:moveTo>
                <a:lnTo>
                  <a:pt x="91580" y="118322"/>
                </a:lnTo>
                <a:lnTo>
                  <a:pt x="91580" y="532452"/>
                </a:lnTo>
                <a:lnTo>
                  <a:pt x="152633" y="532452"/>
                </a:lnTo>
                <a:lnTo>
                  <a:pt x="152633" y="266226"/>
                </a:lnTo>
                <a:lnTo>
                  <a:pt x="244213" y="266226"/>
                </a:lnTo>
                <a:lnTo>
                  <a:pt x="244213" y="118322"/>
                </a:lnTo>
                <a:close/>
              </a:path>
              <a:path w="335914" h="532764">
                <a:moveTo>
                  <a:pt x="244213" y="266226"/>
                </a:moveTo>
                <a:lnTo>
                  <a:pt x="183160" y="266226"/>
                </a:lnTo>
                <a:lnTo>
                  <a:pt x="183160" y="532452"/>
                </a:lnTo>
                <a:lnTo>
                  <a:pt x="244213" y="532452"/>
                </a:lnTo>
                <a:lnTo>
                  <a:pt x="244213" y="266226"/>
                </a:lnTo>
                <a:close/>
              </a:path>
              <a:path w="335914" h="532764">
                <a:moveTo>
                  <a:pt x="167896" y="0"/>
                </a:moveTo>
                <a:lnTo>
                  <a:pt x="117527" y="7395"/>
                </a:lnTo>
                <a:lnTo>
                  <a:pt x="67731" y="29442"/>
                </a:lnTo>
                <a:lnTo>
                  <a:pt x="1526" y="232208"/>
                </a:lnTo>
                <a:lnTo>
                  <a:pt x="1526" y="233687"/>
                </a:lnTo>
                <a:lnTo>
                  <a:pt x="0" y="236645"/>
                </a:lnTo>
                <a:lnTo>
                  <a:pt x="0" y="239603"/>
                </a:lnTo>
                <a:lnTo>
                  <a:pt x="2408" y="251089"/>
                </a:lnTo>
                <a:lnTo>
                  <a:pt x="8967" y="260495"/>
                </a:lnTo>
                <a:lnTo>
                  <a:pt x="18673" y="266850"/>
                </a:lnTo>
                <a:lnTo>
                  <a:pt x="30526" y="269184"/>
                </a:lnTo>
                <a:lnTo>
                  <a:pt x="40424" y="267381"/>
                </a:lnTo>
                <a:lnTo>
                  <a:pt x="49033" y="262528"/>
                </a:lnTo>
                <a:lnTo>
                  <a:pt x="55639" y="255457"/>
                </a:lnTo>
                <a:lnTo>
                  <a:pt x="59527" y="246998"/>
                </a:lnTo>
                <a:lnTo>
                  <a:pt x="91580" y="118322"/>
                </a:lnTo>
                <a:lnTo>
                  <a:pt x="244213" y="118322"/>
                </a:lnTo>
                <a:lnTo>
                  <a:pt x="244213" y="116843"/>
                </a:lnTo>
                <a:lnTo>
                  <a:pt x="306613" y="116843"/>
                </a:lnTo>
                <a:lnTo>
                  <a:pt x="291530" y="54724"/>
                </a:lnTo>
                <a:lnTo>
                  <a:pt x="252608" y="19412"/>
                </a:lnTo>
                <a:lnTo>
                  <a:pt x="205673" y="3743"/>
                </a:lnTo>
                <a:lnTo>
                  <a:pt x="180489" y="508"/>
                </a:lnTo>
                <a:lnTo>
                  <a:pt x="167896" y="0"/>
                </a:lnTo>
                <a:close/>
              </a:path>
              <a:path w="335914" h="532764">
                <a:moveTo>
                  <a:pt x="306613" y="116843"/>
                </a:moveTo>
                <a:lnTo>
                  <a:pt x="244213" y="116843"/>
                </a:lnTo>
                <a:lnTo>
                  <a:pt x="276266" y="245519"/>
                </a:lnTo>
                <a:lnTo>
                  <a:pt x="280154" y="253978"/>
                </a:lnTo>
                <a:lnTo>
                  <a:pt x="286760" y="261049"/>
                </a:lnTo>
                <a:lnTo>
                  <a:pt x="295369" y="265902"/>
                </a:lnTo>
                <a:lnTo>
                  <a:pt x="305267" y="267705"/>
                </a:lnTo>
                <a:lnTo>
                  <a:pt x="317120" y="265371"/>
                </a:lnTo>
                <a:lnTo>
                  <a:pt x="326826" y="259016"/>
                </a:lnTo>
                <a:lnTo>
                  <a:pt x="333385" y="249610"/>
                </a:lnTo>
                <a:lnTo>
                  <a:pt x="335793" y="238124"/>
                </a:lnTo>
                <a:lnTo>
                  <a:pt x="335793" y="235166"/>
                </a:lnTo>
                <a:lnTo>
                  <a:pt x="334267" y="232208"/>
                </a:lnTo>
                <a:lnTo>
                  <a:pt x="334267" y="230729"/>
                </a:lnTo>
                <a:lnTo>
                  <a:pt x="306613" y="116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595499" y="4070350"/>
            <a:ext cx="1143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等线"/>
                <a:cs typeface="等线"/>
              </a:rPr>
              <a:t>开 发</a:t>
            </a:r>
            <a:endParaRPr sz="700">
              <a:latin typeface="等线"/>
              <a:cs typeface="等线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61972" y="3604259"/>
            <a:ext cx="591185" cy="438784"/>
          </a:xfrm>
          <a:custGeom>
            <a:avLst/>
            <a:gdLst/>
            <a:ahLst/>
            <a:cxnLst/>
            <a:rect l="l" t="t" r="r" b="b"/>
            <a:pathLst>
              <a:path w="591185" h="438785">
                <a:moveTo>
                  <a:pt x="0" y="0"/>
                </a:moveTo>
                <a:lnTo>
                  <a:pt x="591057" y="438276"/>
                </a:lnTo>
              </a:path>
            </a:pathLst>
          </a:custGeom>
          <a:ln w="9525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14400" y="3086100"/>
            <a:ext cx="1147445" cy="518159"/>
          </a:xfrm>
          <a:custGeom>
            <a:avLst/>
            <a:gdLst/>
            <a:ahLst/>
            <a:cxnLst/>
            <a:rect l="l" t="t" r="r" b="b"/>
            <a:pathLst>
              <a:path w="1147445" h="518160">
                <a:moveTo>
                  <a:pt x="1147318" y="517778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14400" y="3086100"/>
            <a:ext cx="2275205" cy="0"/>
          </a:xfrm>
          <a:custGeom>
            <a:avLst/>
            <a:gdLst/>
            <a:ahLst/>
            <a:cxnLst/>
            <a:rect l="l" t="t" r="r" b="b"/>
            <a:pathLst>
              <a:path w="2275205" h="0">
                <a:moveTo>
                  <a:pt x="2274824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14400" y="1924811"/>
            <a:ext cx="1544320" cy="1162050"/>
          </a:xfrm>
          <a:custGeom>
            <a:avLst/>
            <a:gdLst/>
            <a:ahLst/>
            <a:cxnLst/>
            <a:rect l="l" t="t" r="r" b="b"/>
            <a:pathLst>
              <a:path w="1544320" h="1162050">
                <a:moveTo>
                  <a:pt x="1544066" y="0"/>
                </a:moveTo>
                <a:lnTo>
                  <a:pt x="0" y="1161796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58211" y="1924811"/>
            <a:ext cx="730885" cy="1162050"/>
          </a:xfrm>
          <a:custGeom>
            <a:avLst/>
            <a:gdLst/>
            <a:ahLst/>
            <a:cxnLst/>
            <a:rect l="l" t="t" r="r" b="b"/>
            <a:pathLst>
              <a:path w="730885" h="1162050">
                <a:moveTo>
                  <a:pt x="730757" y="1161796"/>
                </a:moveTo>
                <a:lnTo>
                  <a:pt x="0" y="0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14400" y="1924811"/>
            <a:ext cx="679450" cy="1162050"/>
          </a:xfrm>
          <a:custGeom>
            <a:avLst/>
            <a:gdLst/>
            <a:ahLst/>
            <a:cxnLst/>
            <a:rect l="l" t="t" r="r" b="b"/>
            <a:pathLst>
              <a:path w="679450" h="1162050">
                <a:moveTo>
                  <a:pt x="679450" y="0"/>
                </a:moveTo>
                <a:lnTo>
                  <a:pt x="0" y="1161796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14400" y="2138172"/>
            <a:ext cx="2408555" cy="949325"/>
          </a:xfrm>
          <a:custGeom>
            <a:avLst/>
            <a:gdLst/>
            <a:ahLst/>
            <a:cxnLst/>
            <a:rect l="l" t="t" r="r" b="b"/>
            <a:pathLst>
              <a:path w="2408554" h="949325">
                <a:moveTo>
                  <a:pt x="0" y="948816"/>
                </a:moveTo>
                <a:lnTo>
                  <a:pt x="2408554" y="0"/>
                </a:lnTo>
              </a:path>
            </a:pathLst>
          </a:custGeom>
          <a:ln w="12699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94103" y="1924811"/>
            <a:ext cx="1595755" cy="1162050"/>
          </a:xfrm>
          <a:custGeom>
            <a:avLst/>
            <a:gdLst/>
            <a:ahLst/>
            <a:cxnLst/>
            <a:rect l="l" t="t" r="r" b="b"/>
            <a:pathLst>
              <a:path w="1595755" h="1162050">
                <a:moveTo>
                  <a:pt x="1595373" y="1161796"/>
                </a:moveTo>
                <a:lnTo>
                  <a:pt x="0" y="0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1519" y="2138172"/>
            <a:ext cx="182880" cy="949325"/>
          </a:xfrm>
          <a:custGeom>
            <a:avLst/>
            <a:gdLst/>
            <a:ahLst/>
            <a:cxnLst/>
            <a:rect l="l" t="t" r="r" b="b"/>
            <a:pathLst>
              <a:path w="182880" h="949325">
                <a:moveTo>
                  <a:pt x="0" y="0"/>
                </a:moveTo>
                <a:lnTo>
                  <a:pt x="182448" y="948816"/>
                </a:lnTo>
              </a:path>
            </a:pathLst>
          </a:custGeom>
          <a:ln w="12699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88207" y="2138172"/>
            <a:ext cx="133985" cy="949325"/>
          </a:xfrm>
          <a:custGeom>
            <a:avLst/>
            <a:gdLst/>
            <a:ahLst/>
            <a:cxnLst/>
            <a:rect l="l" t="t" r="r" b="b"/>
            <a:pathLst>
              <a:path w="133985" h="949325">
                <a:moveTo>
                  <a:pt x="0" y="948816"/>
                </a:moveTo>
                <a:lnTo>
                  <a:pt x="133857" y="0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519" y="2138172"/>
            <a:ext cx="2457450" cy="949325"/>
          </a:xfrm>
          <a:custGeom>
            <a:avLst/>
            <a:gdLst/>
            <a:ahLst/>
            <a:cxnLst/>
            <a:rect l="l" t="t" r="r" b="b"/>
            <a:pathLst>
              <a:path w="2457450" h="949325">
                <a:moveTo>
                  <a:pt x="0" y="0"/>
                </a:moveTo>
                <a:lnTo>
                  <a:pt x="2457196" y="948816"/>
                </a:lnTo>
              </a:path>
            </a:pathLst>
          </a:custGeom>
          <a:ln w="12700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03836" y="3374106"/>
            <a:ext cx="122106" cy="11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896993" y="3507244"/>
            <a:ext cx="335915" cy="532765"/>
          </a:xfrm>
          <a:custGeom>
            <a:avLst/>
            <a:gdLst/>
            <a:ahLst/>
            <a:cxnLst/>
            <a:rect l="l" t="t" r="r" b="b"/>
            <a:pathLst>
              <a:path w="335914" h="532764">
                <a:moveTo>
                  <a:pt x="244213" y="118322"/>
                </a:moveTo>
                <a:lnTo>
                  <a:pt x="91580" y="118322"/>
                </a:lnTo>
                <a:lnTo>
                  <a:pt x="91580" y="532452"/>
                </a:lnTo>
                <a:lnTo>
                  <a:pt x="152633" y="532452"/>
                </a:lnTo>
                <a:lnTo>
                  <a:pt x="152633" y="266226"/>
                </a:lnTo>
                <a:lnTo>
                  <a:pt x="244213" y="266226"/>
                </a:lnTo>
                <a:lnTo>
                  <a:pt x="244213" y="118322"/>
                </a:lnTo>
                <a:close/>
              </a:path>
              <a:path w="335914" h="532764">
                <a:moveTo>
                  <a:pt x="244213" y="266226"/>
                </a:moveTo>
                <a:lnTo>
                  <a:pt x="183160" y="266226"/>
                </a:lnTo>
                <a:lnTo>
                  <a:pt x="183160" y="532452"/>
                </a:lnTo>
                <a:lnTo>
                  <a:pt x="244213" y="532452"/>
                </a:lnTo>
                <a:lnTo>
                  <a:pt x="244213" y="266226"/>
                </a:lnTo>
                <a:close/>
              </a:path>
              <a:path w="335914" h="532764">
                <a:moveTo>
                  <a:pt x="167896" y="0"/>
                </a:moveTo>
                <a:lnTo>
                  <a:pt x="117527" y="7395"/>
                </a:lnTo>
                <a:lnTo>
                  <a:pt x="67731" y="29442"/>
                </a:lnTo>
                <a:lnTo>
                  <a:pt x="1526" y="232208"/>
                </a:lnTo>
                <a:lnTo>
                  <a:pt x="1526" y="233687"/>
                </a:lnTo>
                <a:lnTo>
                  <a:pt x="0" y="236645"/>
                </a:lnTo>
                <a:lnTo>
                  <a:pt x="0" y="239603"/>
                </a:lnTo>
                <a:lnTo>
                  <a:pt x="2408" y="251089"/>
                </a:lnTo>
                <a:lnTo>
                  <a:pt x="8967" y="260495"/>
                </a:lnTo>
                <a:lnTo>
                  <a:pt x="18673" y="266850"/>
                </a:lnTo>
                <a:lnTo>
                  <a:pt x="30526" y="269184"/>
                </a:lnTo>
                <a:lnTo>
                  <a:pt x="40424" y="267381"/>
                </a:lnTo>
                <a:lnTo>
                  <a:pt x="49033" y="262528"/>
                </a:lnTo>
                <a:lnTo>
                  <a:pt x="55639" y="255457"/>
                </a:lnTo>
                <a:lnTo>
                  <a:pt x="59527" y="246998"/>
                </a:lnTo>
                <a:lnTo>
                  <a:pt x="91580" y="118322"/>
                </a:lnTo>
                <a:lnTo>
                  <a:pt x="244213" y="118322"/>
                </a:lnTo>
                <a:lnTo>
                  <a:pt x="244213" y="116843"/>
                </a:lnTo>
                <a:lnTo>
                  <a:pt x="306613" y="116843"/>
                </a:lnTo>
                <a:lnTo>
                  <a:pt x="291530" y="54724"/>
                </a:lnTo>
                <a:lnTo>
                  <a:pt x="252608" y="19412"/>
                </a:lnTo>
                <a:lnTo>
                  <a:pt x="205673" y="3743"/>
                </a:lnTo>
                <a:lnTo>
                  <a:pt x="180489" y="508"/>
                </a:lnTo>
                <a:lnTo>
                  <a:pt x="167896" y="0"/>
                </a:lnTo>
                <a:close/>
              </a:path>
              <a:path w="335914" h="532764">
                <a:moveTo>
                  <a:pt x="306613" y="116843"/>
                </a:moveTo>
                <a:lnTo>
                  <a:pt x="244213" y="116843"/>
                </a:lnTo>
                <a:lnTo>
                  <a:pt x="276266" y="245519"/>
                </a:lnTo>
                <a:lnTo>
                  <a:pt x="280154" y="253978"/>
                </a:lnTo>
                <a:lnTo>
                  <a:pt x="286760" y="261049"/>
                </a:lnTo>
                <a:lnTo>
                  <a:pt x="295369" y="265902"/>
                </a:lnTo>
                <a:lnTo>
                  <a:pt x="305267" y="267705"/>
                </a:lnTo>
                <a:lnTo>
                  <a:pt x="317120" y="265371"/>
                </a:lnTo>
                <a:lnTo>
                  <a:pt x="326826" y="259016"/>
                </a:lnTo>
                <a:lnTo>
                  <a:pt x="333385" y="249610"/>
                </a:lnTo>
                <a:lnTo>
                  <a:pt x="335793" y="238124"/>
                </a:lnTo>
                <a:lnTo>
                  <a:pt x="335793" y="235166"/>
                </a:lnTo>
                <a:lnTo>
                  <a:pt x="334267" y="232208"/>
                </a:lnTo>
                <a:lnTo>
                  <a:pt x="334267" y="230729"/>
                </a:lnTo>
                <a:lnTo>
                  <a:pt x="306613" y="11684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2004441" y="3632072"/>
            <a:ext cx="1143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等线"/>
                <a:cs typeface="等线"/>
              </a:rPr>
              <a:t>开 发 管 理</a:t>
            </a:r>
            <a:endParaRPr sz="700">
              <a:latin typeface="等线"/>
              <a:cs typeface="等线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290461" y="825915"/>
            <a:ext cx="2312773" cy="1179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08431" y="4764023"/>
            <a:ext cx="3287395" cy="707390"/>
          </a:xfrm>
          <a:prstGeom prst="rect">
            <a:avLst/>
          </a:prstGeom>
          <a:solidFill>
            <a:srgbClr val="FFF3C3">
              <a:alpha val="50195"/>
            </a:srgbClr>
          </a:solidFill>
        </p:spPr>
        <p:txBody>
          <a:bodyPr wrap="square" lIns="0" tIns="99695" rIns="0" bIns="0" rtlCol="0" vert="horz">
            <a:spAutoFit/>
          </a:bodyPr>
          <a:lstStyle/>
          <a:p>
            <a:pPr marL="1100455">
              <a:lnSpc>
                <a:spcPct val="100000"/>
              </a:lnSpc>
              <a:spcBef>
                <a:spcPts val="785"/>
              </a:spcBef>
            </a:pPr>
            <a:r>
              <a:rPr dirty="0" sz="1200">
                <a:latin typeface="微软雅黑"/>
                <a:cs typeface="微软雅黑"/>
              </a:rPr>
              <a:t>1.</a:t>
            </a:r>
            <a:r>
              <a:rPr dirty="0" sz="1200" spc="-2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重塑沟通链路</a:t>
            </a:r>
            <a:endParaRPr sz="1200">
              <a:latin typeface="微软雅黑"/>
              <a:cs typeface="微软雅黑"/>
            </a:endParaRPr>
          </a:p>
          <a:p>
            <a:pPr marL="350520">
              <a:lnSpc>
                <a:spcPct val="100000"/>
              </a:lnSpc>
              <a:spcBef>
                <a:spcPts val="254"/>
              </a:spcBef>
              <a:tabLst>
                <a:tab pos="693420" algn="l"/>
              </a:tabLst>
            </a:pPr>
            <a:r>
              <a:rPr dirty="0" sz="1100">
                <a:latin typeface="微软雅黑"/>
                <a:cs typeface="微软雅黑"/>
              </a:rPr>
              <a:t>①	只对接产品和测试，减</a:t>
            </a:r>
            <a:r>
              <a:rPr dirty="0" sz="1100" spc="-15">
                <a:latin typeface="微软雅黑"/>
                <a:cs typeface="微软雅黑"/>
              </a:rPr>
              <a:t>少</a:t>
            </a:r>
            <a:r>
              <a:rPr dirty="0" sz="1100">
                <a:latin typeface="微软雅黑"/>
                <a:cs typeface="微软雅黑"/>
              </a:rPr>
              <a:t>信息</a:t>
            </a:r>
            <a:r>
              <a:rPr dirty="0" sz="1100" spc="-15">
                <a:latin typeface="微软雅黑"/>
                <a:cs typeface="微软雅黑"/>
              </a:rPr>
              <a:t>不</a:t>
            </a:r>
            <a:r>
              <a:rPr dirty="0" sz="1100">
                <a:latin typeface="微软雅黑"/>
                <a:cs typeface="微软雅黑"/>
              </a:rPr>
              <a:t>一致</a:t>
            </a:r>
            <a:endParaRPr sz="1100">
              <a:latin typeface="微软雅黑"/>
              <a:cs typeface="微软雅黑"/>
            </a:endParaRPr>
          </a:p>
          <a:p>
            <a:pPr marL="281940">
              <a:lnSpc>
                <a:spcPct val="100000"/>
              </a:lnSpc>
              <a:tabLst>
                <a:tab pos="624840" algn="l"/>
              </a:tabLst>
            </a:pPr>
            <a:r>
              <a:rPr dirty="0" sz="1100">
                <a:latin typeface="微软雅黑"/>
                <a:cs typeface="微软雅黑"/>
              </a:rPr>
              <a:t>②	杜绝团队成员私自对接</a:t>
            </a:r>
            <a:r>
              <a:rPr dirty="0" sz="1100" spc="-15">
                <a:latin typeface="微软雅黑"/>
                <a:cs typeface="微软雅黑"/>
              </a:rPr>
              <a:t>外</a:t>
            </a:r>
            <a:r>
              <a:rPr dirty="0" sz="1100">
                <a:latin typeface="微软雅黑"/>
                <a:cs typeface="微软雅黑"/>
              </a:rPr>
              <a:t>部，</a:t>
            </a:r>
            <a:r>
              <a:rPr dirty="0" sz="1100" spc="-15">
                <a:latin typeface="微软雅黑"/>
                <a:cs typeface="微软雅黑"/>
              </a:rPr>
              <a:t>一</a:t>
            </a:r>
            <a:r>
              <a:rPr dirty="0" sz="1100">
                <a:latin typeface="微软雅黑"/>
                <a:cs typeface="微软雅黑"/>
              </a:rPr>
              <a:t>个声音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038600" y="2034539"/>
            <a:ext cx="4859020" cy="707390"/>
          </a:xfrm>
          <a:prstGeom prst="rect">
            <a:avLst/>
          </a:prstGeom>
          <a:solidFill>
            <a:srgbClr val="FFF3C3">
              <a:alpha val="50195"/>
            </a:srgbClr>
          </a:solidFill>
        </p:spPr>
        <p:txBody>
          <a:bodyPr wrap="square" lIns="0" tIns="99695" rIns="0" bIns="0" rtlCol="0" vert="horz">
            <a:spAutoFit/>
          </a:bodyPr>
          <a:lstStyle/>
          <a:p>
            <a:pPr marL="1887220">
              <a:lnSpc>
                <a:spcPct val="100000"/>
              </a:lnSpc>
              <a:spcBef>
                <a:spcPts val="785"/>
              </a:spcBef>
            </a:pPr>
            <a:r>
              <a:rPr dirty="0" sz="1200">
                <a:latin typeface="微软雅黑"/>
                <a:cs typeface="微软雅黑"/>
              </a:rPr>
              <a:t>2.</a:t>
            </a:r>
            <a:r>
              <a:rPr dirty="0" sz="1200" spc="-2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透明工具使用</a:t>
            </a:r>
            <a:endParaRPr sz="1200">
              <a:latin typeface="微软雅黑"/>
              <a:cs typeface="微软雅黑"/>
            </a:endParaRPr>
          </a:p>
          <a:p>
            <a:pPr marL="1097280">
              <a:lnSpc>
                <a:spcPct val="100000"/>
              </a:lnSpc>
              <a:spcBef>
                <a:spcPts val="254"/>
              </a:spcBef>
            </a:pPr>
            <a:r>
              <a:rPr dirty="0" sz="1100">
                <a:latin typeface="微软雅黑"/>
                <a:cs typeface="微软雅黑"/>
              </a:rPr>
              <a:t>①</a:t>
            </a:r>
            <a:r>
              <a:rPr dirty="0" sz="1100" spc="40">
                <a:latin typeface="微软雅黑"/>
                <a:cs typeface="微软雅黑"/>
              </a:rPr>
              <a:t> </a:t>
            </a:r>
            <a:r>
              <a:rPr dirty="0" sz="1100">
                <a:latin typeface="微软雅黑"/>
                <a:cs typeface="微软雅黑"/>
              </a:rPr>
              <a:t>文档以</a:t>
            </a:r>
            <a:r>
              <a:rPr dirty="0" sz="1100" spc="-5">
                <a:latin typeface="微软雅黑"/>
                <a:cs typeface="微软雅黑"/>
              </a:rPr>
              <a:t>Confluence</a:t>
            </a:r>
            <a:r>
              <a:rPr dirty="0" sz="1100" spc="-15">
                <a:latin typeface="微软雅黑"/>
                <a:cs typeface="微软雅黑"/>
              </a:rPr>
              <a:t>为</a:t>
            </a:r>
            <a:r>
              <a:rPr dirty="0" sz="1100">
                <a:latin typeface="微软雅黑"/>
                <a:cs typeface="微软雅黑"/>
              </a:rPr>
              <a:t>准，</a:t>
            </a:r>
            <a:r>
              <a:rPr dirty="0" sz="1100" spc="-15">
                <a:latin typeface="微软雅黑"/>
                <a:cs typeface="微软雅黑"/>
              </a:rPr>
              <a:t>对</a:t>
            </a:r>
            <a:r>
              <a:rPr dirty="0" sz="1100">
                <a:latin typeface="微软雅黑"/>
                <a:cs typeface="微软雅黑"/>
              </a:rPr>
              <a:t>齐需</a:t>
            </a:r>
            <a:r>
              <a:rPr dirty="0" sz="1100" spc="-15">
                <a:latin typeface="微软雅黑"/>
                <a:cs typeface="微软雅黑"/>
              </a:rPr>
              <a:t>求</a:t>
            </a:r>
            <a:r>
              <a:rPr dirty="0" sz="1100">
                <a:latin typeface="微软雅黑"/>
                <a:cs typeface="微软雅黑"/>
              </a:rPr>
              <a:t>版本</a:t>
            </a:r>
            <a:endParaRPr sz="1100">
              <a:latin typeface="微软雅黑"/>
              <a:cs typeface="微软雅黑"/>
            </a:endParaRPr>
          </a:p>
          <a:p>
            <a:pPr marL="1152525">
              <a:lnSpc>
                <a:spcPct val="100000"/>
              </a:lnSpc>
            </a:pPr>
            <a:r>
              <a:rPr dirty="0" sz="1100">
                <a:latin typeface="微软雅黑"/>
                <a:cs typeface="微软雅黑"/>
              </a:rPr>
              <a:t>②</a:t>
            </a:r>
            <a:r>
              <a:rPr dirty="0" sz="1100" spc="40">
                <a:latin typeface="微软雅黑"/>
                <a:cs typeface="微软雅黑"/>
              </a:rPr>
              <a:t> </a:t>
            </a:r>
            <a:r>
              <a:rPr dirty="0" sz="1100">
                <a:latin typeface="微软雅黑"/>
                <a:cs typeface="微软雅黑"/>
              </a:rPr>
              <a:t>任务发放只以</a:t>
            </a:r>
            <a:r>
              <a:rPr dirty="0" sz="1100" spc="-5">
                <a:latin typeface="微软雅黑"/>
                <a:cs typeface="微软雅黑"/>
              </a:rPr>
              <a:t>Jira</a:t>
            </a:r>
            <a:r>
              <a:rPr dirty="0" sz="1100">
                <a:latin typeface="微软雅黑"/>
                <a:cs typeface="微软雅黑"/>
              </a:rPr>
              <a:t>为准，对齐工作</a:t>
            </a:r>
            <a:r>
              <a:rPr dirty="0" sz="1100" spc="-15">
                <a:latin typeface="微软雅黑"/>
                <a:cs typeface="微软雅黑"/>
              </a:rPr>
              <a:t>任</a:t>
            </a:r>
            <a:r>
              <a:rPr dirty="0" sz="1100">
                <a:latin typeface="微软雅黑"/>
                <a:cs typeface="微软雅黑"/>
              </a:rPr>
              <a:t>务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23359" y="5679947"/>
            <a:ext cx="4874260" cy="708660"/>
          </a:xfrm>
          <a:prstGeom prst="rect">
            <a:avLst/>
          </a:prstGeom>
          <a:solidFill>
            <a:srgbClr val="FFF3C3">
              <a:alpha val="50195"/>
            </a:srgbClr>
          </a:solidFill>
        </p:spPr>
        <p:txBody>
          <a:bodyPr wrap="square" lIns="0" tIns="100965" rIns="0" bIns="0" rtlCol="0" vert="horz">
            <a:spAutoFit/>
          </a:bodyPr>
          <a:lstStyle/>
          <a:p>
            <a:pPr marL="1590675">
              <a:lnSpc>
                <a:spcPct val="100000"/>
              </a:lnSpc>
              <a:spcBef>
                <a:spcPts val="795"/>
              </a:spcBef>
            </a:pPr>
            <a:r>
              <a:rPr dirty="0" sz="1200">
                <a:latin typeface="微软雅黑"/>
                <a:cs typeface="微软雅黑"/>
              </a:rPr>
              <a:t>3.</a:t>
            </a:r>
            <a:r>
              <a:rPr dirty="0" sz="1200" spc="-2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团队动员，凝聚战斗力</a:t>
            </a:r>
            <a:endParaRPr sz="1200">
              <a:latin typeface="微软雅黑"/>
              <a:cs typeface="微软雅黑"/>
            </a:endParaRPr>
          </a:p>
          <a:p>
            <a:pPr marL="1005205">
              <a:lnSpc>
                <a:spcPct val="100000"/>
              </a:lnSpc>
              <a:spcBef>
                <a:spcPts val="254"/>
              </a:spcBef>
              <a:tabLst>
                <a:tab pos="1348105" algn="l"/>
              </a:tabLst>
            </a:pPr>
            <a:r>
              <a:rPr dirty="0" sz="1100">
                <a:latin typeface="微软雅黑"/>
                <a:cs typeface="微软雅黑"/>
              </a:rPr>
              <a:t>①	满足个人诉求，如调休</a:t>
            </a:r>
            <a:r>
              <a:rPr dirty="0" sz="1100" spc="-15">
                <a:latin typeface="微软雅黑"/>
                <a:cs typeface="微软雅黑"/>
              </a:rPr>
              <a:t>，</a:t>
            </a:r>
            <a:r>
              <a:rPr dirty="0" sz="1100">
                <a:latin typeface="微软雅黑"/>
                <a:cs typeface="微软雅黑"/>
              </a:rPr>
              <a:t>升级</a:t>
            </a:r>
            <a:r>
              <a:rPr dirty="0" sz="1100" spc="-15">
                <a:latin typeface="微软雅黑"/>
                <a:cs typeface="微软雅黑"/>
              </a:rPr>
              <a:t>硬</a:t>
            </a:r>
            <a:r>
              <a:rPr dirty="0" sz="1100">
                <a:latin typeface="微软雅黑"/>
                <a:cs typeface="微软雅黑"/>
              </a:rPr>
              <a:t>件设</a:t>
            </a:r>
            <a:r>
              <a:rPr dirty="0" sz="1100" spc="-15">
                <a:latin typeface="微软雅黑"/>
                <a:cs typeface="微软雅黑"/>
              </a:rPr>
              <a:t>备</a:t>
            </a:r>
            <a:r>
              <a:rPr dirty="0" sz="1100">
                <a:latin typeface="微软雅黑"/>
                <a:cs typeface="微软雅黑"/>
              </a:rPr>
              <a:t>等</a:t>
            </a:r>
            <a:endParaRPr sz="1100">
              <a:latin typeface="微软雅黑"/>
              <a:cs typeface="微软雅黑"/>
            </a:endParaRPr>
          </a:p>
          <a:p>
            <a:pPr marL="935355">
              <a:lnSpc>
                <a:spcPct val="100000"/>
              </a:lnSpc>
              <a:tabLst>
                <a:tab pos="1278255" algn="l"/>
              </a:tabLst>
            </a:pPr>
            <a:r>
              <a:rPr dirty="0" sz="1100">
                <a:latin typeface="微软雅黑"/>
                <a:cs typeface="微软雅黑"/>
              </a:rPr>
              <a:t>②	坐在一起办公，增加响</a:t>
            </a:r>
            <a:r>
              <a:rPr dirty="0" sz="1100" spc="-15">
                <a:latin typeface="微软雅黑"/>
                <a:cs typeface="微软雅黑"/>
              </a:rPr>
              <a:t>应</a:t>
            </a:r>
            <a:r>
              <a:rPr dirty="0" sz="1100">
                <a:latin typeface="微软雅黑"/>
                <a:cs typeface="微软雅黑"/>
              </a:rPr>
              <a:t>及时</a:t>
            </a:r>
            <a:r>
              <a:rPr dirty="0" sz="1100" spc="-15">
                <a:latin typeface="微软雅黑"/>
                <a:cs typeface="微软雅黑"/>
              </a:rPr>
              <a:t>度</a:t>
            </a:r>
            <a:r>
              <a:rPr dirty="0" sz="1100">
                <a:latin typeface="微软雅黑"/>
                <a:cs typeface="微软雅黑"/>
              </a:rPr>
              <a:t>，增</a:t>
            </a:r>
            <a:r>
              <a:rPr dirty="0" sz="1100" spc="-15">
                <a:latin typeface="微软雅黑"/>
                <a:cs typeface="微软雅黑"/>
              </a:rPr>
              <a:t>近</a:t>
            </a:r>
            <a:r>
              <a:rPr dirty="0" sz="1100">
                <a:latin typeface="微软雅黑"/>
                <a:cs typeface="微软雅黑"/>
              </a:rPr>
              <a:t>感情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311640" y="4750308"/>
            <a:ext cx="2350135" cy="707390"/>
          </a:xfrm>
          <a:prstGeom prst="rect">
            <a:avLst/>
          </a:prstGeom>
          <a:solidFill>
            <a:srgbClr val="FFF3C3">
              <a:alpha val="50195"/>
            </a:srgbClr>
          </a:solidFill>
        </p:spPr>
        <p:txBody>
          <a:bodyPr wrap="square" lIns="0" tIns="99695" rIns="0" bIns="0" rtlCol="0" vert="horz">
            <a:spAutoFit/>
          </a:bodyPr>
          <a:lstStyle/>
          <a:p>
            <a:pPr marL="786765">
              <a:lnSpc>
                <a:spcPct val="100000"/>
              </a:lnSpc>
              <a:spcBef>
                <a:spcPts val="785"/>
              </a:spcBef>
            </a:pPr>
            <a:r>
              <a:rPr dirty="0" sz="1200">
                <a:latin typeface="微软雅黑"/>
                <a:cs typeface="微软雅黑"/>
              </a:rPr>
              <a:t>4.</a:t>
            </a:r>
            <a:r>
              <a:rPr dirty="0" sz="1200" spc="-3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争取权力</a:t>
            </a:r>
            <a:endParaRPr sz="1200">
              <a:latin typeface="微软雅黑"/>
              <a:cs typeface="微软雅黑"/>
            </a:endParaRPr>
          </a:p>
          <a:p>
            <a:pPr marL="303530">
              <a:lnSpc>
                <a:spcPct val="100000"/>
              </a:lnSpc>
              <a:spcBef>
                <a:spcPts val="254"/>
              </a:spcBef>
              <a:tabLst>
                <a:tab pos="646430" algn="l"/>
              </a:tabLst>
            </a:pPr>
            <a:r>
              <a:rPr dirty="0" sz="1100" spc="5">
                <a:latin typeface="微软雅黑"/>
                <a:cs typeface="微软雅黑"/>
              </a:rPr>
              <a:t>①	</a:t>
            </a:r>
            <a:r>
              <a:rPr dirty="0" sz="1100">
                <a:latin typeface="微软雅黑"/>
                <a:cs typeface="微软雅黑"/>
              </a:rPr>
              <a:t>晓之以理、以理、以理</a:t>
            </a:r>
            <a:endParaRPr sz="1100">
              <a:latin typeface="微软雅黑"/>
              <a:cs typeface="微软雅黑"/>
            </a:endParaRPr>
          </a:p>
          <a:p>
            <a:pPr marL="373380">
              <a:lnSpc>
                <a:spcPct val="100000"/>
              </a:lnSpc>
              <a:spcBef>
                <a:spcPts val="5"/>
              </a:spcBef>
              <a:tabLst>
                <a:tab pos="716915" algn="l"/>
              </a:tabLst>
            </a:pPr>
            <a:r>
              <a:rPr dirty="0" sz="1100">
                <a:latin typeface="微软雅黑"/>
                <a:cs typeface="微软雅黑"/>
              </a:rPr>
              <a:t>②	动之以怒，有理的怒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038600" y="3086099"/>
            <a:ext cx="4858511" cy="25344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444740" y="5410200"/>
            <a:ext cx="1452880" cy="210820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8255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65"/>
              </a:spcBef>
            </a:pPr>
            <a:r>
              <a:rPr dirty="0" sz="1200">
                <a:latin typeface="微软雅黑"/>
                <a:cs typeface="微软雅黑"/>
              </a:rPr>
              <a:t>【图片来自网络】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332976" y="1900427"/>
            <a:ext cx="2331720" cy="25740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10209276" y="4264152"/>
            <a:ext cx="1452880" cy="210820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8255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65"/>
              </a:spcBef>
            </a:pPr>
            <a:r>
              <a:rPr dirty="0" sz="1200">
                <a:latin typeface="微软雅黑"/>
                <a:cs typeface="微软雅黑"/>
              </a:rPr>
              <a:t>【图片来自网络】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54" name="object 5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7" name="object 5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9" name="object 5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0" name="object 6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阶段成</a:t>
            </a:r>
            <a:r>
              <a:rPr dirty="0" sz="2400" b="0">
                <a:latin typeface="微软雅黑"/>
                <a:cs typeface="微软雅黑"/>
              </a:rPr>
              <a:t>果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649" y="1398770"/>
            <a:ext cx="6522988" cy="3740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5279" y="1557527"/>
            <a:ext cx="6025895" cy="3243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73952" y="1362455"/>
            <a:ext cx="5718047" cy="3813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69023" y="1557527"/>
            <a:ext cx="5286755" cy="3243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5881" y="830706"/>
            <a:ext cx="66008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微软雅黑"/>
                <a:cs typeface="微软雅黑"/>
              </a:rPr>
              <a:t>PMO</a:t>
            </a:r>
            <a:r>
              <a:rPr dirty="0" sz="1600" spc="-5">
                <a:latin typeface="微软雅黑"/>
                <a:cs typeface="微软雅黑"/>
              </a:rPr>
              <a:t>会议上，反馈效果，研发管理</a:t>
            </a:r>
            <a:r>
              <a:rPr dirty="0" sz="1600" spc="5">
                <a:latin typeface="微软雅黑"/>
                <a:cs typeface="微软雅黑"/>
              </a:rPr>
              <a:t>周</a:t>
            </a:r>
            <a:r>
              <a:rPr dirty="0" sz="1600" spc="-5">
                <a:latin typeface="微软雅黑"/>
                <a:cs typeface="微软雅黑"/>
              </a:rPr>
              <a:t>会，</a:t>
            </a:r>
            <a:r>
              <a:rPr dirty="0" sz="1600" spc="5">
                <a:latin typeface="微软雅黑"/>
                <a:cs typeface="微软雅黑"/>
              </a:rPr>
              <a:t>和</a:t>
            </a:r>
            <a:r>
              <a:rPr dirty="0" sz="1600" spc="-5">
                <a:latin typeface="微软雅黑"/>
                <a:cs typeface="微软雅黑"/>
              </a:rPr>
              <a:t>领导</a:t>
            </a:r>
            <a:r>
              <a:rPr dirty="0" sz="1600" spc="5">
                <a:latin typeface="微软雅黑"/>
                <a:cs typeface="微软雅黑"/>
              </a:rPr>
              <a:t>秀</a:t>
            </a:r>
            <a:r>
              <a:rPr dirty="0" sz="1600" spc="-5">
                <a:latin typeface="微软雅黑"/>
                <a:cs typeface="微软雅黑"/>
              </a:rPr>
              <a:t>成果</a:t>
            </a:r>
            <a:r>
              <a:rPr dirty="0" sz="1600" spc="5">
                <a:latin typeface="微软雅黑"/>
                <a:cs typeface="微软雅黑"/>
              </a:rPr>
              <a:t>，</a:t>
            </a:r>
            <a:r>
              <a:rPr dirty="0" sz="1600" spc="-5">
                <a:latin typeface="微软雅黑"/>
                <a:cs typeface="微软雅黑"/>
              </a:rPr>
              <a:t>建立</a:t>
            </a:r>
            <a:r>
              <a:rPr dirty="0" sz="1600" spc="5">
                <a:latin typeface="微软雅黑"/>
                <a:cs typeface="微软雅黑"/>
              </a:rPr>
              <a:t>行</a:t>
            </a:r>
            <a:r>
              <a:rPr dirty="0" sz="1600" spc="-5">
                <a:latin typeface="微软雅黑"/>
                <a:cs typeface="微软雅黑"/>
              </a:rPr>
              <a:t>动正</a:t>
            </a:r>
            <a:r>
              <a:rPr dirty="0" sz="1600" spc="5">
                <a:latin typeface="微软雅黑"/>
                <a:cs typeface="微软雅黑"/>
              </a:rPr>
              <a:t>反</a:t>
            </a:r>
            <a:r>
              <a:rPr dirty="0" sz="1600" spc="-5">
                <a:latin typeface="微软雅黑"/>
                <a:cs typeface="微软雅黑"/>
              </a:rPr>
              <a:t>馈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2745994" y="5103114"/>
            <a:ext cx="13608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9月冲刺燃尽图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39988" y="5103114"/>
            <a:ext cx="1479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10月冲刺燃尽图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324" y="5691327"/>
            <a:ext cx="751585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同时，团队开发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效率提升34%</a:t>
            </a:r>
            <a:r>
              <a:rPr dirty="0" sz="1600" spc="-5">
                <a:latin typeface="微软雅黑"/>
                <a:cs typeface="微软雅黑"/>
              </a:rPr>
              <a:t>，</a:t>
            </a:r>
            <a:r>
              <a:rPr dirty="0" sz="1600" spc="5">
                <a:latin typeface="微软雅黑"/>
                <a:cs typeface="微软雅黑"/>
              </a:rPr>
              <a:t>外</a:t>
            </a:r>
            <a:r>
              <a:rPr dirty="0" sz="1600" spc="-5">
                <a:latin typeface="微软雅黑"/>
                <a:cs typeface="微软雅黑"/>
              </a:rPr>
              <a:t>部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缺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陷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率降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低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了51%</a:t>
            </a:r>
            <a:r>
              <a:rPr dirty="0" sz="1600" spc="-5">
                <a:latin typeface="微软雅黑"/>
                <a:cs typeface="微软雅黑"/>
              </a:rPr>
              <a:t>，</a:t>
            </a:r>
            <a:r>
              <a:rPr dirty="0" sz="1600" spc="5">
                <a:latin typeface="微软雅黑"/>
                <a:cs typeface="微软雅黑"/>
              </a:rPr>
              <a:t>持</a:t>
            </a:r>
            <a:r>
              <a:rPr dirty="0" sz="1600" spc="-5">
                <a:latin typeface="微软雅黑"/>
                <a:cs typeface="微软雅黑"/>
              </a:rPr>
              <a:t>续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修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复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线上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问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题200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余项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9408" y="841247"/>
            <a:ext cx="3684904" cy="5715000"/>
          </a:xfrm>
          <a:custGeom>
            <a:avLst/>
            <a:gdLst/>
            <a:ahLst/>
            <a:cxnLst/>
            <a:rect l="l" t="t" r="r" b="b"/>
            <a:pathLst>
              <a:path w="3684904" h="5715000">
                <a:moveTo>
                  <a:pt x="1293853" y="1905000"/>
                </a:moveTo>
                <a:lnTo>
                  <a:pt x="1051837" y="1905000"/>
                </a:lnTo>
                <a:lnTo>
                  <a:pt x="863945" y="1955800"/>
                </a:lnTo>
                <a:lnTo>
                  <a:pt x="679269" y="2057400"/>
                </a:lnTo>
                <a:lnTo>
                  <a:pt x="670697" y="2095500"/>
                </a:lnTo>
                <a:lnTo>
                  <a:pt x="661307" y="2120900"/>
                </a:lnTo>
                <a:lnTo>
                  <a:pt x="651202" y="2159000"/>
                </a:lnTo>
                <a:lnTo>
                  <a:pt x="640485" y="2197100"/>
                </a:lnTo>
                <a:lnTo>
                  <a:pt x="629261" y="2247900"/>
                </a:lnTo>
                <a:lnTo>
                  <a:pt x="617632" y="2298700"/>
                </a:lnTo>
                <a:lnTo>
                  <a:pt x="605702" y="2362200"/>
                </a:lnTo>
                <a:lnTo>
                  <a:pt x="593575" y="2425700"/>
                </a:lnTo>
                <a:lnTo>
                  <a:pt x="581354" y="2501900"/>
                </a:lnTo>
                <a:lnTo>
                  <a:pt x="567994" y="2565400"/>
                </a:lnTo>
                <a:lnTo>
                  <a:pt x="554433" y="2628900"/>
                </a:lnTo>
                <a:lnTo>
                  <a:pt x="540694" y="2692400"/>
                </a:lnTo>
                <a:lnTo>
                  <a:pt x="526802" y="2743200"/>
                </a:lnTo>
                <a:lnTo>
                  <a:pt x="512780" y="2794000"/>
                </a:lnTo>
                <a:lnTo>
                  <a:pt x="498652" y="2832100"/>
                </a:lnTo>
                <a:lnTo>
                  <a:pt x="484443" y="2882900"/>
                </a:lnTo>
                <a:lnTo>
                  <a:pt x="470176" y="2921000"/>
                </a:lnTo>
                <a:lnTo>
                  <a:pt x="455876" y="2946400"/>
                </a:lnTo>
                <a:lnTo>
                  <a:pt x="445424" y="2971800"/>
                </a:lnTo>
                <a:lnTo>
                  <a:pt x="431794" y="2997200"/>
                </a:lnTo>
                <a:lnTo>
                  <a:pt x="414139" y="3035300"/>
                </a:lnTo>
                <a:lnTo>
                  <a:pt x="391616" y="3060700"/>
                </a:lnTo>
                <a:lnTo>
                  <a:pt x="382451" y="3086100"/>
                </a:lnTo>
                <a:lnTo>
                  <a:pt x="354911" y="3124200"/>
                </a:lnTo>
                <a:lnTo>
                  <a:pt x="345842" y="3149600"/>
                </a:lnTo>
                <a:lnTo>
                  <a:pt x="337321" y="3162300"/>
                </a:lnTo>
                <a:lnTo>
                  <a:pt x="329943" y="3187700"/>
                </a:lnTo>
                <a:lnTo>
                  <a:pt x="324304" y="3200400"/>
                </a:lnTo>
                <a:lnTo>
                  <a:pt x="320684" y="3213100"/>
                </a:lnTo>
                <a:lnTo>
                  <a:pt x="315731" y="3225800"/>
                </a:lnTo>
                <a:lnTo>
                  <a:pt x="312112" y="3238500"/>
                </a:lnTo>
                <a:lnTo>
                  <a:pt x="279896" y="3314700"/>
                </a:lnTo>
                <a:lnTo>
                  <a:pt x="250658" y="3378200"/>
                </a:lnTo>
                <a:lnTo>
                  <a:pt x="224425" y="3441700"/>
                </a:lnTo>
                <a:lnTo>
                  <a:pt x="201221" y="3492500"/>
                </a:lnTo>
                <a:lnTo>
                  <a:pt x="181072" y="3543300"/>
                </a:lnTo>
                <a:lnTo>
                  <a:pt x="164002" y="3581400"/>
                </a:lnTo>
                <a:lnTo>
                  <a:pt x="150036" y="3619500"/>
                </a:lnTo>
                <a:lnTo>
                  <a:pt x="139199" y="3657600"/>
                </a:lnTo>
                <a:lnTo>
                  <a:pt x="131518" y="3670300"/>
                </a:lnTo>
                <a:lnTo>
                  <a:pt x="112983" y="3721100"/>
                </a:lnTo>
                <a:lnTo>
                  <a:pt x="95835" y="3771900"/>
                </a:lnTo>
                <a:lnTo>
                  <a:pt x="80085" y="3822700"/>
                </a:lnTo>
                <a:lnTo>
                  <a:pt x="65748" y="3873500"/>
                </a:lnTo>
                <a:lnTo>
                  <a:pt x="52837" y="3924300"/>
                </a:lnTo>
                <a:lnTo>
                  <a:pt x="41364" y="3962400"/>
                </a:lnTo>
                <a:lnTo>
                  <a:pt x="31343" y="4013200"/>
                </a:lnTo>
                <a:lnTo>
                  <a:pt x="22787" y="4064000"/>
                </a:lnTo>
                <a:lnTo>
                  <a:pt x="15710" y="4102100"/>
                </a:lnTo>
                <a:lnTo>
                  <a:pt x="10123" y="4152900"/>
                </a:lnTo>
                <a:lnTo>
                  <a:pt x="6042" y="4191000"/>
                </a:lnTo>
                <a:lnTo>
                  <a:pt x="2549" y="4254500"/>
                </a:lnTo>
                <a:lnTo>
                  <a:pt x="546" y="4318000"/>
                </a:lnTo>
                <a:lnTo>
                  <a:pt x="0" y="4368800"/>
                </a:lnTo>
                <a:lnTo>
                  <a:pt x="876" y="4419600"/>
                </a:lnTo>
                <a:lnTo>
                  <a:pt x="3143" y="4470400"/>
                </a:lnTo>
                <a:lnTo>
                  <a:pt x="6765" y="4521200"/>
                </a:lnTo>
                <a:lnTo>
                  <a:pt x="11709" y="4572000"/>
                </a:lnTo>
                <a:lnTo>
                  <a:pt x="17942" y="4622800"/>
                </a:lnTo>
                <a:lnTo>
                  <a:pt x="25430" y="4673600"/>
                </a:lnTo>
                <a:lnTo>
                  <a:pt x="34138" y="4711700"/>
                </a:lnTo>
                <a:lnTo>
                  <a:pt x="44035" y="4749800"/>
                </a:lnTo>
                <a:lnTo>
                  <a:pt x="55085" y="4787900"/>
                </a:lnTo>
                <a:lnTo>
                  <a:pt x="67256" y="4826000"/>
                </a:lnTo>
                <a:lnTo>
                  <a:pt x="90699" y="4876800"/>
                </a:lnTo>
                <a:lnTo>
                  <a:pt x="116719" y="4927600"/>
                </a:lnTo>
                <a:lnTo>
                  <a:pt x="145336" y="4965700"/>
                </a:lnTo>
                <a:lnTo>
                  <a:pt x="176571" y="4991100"/>
                </a:lnTo>
                <a:lnTo>
                  <a:pt x="210445" y="5029200"/>
                </a:lnTo>
                <a:lnTo>
                  <a:pt x="246978" y="5054600"/>
                </a:lnTo>
                <a:lnTo>
                  <a:pt x="286191" y="5067300"/>
                </a:lnTo>
                <a:lnTo>
                  <a:pt x="328105" y="5080000"/>
                </a:lnTo>
                <a:lnTo>
                  <a:pt x="372741" y="5092700"/>
                </a:lnTo>
                <a:lnTo>
                  <a:pt x="523186" y="5092700"/>
                </a:lnTo>
                <a:lnTo>
                  <a:pt x="531165" y="5105400"/>
                </a:lnTo>
                <a:lnTo>
                  <a:pt x="536251" y="5118100"/>
                </a:lnTo>
                <a:lnTo>
                  <a:pt x="537884" y="5143500"/>
                </a:lnTo>
                <a:lnTo>
                  <a:pt x="535505" y="5156200"/>
                </a:lnTo>
                <a:lnTo>
                  <a:pt x="531883" y="5181600"/>
                </a:lnTo>
                <a:lnTo>
                  <a:pt x="529393" y="5194300"/>
                </a:lnTo>
                <a:lnTo>
                  <a:pt x="526879" y="5219700"/>
                </a:lnTo>
                <a:lnTo>
                  <a:pt x="523186" y="5245100"/>
                </a:lnTo>
                <a:lnTo>
                  <a:pt x="538711" y="5245100"/>
                </a:lnTo>
                <a:lnTo>
                  <a:pt x="557666" y="5257800"/>
                </a:lnTo>
                <a:lnTo>
                  <a:pt x="580050" y="5257800"/>
                </a:lnTo>
                <a:lnTo>
                  <a:pt x="605863" y="5270500"/>
                </a:lnTo>
                <a:lnTo>
                  <a:pt x="627673" y="5270500"/>
                </a:lnTo>
                <a:lnTo>
                  <a:pt x="647185" y="5283200"/>
                </a:lnTo>
                <a:lnTo>
                  <a:pt x="679269" y="5283200"/>
                </a:lnTo>
                <a:lnTo>
                  <a:pt x="677007" y="5321300"/>
                </a:lnTo>
                <a:lnTo>
                  <a:pt x="674267" y="5346700"/>
                </a:lnTo>
                <a:lnTo>
                  <a:pt x="671023" y="5397500"/>
                </a:lnTo>
                <a:lnTo>
                  <a:pt x="667250" y="5435600"/>
                </a:lnTo>
                <a:lnTo>
                  <a:pt x="662920" y="5486400"/>
                </a:lnTo>
                <a:lnTo>
                  <a:pt x="658008" y="5537200"/>
                </a:lnTo>
                <a:lnTo>
                  <a:pt x="652488" y="5600700"/>
                </a:lnTo>
                <a:lnTo>
                  <a:pt x="646333" y="5651500"/>
                </a:lnTo>
                <a:lnTo>
                  <a:pt x="639518" y="5715000"/>
                </a:lnTo>
                <a:lnTo>
                  <a:pt x="3143069" y="5715000"/>
                </a:lnTo>
                <a:lnTo>
                  <a:pt x="3152191" y="5689600"/>
                </a:lnTo>
                <a:lnTo>
                  <a:pt x="3160706" y="5664200"/>
                </a:lnTo>
                <a:lnTo>
                  <a:pt x="3168054" y="5651500"/>
                </a:lnTo>
                <a:lnTo>
                  <a:pt x="3173676" y="5638800"/>
                </a:lnTo>
                <a:lnTo>
                  <a:pt x="3179286" y="5600700"/>
                </a:lnTo>
                <a:lnTo>
                  <a:pt x="3185418" y="5562600"/>
                </a:lnTo>
                <a:lnTo>
                  <a:pt x="3191864" y="5511800"/>
                </a:lnTo>
                <a:lnTo>
                  <a:pt x="3198414" y="5461000"/>
                </a:lnTo>
                <a:lnTo>
                  <a:pt x="3204860" y="5410200"/>
                </a:lnTo>
                <a:lnTo>
                  <a:pt x="3210993" y="5346700"/>
                </a:lnTo>
                <a:lnTo>
                  <a:pt x="3222191" y="5219700"/>
                </a:lnTo>
                <a:lnTo>
                  <a:pt x="3228429" y="5156200"/>
                </a:lnTo>
                <a:lnTo>
                  <a:pt x="3235207" y="5105400"/>
                </a:lnTo>
                <a:lnTo>
                  <a:pt x="3242414" y="5054600"/>
                </a:lnTo>
                <a:lnTo>
                  <a:pt x="3249938" y="5016500"/>
                </a:lnTo>
                <a:lnTo>
                  <a:pt x="3257670" y="4978400"/>
                </a:lnTo>
                <a:lnTo>
                  <a:pt x="3265497" y="4940300"/>
                </a:lnTo>
                <a:lnTo>
                  <a:pt x="3276522" y="4902200"/>
                </a:lnTo>
                <a:lnTo>
                  <a:pt x="3291058" y="4851400"/>
                </a:lnTo>
                <a:lnTo>
                  <a:pt x="3308959" y="4800600"/>
                </a:lnTo>
                <a:lnTo>
                  <a:pt x="3330078" y="4737100"/>
                </a:lnTo>
                <a:lnTo>
                  <a:pt x="3354270" y="4673600"/>
                </a:lnTo>
                <a:lnTo>
                  <a:pt x="3400754" y="4559300"/>
                </a:lnTo>
                <a:lnTo>
                  <a:pt x="3434296" y="4470400"/>
                </a:lnTo>
                <a:lnTo>
                  <a:pt x="3461458" y="4406900"/>
                </a:lnTo>
                <a:lnTo>
                  <a:pt x="3489542" y="4318000"/>
                </a:lnTo>
                <a:lnTo>
                  <a:pt x="3512695" y="4254500"/>
                </a:lnTo>
                <a:lnTo>
                  <a:pt x="3544883" y="4165600"/>
                </a:lnTo>
                <a:lnTo>
                  <a:pt x="3559375" y="4127500"/>
                </a:lnTo>
                <a:lnTo>
                  <a:pt x="3583580" y="4076700"/>
                </a:lnTo>
                <a:lnTo>
                  <a:pt x="3608389" y="4025900"/>
                </a:lnTo>
                <a:lnTo>
                  <a:pt x="3633643" y="3987800"/>
                </a:lnTo>
                <a:lnTo>
                  <a:pt x="3659183" y="3937000"/>
                </a:lnTo>
                <a:lnTo>
                  <a:pt x="3684851" y="3911600"/>
                </a:lnTo>
                <a:lnTo>
                  <a:pt x="3683549" y="3848100"/>
                </a:lnTo>
                <a:lnTo>
                  <a:pt x="3682081" y="3771900"/>
                </a:lnTo>
                <a:lnTo>
                  <a:pt x="3680448" y="3708400"/>
                </a:lnTo>
                <a:lnTo>
                  <a:pt x="3678651" y="3657600"/>
                </a:lnTo>
                <a:lnTo>
                  <a:pt x="3676690" y="3594100"/>
                </a:lnTo>
                <a:lnTo>
                  <a:pt x="3674565" y="3543300"/>
                </a:lnTo>
                <a:lnTo>
                  <a:pt x="3672276" y="3492500"/>
                </a:lnTo>
                <a:lnTo>
                  <a:pt x="3669825" y="3441700"/>
                </a:lnTo>
                <a:lnTo>
                  <a:pt x="3667212" y="3390900"/>
                </a:lnTo>
                <a:lnTo>
                  <a:pt x="3664437" y="3352800"/>
                </a:lnTo>
                <a:lnTo>
                  <a:pt x="3661500" y="3314700"/>
                </a:lnTo>
                <a:lnTo>
                  <a:pt x="3658402" y="3276600"/>
                </a:lnTo>
                <a:lnTo>
                  <a:pt x="3655144" y="3238500"/>
                </a:lnTo>
                <a:lnTo>
                  <a:pt x="3651726" y="3200400"/>
                </a:lnTo>
                <a:lnTo>
                  <a:pt x="3648148" y="3175000"/>
                </a:lnTo>
                <a:lnTo>
                  <a:pt x="829256" y="3175000"/>
                </a:lnTo>
                <a:lnTo>
                  <a:pt x="813139" y="3162300"/>
                </a:lnTo>
                <a:lnTo>
                  <a:pt x="800998" y="3136900"/>
                </a:lnTo>
                <a:lnTo>
                  <a:pt x="792287" y="3124200"/>
                </a:lnTo>
                <a:lnTo>
                  <a:pt x="786457" y="3098800"/>
                </a:lnTo>
                <a:lnTo>
                  <a:pt x="779691" y="3073400"/>
                </a:lnTo>
                <a:lnTo>
                  <a:pt x="780367" y="3035300"/>
                </a:lnTo>
                <a:lnTo>
                  <a:pt x="788433" y="2997200"/>
                </a:lnTo>
                <a:lnTo>
                  <a:pt x="803834" y="2946400"/>
                </a:lnTo>
                <a:lnTo>
                  <a:pt x="826517" y="2908300"/>
                </a:lnTo>
                <a:lnTo>
                  <a:pt x="856430" y="2857500"/>
                </a:lnTo>
                <a:lnTo>
                  <a:pt x="893518" y="2806700"/>
                </a:lnTo>
                <a:lnTo>
                  <a:pt x="907043" y="2794000"/>
                </a:lnTo>
                <a:lnTo>
                  <a:pt x="927998" y="2768600"/>
                </a:lnTo>
                <a:lnTo>
                  <a:pt x="954668" y="2743200"/>
                </a:lnTo>
                <a:lnTo>
                  <a:pt x="985339" y="2717800"/>
                </a:lnTo>
                <a:lnTo>
                  <a:pt x="1016986" y="2692400"/>
                </a:lnTo>
                <a:lnTo>
                  <a:pt x="1043155" y="2667000"/>
                </a:lnTo>
                <a:lnTo>
                  <a:pt x="1080208" y="2616200"/>
                </a:lnTo>
                <a:lnTo>
                  <a:pt x="1107052" y="2565400"/>
                </a:lnTo>
                <a:lnTo>
                  <a:pt x="1119016" y="2527300"/>
                </a:lnTo>
                <a:lnTo>
                  <a:pt x="1129230" y="2489200"/>
                </a:lnTo>
                <a:lnTo>
                  <a:pt x="1143402" y="2438400"/>
                </a:lnTo>
                <a:lnTo>
                  <a:pt x="1157551" y="2400300"/>
                </a:lnTo>
                <a:lnTo>
                  <a:pt x="1170556" y="2362200"/>
                </a:lnTo>
                <a:lnTo>
                  <a:pt x="1181300" y="2336800"/>
                </a:lnTo>
                <a:lnTo>
                  <a:pt x="1445414" y="2336800"/>
                </a:lnTo>
                <a:lnTo>
                  <a:pt x="1487370" y="2324100"/>
                </a:lnTo>
                <a:lnTo>
                  <a:pt x="1486207" y="2311400"/>
                </a:lnTo>
                <a:lnTo>
                  <a:pt x="1482734" y="2298700"/>
                </a:lnTo>
                <a:lnTo>
                  <a:pt x="1476976" y="2298700"/>
                </a:lnTo>
                <a:lnTo>
                  <a:pt x="1468955" y="2286000"/>
                </a:lnTo>
                <a:lnTo>
                  <a:pt x="1460144" y="2273300"/>
                </a:lnTo>
                <a:lnTo>
                  <a:pt x="1455620" y="2260600"/>
                </a:lnTo>
                <a:lnTo>
                  <a:pt x="1453953" y="2260600"/>
                </a:lnTo>
                <a:lnTo>
                  <a:pt x="1453715" y="2247900"/>
                </a:lnTo>
                <a:lnTo>
                  <a:pt x="1524454" y="2247900"/>
                </a:lnTo>
                <a:lnTo>
                  <a:pt x="1560835" y="2235200"/>
                </a:lnTo>
                <a:lnTo>
                  <a:pt x="1597479" y="2197100"/>
                </a:lnTo>
                <a:lnTo>
                  <a:pt x="1639434" y="2171700"/>
                </a:lnTo>
                <a:lnTo>
                  <a:pt x="1678235" y="2159000"/>
                </a:lnTo>
                <a:lnTo>
                  <a:pt x="2946416" y="2159000"/>
                </a:lnTo>
                <a:lnTo>
                  <a:pt x="2912351" y="2133600"/>
                </a:lnTo>
                <a:lnTo>
                  <a:pt x="2879925" y="2108200"/>
                </a:lnTo>
                <a:lnTo>
                  <a:pt x="2866129" y="2057400"/>
                </a:lnTo>
                <a:lnTo>
                  <a:pt x="2848903" y="2019300"/>
                </a:lnTo>
                <a:lnTo>
                  <a:pt x="2824807" y="1981200"/>
                </a:lnTo>
                <a:lnTo>
                  <a:pt x="2824807" y="1968500"/>
                </a:lnTo>
                <a:lnTo>
                  <a:pt x="2818711" y="1968500"/>
                </a:lnTo>
                <a:lnTo>
                  <a:pt x="2818711" y="1955800"/>
                </a:lnTo>
                <a:lnTo>
                  <a:pt x="2798603" y="1917700"/>
                </a:lnTo>
                <a:lnTo>
                  <a:pt x="1343479" y="1917700"/>
                </a:lnTo>
                <a:lnTo>
                  <a:pt x="1293853" y="1905000"/>
                </a:lnTo>
                <a:close/>
              </a:path>
              <a:path w="3684904" h="5715000">
                <a:moveTo>
                  <a:pt x="2946416" y="2159000"/>
                </a:moveTo>
                <a:lnTo>
                  <a:pt x="1747466" y="2159000"/>
                </a:lnTo>
                <a:lnTo>
                  <a:pt x="1750609" y="2184400"/>
                </a:lnTo>
                <a:lnTo>
                  <a:pt x="1749752" y="2209800"/>
                </a:lnTo>
                <a:lnTo>
                  <a:pt x="1743179" y="2235200"/>
                </a:lnTo>
                <a:lnTo>
                  <a:pt x="1729178" y="2260600"/>
                </a:lnTo>
                <a:lnTo>
                  <a:pt x="1709463" y="2298700"/>
                </a:lnTo>
                <a:lnTo>
                  <a:pt x="1695476" y="2324100"/>
                </a:lnTo>
                <a:lnTo>
                  <a:pt x="1686084" y="2336800"/>
                </a:lnTo>
                <a:lnTo>
                  <a:pt x="1680156" y="2349500"/>
                </a:lnTo>
                <a:lnTo>
                  <a:pt x="1662395" y="2362200"/>
                </a:lnTo>
                <a:lnTo>
                  <a:pt x="1635528" y="2374900"/>
                </a:lnTo>
                <a:lnTo>
                  <a:pt x="1599826" y="2387600"/>
                </a:lnTo>
                <a:lnTo>
                  <a:pt x="1555559" y="2413000"/>
                </a:lnTo>
                <a:lnTo>
                  <a:pt x="1503000" y="2438400"/>
                </a:lnTo>
                <a:lnTo>
                  <a:pt x="1442418" y="2463800"/>
                </a:lnTo>
                <a:lnTo>
                  <a:pt x="1374086" y="2489200"/>
                </a:lnTo>
                <a:lnTo>
                  <a:pt x="1312065" y="2514600"/>
                </a:lnTo>
                <a:lnTo>
                  <a:pt x="1257346" y="2552700"/>
                </a:lnTo>
                <a:lnTo>
                  <a:pt x="1209590" y="2578100"/>
                </a:lnTo>
                <a:lnTo>
                  <a:pt x="1168459" y="2603500"/>
                </a:lnTo>
                <a:lnTo>
                  <a:pt x="1133615" y="2628900"/>
                </a:lnTo>
                <a:lnTo>
                  <a:pt x="1104719" y="2667000"/>
                </a:lnTo>
                <a:lnTo>
                  <a:pt x="1087213" y="2679700"/>
                </a:lnTo>
                <a:lnTo>
                  <a:pt x="1070302" y="2717800"/>
                </a:lnTo>
                <a:lnTo>
                  <a:pt x="1052248" y="2743200"/>
                </a:lnTo>
                <a:lnTo>
                  <a:pt x="1031313" y="2794000"/>
                </a:lnTo>
                <a:lnTo>
                  <a:pt x="1012454" y="2832100"/>
                </a:lnTo>
                <a:lnTo>
                  <a:pt x="993023" y="2857500"/>
                </a:lnTo>
                <a:lnTo>
                  <a:pt x="973592" y="2895600"/>
                </a:lnTo>
                <a:lnTo>
                  <a:pt x="954732" y="2908300"/>
                </a:lnTo>
                <a:lnTo>
                  <a:pt x="947967" y="2946400"/>
                </a:lnTo>
                <a:lnTo>
                  <a:pt x="937190" y="2984500"/>
                </a:lnTo>
                <a:lnTo>
                  <a:pt x="922960" y="3022600"/>
                </a:lnTo>
                <a:lnTo>
                  <a:pt x="905837" y="3060700"/>
                </a:lnTo>
                <a:lnTo>
                  <a:pt x="893407" y="3073400"/>
                </a:lnTo>
                <a:lnTo>
                  <a:pt x="875547" y="3111500"/>
                </a:lnTo>
                <a:lnTo>
                  <a:pt x="853687" y="3136900"/>
                </a:lnTo>
                <a:lnTo>
                  <a:pt x="829256" y="3175000"/>
                </a:lnTo>
                <a:lnTo>
                  <a:pt x="3648148" y="3175000"/>
                </a:lnTo>
                <a:lnTo>
                  <a:pt x="3641195" y="3111500"/>
                </a:lnTo>
                <a:lnTo>
                  <a:pt x="3632608" y="3060700"/>
                </a:lnTo>
                <a:lnTo>
                  <a:pt x="3622406" y="2997200"/>
                </a:lnTo>
                <a:lnTo>
                  <a:pt x="3610612" y="2946400"/>
                </a:lnTo>
                <a:lnTo>
                  <a:pt x="3597246" y="2895600"/>
                </a:lnTo>
                <a:lnTo>
                  <a:pt x="3582330" y="2857500"/>
                </a:lnTo>
                <a:lnTo>
                  <a:pt x="3565884" y="2806700"/>
                </a:lnTo>
                <a:lnTo>
                  <a:pt x="3547931" y="2768600"/>
                </a:lnTo>
                <a:lnTo>
                  <a:pt x="3528490" y="2730500"/>
                </a:lnTo>
                <a:lnTo>
                  <a:pt x="3507583" y="2692400"/>
                </a:lnTo>
                <a:lnTo>
                  <a:pt x="3485232" y="2654300"/>
                </a:lnTo>
                <a:lnTo>
                  <a:pt x="3461458" y="2616200"/>
                </a:lnTo>
                <a:lnTo>
                  <a:pt x="3443835" y="2603500"/>
                </a:lnTo>
                <a:lnTo>
                  <a:pt x="3419341" y="2578100"/>
                </a:lnTo>
                <a:lnTo>
                  <a:pt x="3389109" y="2552700"/>
                </a:lnTo>
                <a:lnTo>
                  <a:pt x="3354270" y="2514600"/>
                </a:lnTo>
                <a:lnTo>
                  <a:pt x="3312382" y="2476500"/>
                </a:lnTo>
                <a:lnTo>
                  <a:pt x="3278530" y="2451100"/>
                </a:lnTo>
                <a:lnTo>
                  <a:pt x="3252703" y="2425700"/>
                </a:lnTo>
                <a:lnTo>
                  <a:pt x="3234890" y="2413000"/>
                </a:lnTo>
                <a:lnTo>
                  <a:pt x="3187976" y="2362200"/>
                </a:lnTo>
                <a:lnTo>
                  <a:pt x="3143046" y="2324100"/>
                </a:lnTo>
                <a:lnTo>
                  <a:pt x="3100049" y="2286000"/>
                </a:lnTo>
                <a:lnTo>
                  <a:pt x="3058936" y="2247900"/>
                </a:lnTo>
                <a:lnTo>
                  <a:pt x="3019660" y="2209800"/>
                </a:lnTo>
                <a:lnTo>
                  <a:pt x="2982169" y="2184400"/>
                </a:lnTo>
                <a:lnTo>
                  <a:pt x="2946416" y="2159000"/>
                </a:lnTo>
                <a:close/>
              </a:path>
              <a:path w="3684904" h="5715000">
                <a:moveTo>
                  <a:pt x="1445414" y="2336800"/>
                </a:moveTo>
                <a:lnTo>
                  <a:pt x="1181300" y="2336800"/>
                </a:lnTo>
                <a:lnTo>
                  <a:pt x="1225048" y="2349500"/>
                </a:lnTo>
                <a:lnTo>
                  <a:pt x="1265057" y="2362200"/>
                </a:lnTo>
                <a:lnTo>
                  <a:pt x="1302208" y="2374900"/>
                </a:lnTo>
                <a:lnTo>
                  <a:pt x="1337383" y="2362200"/>
                </a:lnTo>
                <a:lnTo>
                  <a:pt x="1370694" y="2362200"/>
                </a:lnTo>
                <a:lnTo>
                  <a:pt x="1406614" y="2349500"/>
                </a:lnTo>
                <a:lnTo>
                  <a:pt x="1445414" y="2336800"/>
                </a:lnTo>
                <a:close/>
              </a:path>
              <a:path w="3684904" h="5715000">
                <a:moveTo>
                  <a:pt x="2899040" y="571500"/>
                </a:moveTo>
                <a:lnTo>
                  <a:pt x="1273121" y="571500"/>
                </a:lnTo>
                <a:lnTo>
                  <a:pt x="1264279" y="609600"/>
                </a:lnTo>
                <a:lnTo>
                  <a:pt x="1252523" y="647700"/>
                </a:lnTo>
                <a:lnTo>
                  <a:pt x="1237835" y="698500"/>
                </a:lnTo>
                <a:lnTo>
                  <a:pt x="1220196" y="749300"/>
                </a:lnTo>
                <a:lnTo>
                  <a:pt x="1199588" y="812800"/>
                </a:lnTo>
                <a:lnTo>
                  <a:pt x="1187041" y="863600"/>
                </a:lnTo>
                <a:lnTo>
                  <a:pt x="1178280" y="914400"/>
                </a:lnTo>
                <a:lnTo>
                  <a:pt x="1172732" y="977900"/>
                </a:lnTo>
                <a:lnTo>
                  <a:pt x="1169823" y="1028700"/>
                </a:lnTo>
                <a:lnTo>
                  <a:pt x="1168981" y="1079500"/>
                </a:lnTo>
                <a:lnTo>
                  <a:pt x="1206742" y="1104900"/>
                </a:lnTo>
                <a:lnTo>
                  <a:pt x="1234301" y="1143000"/>
                </a:lnTo>
                <a:lnTo>
                  <a:pt x="1251658" y="1181100"/>
                </a:lnTo>
                <a:lnTo>
                  <a:pt x="1258813" y="1219200"/>
                </a:lnTo>
                <a:lnTo>
                  <a:pt x="1255766" y="1257300"/>
                </a:lnTo>
                <a:lnTo>
                  <a:pt x="1242516" y="1308100"/>
                </a:lnTo>
                <a:lnTo>
                  <a:pt x="1231289" y="1333500"/>
                </a:lnTo>
                <a:lnTo>
                  <a:pt x="1216080" y="1371600"/>
                </a:lnTo>
                <a:lnTo>
                  <a:pt x="1196969" y="1409700"/>
                </a:lnTo>
                <a:lnTo>
                  <a:pt x="1174037" y="1460500"/>
                </a:lnTo>
                <a:lnTo>
                  <a:pt x="1147367" y="1511300"/>
                </a:lnTo>
                <a:lnTo>
                  <a:pt x="1117038" y="1562100"/>
                </a:lnTo>
                <a:lnTo>
                  <a:pt x="1120421" y="1587500"/>
                </a:lnTo>
                <a:lnTo>
                  <a:pt x="1130389" y="1600200"/>
                </a:lnTo>
                <a:lnTo>
                  <a:pt x="1146666" y="1612900"/>
                </a:lnTo>
                <a:lnTo>
                  <a:pt x="1168981" y="1612900"/>
                </a:lnTo>
                <a:lnTo>
                  <a:pt x="1180601" y="1625600"/>
                </a:lnTo>
                <a:lnTo>
                  <a:pt x="1248610" y="1625600"/>
                </a:lnTo>
                <a:lnTo>
                  <a:pt x="1249755" y="1676400"/>
                </a:lnTo>
                <a:lnTo>
                  <a:pt x="1253198" y="1727200"/>
                </a:lnTo>
                <a:lnTo>
                  <a:pt x="1258950" y="1765300"/>
                </a:lnTo>
                <a:lnTo>
                  <a:pt x="1267025" y="1803400"/>
                </a:lnTo>
                <a:lnTo>
                  <a:pt x="1296060" y="1854200"/>
                </a:lnTo>
                <a:lnTo>
                  <a:pt x="1317763" y="1879600"/>
                </a:lnTo>
                <a:lnTo>
                  <a:pt x="1343479" y="1917700"/>
                </a:lnTo>
                <a:lnTo>
                  <a:pt x="2798603" y="1917700"/>
                </a:lnTo>
                <a:lnTo>
                  <a:pt x="2791900" y="1905000"/>
                </a:lnTo>
                <a:lnTo>
                  <a:pt x="2771673" y="1854200"/>
                </a:lnTo>
                <a:lnTo>
                  <a:pt x="2758900" y="1816100"/>
                </a:lnTo>
                <a:lnTo>
                  <a:pt x="2754449" y="1778000"/>
                </a:lnTo>
                <a:lnTo>
                  <a:pt x="2745134" y="1765300"/>
                </a:lnTo>
                <a:lnTo>
                  <a:pt x="2653484" y="1765300"/>
                </a:lnTo>
                <a:lnTo>
                  <a:pt x="2688050" y="1727200"/>
                </a:lnTo>
                <a:lnTo>
                  <a:pt x="2720425" y="1701800"/>
                </a:lnTo>
                <a:lnTo>
                  <a:pt x="2750686" y="1663700"/>
                </a:lnTo>
                <a:lnTo>
                  <a:pt x="2778908" y="1625600"/>
                </a:lnTo>
                <a:lnTo>
                  <a:pt x="2805169" y="1587500"/>
                </a:lnTo>
                <a:lnTo>
                  <a:pt x="2829543" y="1549400"/>
                </a:lnTo>
                <a:lnTo>
                  <a:pt x="2852109" y="1498600"/>
                </a:lnTo>
                <a:lnTo>
                  <a:pt x="2872941" y="1447800"/>
                </a:lnTo>
                <a:lnTo>
                  <a:pt x="2892117" y="1384300"/>
                </a:lnTo>
                <a:lnTo>
                  <a:pt x="2904725" y="1346200"/>
                </a:lnTo>
                <a:lnTo>
                  <a:pt x="2915810" y="1295400"/>
                </a:lnTo>
                <a:lnTo>
                  <a:pt x="2925373" y="1244600"/>
                </a:lnTo>
                <a:lnTo>
                  <a:pt x="2933415" y="1206500"/>
                </a:lnTo>
                <a:lnTo>
                  <a:pt x="2939939" y="1155700"/>
                </a:lnTo>
                <a:lnTo>
                  <a:pt x="2944944" y="1104900"/>
                </a:lnTo>
                <a:lnTo>
                  <a:pt x="2948432" y="1054100"/>
                </a:lnTo>
                <a:lnTo>
                  <a:pt x="2950404" y="1003300"/>
                </a:lnTo>
                <a:lnTo>
                  <a:pt x="2950861" y="965200"/>
                </a:lnTo>
                <a:lnTo>
                  <a:pt x="2949804" y="914400"/>
                </a:lnTo>
                <a:lnTo>
                  <a:pt x="2947235" y="863600"/>
                </a:lnTo>
                <a:lnTo>
                  <a:pt x="2942655" y="800100"/>
                </a:lnTo>
                <a:lnTo>
                  <a:pt x="2936233" y="749300"/>
                </a:lnTo>
                <a:lnTo>
                  <a:pt x="2927971" y="698500"/>
                </a:lnTo>
                <a:lnTo>
                  <a:pt x="2917868" y="647700"/>
                </a:lnTo>
                <a:lnTo>
                  <a:pt x="2905928" y="596900"/>
                </a:lnTo>
                <a:lnTo>
                  <a:pt x="2899040" y="571500"/>
                </a:lnTo>
                <a:close/>
              </a:path>
              <a:path w="3684904" h="5715000">
                <a:moveTo>
                  <a:pt x="1195905" y="1892300"/>
                </a:moveTo>
                <a:lnTo>
                  <a:pt x="1147528" y="1892300"/>
                </a:lnTo>
                <a:lnTo>
                  <a:pt x="1099515" y="1905000"/>
                </a:lnTo>
                <a:lnTo>
                  <a:pt x="1244671" y="1905000"/>
                </a:lnTo>
                <a:lnTo>
                  <a:pt x="1195905" y="1892300"/>
                </a:lnTo>
                <a:close/>
              </a:path>
              <a:path w="3684904" h="5715000">
                <a:moveTo>
                  <a:pt x="1198524" y="584200"/>
                </a:moveTo>
                <a:lnTo>
                  <a:pt x="1153852" y="584200"/>
                </a:lnTo>
                <a:lnTo>
                  <a:pt x="1177045" y="596900"/>
                </a:lnTo>
                <a:lnTo>
                  <a:pt x="1198524" y="584200"/>
                </a:lnTo>
                <a:close/>
              </a:path>
              <a:path w="3684904" h="5715000">
                <a:moveTo>
                  <a:pt x="1998418" y="0"/>
                </a:moveTo>
                <a:lnTo>
                  <a:pt x="1917216" y="25400"/>
                </a:lnTo>
                <a:lnTo>
                  <a:pt x="1831302" y="50800"/>
                </a:lnTo>
                <a:lnTo>
                  <a:pt x="1740383" y="76200"/>
                </a:lnTo>
                <a:lnTo>
                  <a:pt x="1692956" y="101600"/>
                </a:lnTo>
                <a:lnTo>
                  <a:pt x="1644167" y="127000"/>
                </a:lnTo>
                <a:lnTo>
                  <a:pt x="1593981" y="152400"/>
                </a:lnTo>
                <a:lnTo>
                  <a:pt x="1542361" y="177800"/>
                </a:lnTo>
                <a:lnTo>
                  <a:pt x="1509709" y="203200"/>
                </a:lnTo>
                <a:lnTo>
                  <a:pt x="1474965" y="215900"/>
                </a:lnTo>
                <a:lnTo>
                  <a:pt x="1438080" y="241300"/>
                </a:lnTo>
                <a:lnTo>
                  <a:pt x="1399003" y="266700"/>
                </a:lnTo>
                <a:lnTo>
                  <a:pt x="1357684" y="292100"/>
                </a:lnTo>
                <a:lnTo>
                  <a:pt x="1314072" y="317500"/>
                </a:lnTo>
                <a:lnTo>
                  <a:pt x="1268118" y="342900"/>
                </a:lnTo>
                <a:lnTo>
                  <a:pt x="1219771" y="368300"/>
                </a:lnTo>
                <a:lnTo>
                  <a:pt x="1168981" y="406400"/>
                </a:lnTo>
                <a:lnTo>
                  <a:pt x="1175053" y="419100"/>
                </a:lnTo>
                <a:lnTo>
                  <a:pt x="1175934" y="444500"/>
                </a:lnTo>
                <a:lnTo>
                  <a:pt x="1173338" y="469900"/>
                </a:lnTo>
                <a:lnTo>
                  <a:pt x="1168981" y="495300"/>
                </a:lnTo>
                <a:lnTo>
                  <a:pt x="1159341" y="508000"/>
                </a:lnTo>
                <a:lnTo>
                  <a:pt x="1138870" y="558800"/>
                </a:lnTo>
                <a:lnTo>
                  <a:pt x="1129230" y="584200"/>
                </a:lnTo>
                <a:lnTo>
                  <a:pt x="1238670" y="584200"/>
                </a:lnTo>
                <a:lnTo>
                  <a:pt x="1254753" y="571500"/>
                </a:lnTo>
                <a:lnTo>
                  <a:pt x="2899040" y="571500"/>
                </a:lnTo>
                <a:lnTo>
                  <a:pt x="2876540" y="495300"/>
                </a:lnTo>
                <a:lnTo>
                  <a:pt x="2859095" y="457200"/>
                </a:lnTo>
                <a:lnTo>
                  <a:pt x="2839818" y="419100"/>
                </a:lnTo>
                <a:lnTo>
                  <a:pt x="2818711" y="381000"/>
                </a:lnTo>
                <a:lnTo>
                  <a:pt x="2788204" y="330200"/>
                </a:lnTo>
                <a:lnTo>
                  <a:pt x="2755832" y="292100"/>
                </a:lnTo>
                <a:lnTo>
                  <a:pt x="2721546" y="254000"/>
                </a:lnTo>
                <a:lnTo>
                  <a:pt x="2685298" y="215900"/>
                </a:lnTo>
                <a:lnTo>
                  <a:pt x="2647037" y="190500"/>
                </a:lnTo>
                <a:lnTo>
                  <a:pt x="2606715" y="165100"/>
                </a:lnTo>
                <a:lnTo>
                  <a:pt x="2564282" y="139700"/>
                </a:lnTo>
                <a:lnTo>
                  <a:pt x="2519690" y="127000"/>
                </a:lnTo>
                <a:lnTo>
                  <a:pt x="2472890" y="114300"/>
                </a:lnTo>
                <a:lnTo>
                  <a:pt x="2458301" y="114300"/>
                </a:lnTo>
                <a:lnTo>
                  <a:pt x="2459906" y="101600"/>
                </a:lnTo>
                <a:lnTo>
                  <a:pt x="2405453" y="101600"/>
                </a:lnTo>
                <a:lnTo>
                  <a:pt x="2380833" y="76200"/>
                </a:lnTo>
                <a:lnTo>
                  <a:pt x="2343556" y="63500"/>
                </a:lnTo>
                <a:lnTo>
                  <a:pt x="2293635" y="50800"/>
                </a:lnTo>
                <a:lnTo>
                  <a:pt x="2231082" y="25400"/>
                </a:lnTo>
                <a:lnTo>
                  <a:pt x="2181903" y="25400"/>
                </a:lnTo>
                <a:lnTo>
                  <a:pt x="2133767" y="12700"/>
                </a:lnTo>
                <a:lnTo>
                  <a:pt x="2041744" y="12700"/>
                </a:lnTo>
                <a:lnTo>
                  <a:pt x="1998418" y="0"/>
                </a:lnTo>
                <a:close/>
              </a:path>
              <a:path w="3684904" h="5715000">
                <a:moveTo>
                  <a:pt x="2470572" y="76200"/>
                </a:moveTo>
                <a:lnTo>
                  <a:pt x="2423868" y="76200"/>
                </a:lnTo>
                <a:lnTo>
                  <a:pt x="2414708" y="101600"/>
                </a:lnTo>
                <a:lnTo>
                  <a:pt x="2459906" y="101600"/>
                </a:lnTo>
                <a:lnTo>
                  <a:pt x="2466667" y="88900"/>
                </a:lnTo>
                <a:lnTo>
                  <a:pt x="2470072" y="88900"/>
                </a:lnTo>
                <a:lnTo>
                  <a:pt x="2470572" y="76200"/>
                </a:lnTo>
                <a:close/>
              </a:path>
              <a:path w="3684904" h="5715000">
                <a:moveTo>
                  <a:pt x="2437648" y="63500"/>
                </a:moveTo>
                <a:lnTo>
                  <a:pt x="2429604" y="76200"/>
                </a:lnTo>
                <a:lnTo>
                  <a:pt x="2447978" y="76200"/>
                </a:lnTo>
                <a:lnTo>
                  <a:pt x="2437648" y="6350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0952" y="229362"/>
            <a:ext cx="9385935" cy="1076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2800" spc="39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小</a:t>
            </a:r>
            <a:r>
              <a:rPr dirty="0" u="heavy" sz="2800" spc="-5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结</a:t>
            </a:r>
            <a:r>
              <a:rPr dirty="0" u="heavy" sz="280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	</a:t>
            </a:r>
            <a:endParaRPr sz="2800">
              <a:latin typeface="微软雅黑"/>
              <a:cs typeface="微软雅黑"/>
            </a:endParaRPr>
          </a:p>
          <a:p>
            <a:pPr marL="589280" indent="-381635">
              <a:lnSpc>
                <a:spcPct val="100000"/>
              </a:lnSpc>
              <a:spcBef>
                <a:spcPts val="3005"/>
              </a:spcBef>
              <a:buFont typeface="Wingdings"/>
              <a:buChar char=""/>
              <a:tabLst>
                <a:tab pos="589280" algn="l"/>
                <a:tab pos="589915" algn="l"/>
              </a:tabLst>
            </a:pPr>
            <a:r>
              <a:rPr dirty="0" sz="1600" spc="390" b="1">
                <a:latin typeface="微软雅黑"/>
                <a:cs typeface="微软雅黑"/>
              </a:rPr>
              <a:t>选用合适的敏捷</a:t>
            </a:r>
            <a:r>
              <a:rPr dirty="0" sz="1600" spc="-5" b="1">
                <a:latin typeface="微软雅黑"/>
                <a:cs typeface="微软雅黑"/>
              </a:rPr>
              <a:t>框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架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446633" y="1546352"/>
            <a:ext cx="516064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微软雅黑"/>
                <a:cs typeface="微软雅黑"/>
              </a:rPr>
              <a:t>XP</a:t>
            </a:r>
            <a:r>
              <a:rPr dirty="0" sz="1400">
                <a:latin typeface="微软雅黑"/>
                <a:cs typeface="微软雅黑"/>
              </a:rPr>
              <a:t>还是Scrum？</a:t>
            </a:r>
            <a:r>
              <a:rPr dirty="0" sz="1400" spc="5">
                <a:latin typeface="微软雅黑"/>
                <a:cs typeface="微软雅黑"/>
              </a:rPr>
              <a:t>重</a:t>
            </a:r>
            <a:r>
              <a:rPr dirty="0" sz="1400" spc="-15">
                <a:latin typeface="微软雅黑"/>
                <a:cs typeface="微软雅黑"/>
              </a:rPr>
              <a:t>要</a:t>
            </a:r>
            <a:r>
              <a:rPr dirty="0" sz="1400" spc="5">
                <a:latin typeface="微软雅黑"/>
                <a:cs typeface="微软雅黑"/>
              </a:rPr>
              <a:t>的</a:t>
            </a:r>
            <a:r>
              <a:rPr dirty="0" sz="1400">
                <a:latin typeface="微软雅黑"/>
                <a:cs typeface="微软雅黑"/>
              </a:rPr>
              <a:t>是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适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合自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己</a:t>
            </a:r>
            <a:r>
              <a:rPr dirty="0" sz="1400" spc="5">
                <a:latin typeface="微软雅黑"/>
                <a:cs typeface="微软雅黑"/>
              </a:rPr>
              <a:t>开</a:t>
            </a:r>
            <a:r>
              <a:rPr dirty="0" sz="1400">
                <a:latin typeface="微软雅黑"/>
                <a:cs typeface="微软雅黑"/>
              </a:rPr>
              <a:t>展</a:t>
            </a:r>
            <a:r>
              <a:rPr dirty="0" sz="1400" spc="-10">
                <a:latin typeface="微软雅黑"/>
                <a:cs typeface="微软雅黑"/>
              </a:rPr>
              <a:t>工</a:t>
            </a:r>
            <a:r>
              <a:rPr dirty="0" sz="1400" spc="5">
                <a:latin typeface="微软雅黑"/>
                <a:cs typeface="微软雅黑"/>
              </a:rPr>
              <a:t>作</a:t>
            </a:r>
            <a:r>
              <a:rPr dirty="0" sz="1400">
                <a:latin typeface="微软雅黑"/>
                <a:cs typeface="微软雅黑"/>
              </a:rPr>
              <a:t>，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贴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合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组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织</a:t>
            </a:r>
            <a:r>
              <a:rPr dirty="0" sz="1400">
                <a:latin typeface="微软雅黑"/>
                <a:cs typeface="微软雅黑"/>
              </a:rPr>
              <a:t>现状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93700" indent="-381635">
              <a:lnSpc>
                <a:spcPct val="100000"/>
              </a:lnSpc>
              <a:buFont typeface="Wingdings"/>
              <a:buChar char=""/>
              <a:tabLst>
                <a:tab pos="393700" algn="l"/>
                <a:tab pos="394335" algn="l"/>
              </a:tabLst>
            </a:pPr>
            <a:r>
              <a:rPr dirty="0" sz="1600" spc="390" b="1">
                <a:latin typeface="微软雅黑"/>
                <a:cs typeface="微软雅黑"/>
              </a:rPr>
              <a:t>成果要突</a:t>
            </a:r>
            <a:r>
              <a:rPr dirty="0" sz="1600" spc="-5" b="1">
                <a:latin typeface="微软雅黑"/>
                <a:cs typeface="微软雅黑"/>
              </a:rPr>
              <a:t>出</a:t>
            </a:r>
            <a:r>
              <a:rPr dirty="0" sz="1600" spc="-85" b="1">
                <a:latin typeface="微软雅黑"/>
                <a:cs typeface="微软雅黑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解决的问题要突</a:t>
            </a:r>
            <a:r>
              <a:rPr dirty="0" sz="1400" spc="-5">
                <a:solidFill>
                  <a:srgbClr val="276EFF"/>
                </a:solidFill>
                <a:latin typeface="微软雅黑"/>
                <a:cs typeface="微软雅黑"/>
              </a:rPr>
              <a:t>出</a:t>
            </a:r>
            <a:r>
              <a:rPr dirty="0" sz="1400">
                <a:latin typeface="微软雅黑"/>
                <a:cs typeface="微软雅黑"/>
              </a:rPr>
              <a:t>，最</a:t>
            </a:r>
            <a:r>
              <a:rPr dirty="0" sz="1400" spc="-15">
                <a:latin typeface="微软雅黑"/>
                <a:cs typeface="微软雅黑"/>
              </a:rPr>
              <a:t>好</a:t>
            </a:r>
            <a:r>
              <a:rPr dirty="0" sz="1400">
                <a:latin typeface="微软雅黑"/>
                <a:cs typeface="微软雅黑"/>
              </a:rPr>
              <a:t>有量</a:t>
            </a:r>
            <a:r>
              <a:rPr dirty="0" sz="1400" spc="-15">
                <a:latin typeface="微软雅黑"/>
                <a:cs typeface="微软雅黑"/>
              </a:rPr>
              <a:t>化</a:t>
            </a:r>
            <a:r>
              <a:rPr dirty="0" sz="1400">
                <a:latin typeface="微软雅黑"/>
                <a:cs typeface="微软雅黑"/>
              </a:rPr>
              <a:t>或者</a:t>
            </a:r>
            <a:r>
              <a:rPr dirty="0" sz="1400" spc="-15">
                <a:latin typeface="微软雅黑"/>
                <a:cs typeface="微软雅黑"/>
              </a:rPr>
              <a:t>外</a:t>
            </a:r>
            <a:r>
              <a:rPr dirty="0" sz="1400">
                <a:latin typeface="微软雅黑"/>
                <a:cs typeface="微软雅黑"/>
              </a:rPr>
              <a:t>部有</a:t>
            </a:r>
            <a:r>
              <a:rPr dirty="0" sz="1400" spc="-15">
                <a:latin typeface="微软雅黑"/>
                <a:cs typeface="微软雅黑"/>
              </a:rPr>
              <a:t>强</a:t>
            </a:r>
            <a:r>
              <a:rPr dirty="0" sz="1400">
                <a:latin typeface="微软雅黑"/>
                <a:cs typeface="微软雅黑"/>
              </a:rPr>
              <a:t>烈的</a:t>
            </a:r>
            <a:r>
              <a:rPr dirty="0" sz="1400" spc="-15">
                <a:latin typeface="微软雅黑"/>
                <a:cs typeface="微软雅黑"/>
              </a:rPr>
              <a:t>感</a:t>
            </a:r>
            <a:r>
              <a:rPr dirty="0" sz="1400">
                <a:latin typeface="微软雅黑"/>
                <a:cs typeface="微软雅黑"/>
              </a:rPr>
              <a:t>知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3652" y="623316"/>
            <a:ext cx="9360535" cy="0"/>
          </a:xfrm>
          <a:custGeom>
            <a:avLst/>
            <a:gdLst/>
            <a:ahLst/>
            <a:cxnLst/>
            <a:rect l="l" t="t" r="r" b="b"/>
            <a:pathLst>
              <a:path w="9360535" h="0">
                <a:moveTo>
                  <a:pt x="0" y="0"/>
                </a:moveTo>
                <a:lnTo>
                  <a:pt x="9360408" y="0"/>
                </a:lnTo>
              </a:path>
            </a:pathLst>
          </a:custGeom>
          <a:ln w="48767">
            <a:solidFill>
              <a:srgbClr val="1636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620" y="173228"/>
            <a:ext cx="21564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400" spc="395" b="0">
                <a:solidFill>
                  <a:srgbClr val="FFFFFF"/>
                </a:solidFill>
                <a:latin typeface="微软雅黑"/>
                <a:cs typeface="微软雅黑"/>
              </a:rPr>
              <a:t>建设历史回顾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97340" y="3134854"/>
            <a:ext cx="2994659" cy="62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26880" y="3390900"/>
            <a:ext cx="2865120" cy="132715"/>
          </a:xfrm>
          <a:custGeom>
            <a:avLst/>
            <a:gdLst/>
            <a:ahLst/>
            <a:cxnLst/>
            <a:rect l="l" t="t" r="r" b="b"/>
            <a:pathLst>
              <a:path w="2865120" h="132714">
                <a:moveTo>
                  <a:pt x="0" y="132587"/>
                </a:moveTo>
                <a:lnTo>
                  <a:pt x="2865120" y="132587"/>
                </a:lnTo>
                <a:lnTo>
                  <a:pt x="2865120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99830" y="2734017"/>
            <a:ext cx="3233292" cy="1029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29371" y="2990088"/>
            <a:ext cx="2737485" cy="533400"/>
          </a:xfrm>
          <a:custGeom>
            <a:avLst/>
            <a:gdLst/>
            <a:ahLst/>
            <a:cxnLst/>
            <a:rect l="l" t="t" r="r" b="b"/>
            <a:pathLst>
              <a:path w="2737484" h="533400">
                <a:moveTo>
                  <a:pt x="2670429" y="133350"/>
                </a:moveTo>
                <a:lnTo>
                  <a:pt x="2537079" y="133350"/>
                </a:lnTo>
                <a:lnTo>
                  <a:pt x="2537079" y="300100"/>
                </a:lnTo>
                <a:lnTo>
                  <a:pt x="2529212" y="338970"/>
                </a:lnTo>
                <a:lnTo>
                  <a:pt x="2507773" y="370744"/>
                </a:lnTo>
                <a:lnTo>
                  <a:pt x="2475999" y="392183"/>
                </a:lnTo>
                <a:lnTo>
                  <a:pt x="2437129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37129" y="533400"/>
                </a:lnTo>
                <a:lnTo>
                  <a:pt x="2484127" y="528657"/>
                </a:lnTo>
                <a:lnTo>
                  <a:pt x="2527911" y="515056"/>
                </a:lnTo>
                <a:lnTo>
                  <a:pt x="2567539" y="493537"/>
                </a:lnTo>
                <a:lnTo>
                  <a:pt x="2602071" y="465042"/>
                </a:lnTo>
                <a:lnTo>
                  <a:pt x="2630566" y="430510"/>
                </a:lnTo>
                <a:lnTo>
                  <a:pt x="2652085" y="390882"/>
                </a:lnTo>
                <a:lnTo>
                  <a:pt x="2665686" y="347098"/>
                </a:lnTo>
                <a:lnTo>
                  <a:pt x="2670429" y="300100"/>
                </a:lnTo>
                <a:lnTo>
                  <a:pt x="2670429" y="133350"/>
                </a:lnTo>
                <a:close/>
              </a:path>
              <a:path w="2737484" h="533400">
                <a:moveTo>
                  <a:pt x="2603754" y="0"/>
                </a:moveTo>
                <a:lnTo>
                  <a:pt x="2470404" y="133350"/>
                </a:lnTo>
                <a:lnTo>
                  <a:pt x="2737104" y="133350"/>
                </a:lnTo>
                <a:lnTo>
                  <a:pt x="260375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27648" y="3134829"/>
            <a:ext cx="2871978" cy="1029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57188" y="3390900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75916" y="400050"/>
                </a:moveTo>
                <a:lnTo>
                  <a:pt x="2109216" y="400050"/>
                </a:lnTo>
                <a:lnTo>
                  <a:pt x="2242566" y="533400"/>
                </a:lnTo>
                <a:lnTo>
                  <a:pt x="2375916" y="400050"/>
                </a:lnTo>
                <a:close/>
              </a:path>
              <a:path w="2376170" h="533400">
                <a:moveTo>
                  <a:pt x="2075814" y="0"/>
                </a:moveTo>
                <a:lnTo>
                  <a:pt x="0" y="0"/>
                </a:lnTo>
                <a:lnTo>
                  <a:pt x="0" y="133350"/>
                </a:lnTo>
                <a:lnTo>
                  <a:pt x="2075814" y="133350"/>
                </a:lnTo>
                <a:lnTo>
                  <a:pt x="2114758" y="141216"/>
                </a:lnTo>
                <a:lnTo>
                  <a:pt x="2146569" y="162655"/>
                </a:lnTo>
                <a:lnTo>
                  <a:pt x="2168022" y="194429"/>
                </a:lnTo>
                <a:lnTo>
                  <a:pt x="2175891" y="233299"/>
                </a:lnTo>
                <a:lnTo>
                  <a:pt x="2175891" y="400050"/>
                </a:lnTo>
                <a:lnTo>
                  <a:pt x="2309241" y="400050"/>
                </a:lnTo>
                <a:lnTo>
                  <a:pt x="2309241" y="233299"/>
                </a:lnTo>
                <a:lnTo>
                  <a:pt x="2304498" y="186301"/>
                </a:lnTo>
                <a:lnTo>
                  <a:pt x="2290895" y="142517"/>
                </a:lnTo>
                <a:lnTo>
                  <a:pt x="2269372" y="102889"/>
                </a:lnTo>
                <a:lnTo>
                  <a:pt x="2240867" y="68357"/>
                </a:lnTo>
                <a:lnTo>
                  <a:pt x="2206320" y="39862"/>
                </a:lnTo>
                <a:lnTo>
                  <a:pt x="2166669" y="18343"/>
                </a:lnTo>
                <a:lnTo>
                  <a:pt x="2122854" y="4742"/>
                </a:lnTo>
                <a:lnTo>
                  <a:pt x="207581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70603" y="2734017"/>
            <a:ext cx="3237737" cy="1029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0144" y="2990088"/>
            <a:ext cx="2741930" cy="533400"/>
          </a:xfrm>
          <a:custGeom>
            <a:avLst/>
            <a:gdLst/>
            <a:ahLst/>
            <a:cxnLst/>
            <a:rect l="l" t="t" r="r" b="b"/>
            <a:pathLst>
              <a:path w="2741929" h="533400">
                <a:moveTo>
                  <a:pt x="2675001" y="133350"/>
                </a:moveTo>
                <a:lnTo>
                  <a:pt x="2541651" y="133350"/>
                </a:lnTo>
                <a:lnTo>
                  <a:pt x="2541651" y="300100"/>
                </a:lnTo>
                <a:lnTo>
                  <a:pt x="2533782" y="338970"/>
                </a:lnTo>
                <a:lnTo>
                  <a:pt x="2512329" y="370744"/>
                </a:lnTo>
                <a:lnTo>
                  <a:pt x="2480518" y="392183"/>
                </a:lnTo>
                <a:lnTo>
                  <a:pt x="2441575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41575" y="533400"/>
                </a:lnTo>
                <a:lnTo>
                  <a:pt x="2488614" y="528657"/>
                </a:lnTo>
                <a:lnTo>
                  <a:pt x="2532429" y="515056"/>
                </a:lnTo>
                <a:lnTo>
                  <a:pt x="2572080" y="493537"/>
                </a:lnTo>
                <a:lnTo>
                  <a:pt x="2606627" y="465042"/>
                </a:lnTo>
                <a:lnTo>
                  <a:pt x="2635132" y="430510"/>
                </a:lnTo>
                <a:lnTo>
                  <a:pt x="2656655" y="390882"/>
                </a:lnTo>
                <a:lnTo>
                  <a:pt x="2670258" y="347098"/>
                </a:lnTo>
                <a:lnTo>
                  <a:pt x="2675001" y="300100"/>
                </a:lnTo>
                <a:lnTo>
                  <a:pt x="2675001" y="133350"/>
                </a:lnTo>
                <a:close/>
              </a:path>
              <a:path w="2741929" h="533400">
                <a:moveTo>
                  <a:pt x="2608326" y="0"/>
                </a:moveTo>
                <a:lnTo>
                  <a:pt x="2474976" y="133350"/>
                </a:lnTo>
                <a:lnTo>
                  <a:pt x="2741676" y="133350"/>
                </a:lnTo>
                <a:lnTo>
                  <a:pt x="26083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50007" y="3134829"/>
            <a:ext cx="2870454" cy="1029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79548" y="3390900"/>
            <a:ext cx="2374900" cy="533400"/>
          </a:xfrm>
          <a:custGeom>
            <a:avLst/>
            <a:gdLst/>
            <a:ahLst/>
            <a:cxnLst/>
            <a:rect l="l" t="t" r="r" b="b"/>
            <a:pathLst>
              <a:path w="2374900" h="533400">
                <a:moveTo>
                  <a:pt x="2374391" y="400050"/>
                </a:moveTo>
                <a:lnTo>
                  <a:pt x="2107691" y="400050"/>
                </a:lnTo>
                <a:lnTo>
                  <a:pt x="2241041" y="533400"/>
                </a:lnTo>
                <a:lnTo>
                  <a:pt x="2374391" y="400050"/>
                </a:lnTo>
                <a:close/>
              </a:path>
              <a:path w="2374900" h="533400">
                <a:moveTo>
                  <a:pt x="2074417" y="0"/>
                </a:moveTo>
                <a:lnTo>
                  <a:pt x="0" y="0"/>
                </a:lnTo>
                <a:lnTo>
                  <a:pt x="0" y="133350"/>
                </a:lnTo>
                <a:lnTo>
                  <a:pt x="2074417" y="133350"/>
                </a:lnTo>
                <a:lnTo>
                  <a:pt x="2113287" y="141216"/>
                </a:lnTo>
                <a:lnTo>
                  <a:pt x="2145061" y="162655"/>
                </a:lnTo>
                <a:lnTo>
                  <a:pt x="2166500" y="194429"/>
                </a:lnTo>
                <a:lnTo>
                  <a:pt x="2174366" y="233299"/>
                </a:lnTo>
                <a:lnTo>
                  <a:pt x="2174366" y="400050"/>
                </a:lnTo>
                <a:lnTo>
                  <a:pt x="2307716" y="400050"/>
                </a:lnTo>
                <a:lnTo>
                  <a:pt x="2307716" y="233299"/>
                </a:lnTo>
                <a:lnTo>
                  <a:pt x="2302974" y="186301"/>
                </a:lnTo>
                <a:lnTo>
                  <a:pt x="2289373" y="142517"/>
                </a:lnTo>
                <a:lnTo>
                  <a:pt x="2267854" y="102889"/>
                </a:lnTo>
                <a:lnTo>
                  <a:pt x="2239359" y="68357"/>
                </a:lnTo>
                <a:lnTo>
                  <a:pt x="2204827" y="39862"/>
                </a:lnTo>
                <a:lnTo>
                  <a:pt x="2165199" y="18343"/>
                </a:lnTo>
                <a:lnTo>
                  <a:pt x="2121415" y="4742"/>
                </a:lnTo>
                <a:lnTo>
                  <a:pt x="2074417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4256" y="2734017"/>
            <a:ext cx="2871978" cy="1029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3795" y="2990088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09241" y="133350"/>
                </a:moveTo>
                <a:lnTo>
                  <a:pt x="2175891" y="133350"/>
                </a:lnTo>
                <a:lnTo>
                  <a:pt x="2175891" y="299974"/>
                </a:lnTo>
                <a:lnTo>
                  <a:pt x="2168024" y="338917"/>
                </a:lnTo>
                <a:lnTo>
                  <a:pt x="2146585" y="370728"/>
                </a:lnTo>
                <a:lnTo>
                  <a:pt x="2114811" y="392181"/>
                </a:lnTo>
                <a:lnTo>
                  <a:pt x="2075942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075942" y="533400"/>
                </a:lnTo>
                <a:lnTo>
                  <a:pt x="2122939" y="528657"/>
                </a:lnTo>
                <a:lnTo>
                  <a:pt x="2166723" y="515054"/>
                </a:lnTo>
                <a:lnTo>
                  <a:pt x="2206351" y="493531"/>
                </a:lnTo>
                <a:lnTo>
                  <a:pt x="2240883" y="465026"/>
                </a:lnTo>
                <a:lnTo>
                  <a:pt x="2269378" y="430479"/>
                </a:lnTo>
                <a:lnTo>
                  <a:pt x="2290897" y="390828"/>
                </a:lnTo>
                <a:lnTo>
                  <a:pt x="2304498" y="347013"/>
                </a:lnTo>
                <a:lnTo>
                  <a:pt x="2309241" y="299974"/>
                </a:lnTo>
                <a:lnTo>
                  <a:pt x="2309241" y="133350"/>
                </a:lnTo>
                <a:close/>
              </a:path>
              <a:path w="2376170" h="533400">
                <a:moveTo>
                  <a:pt x="2242566" y="0"/>
                </a:moveTo>
                <a:lnTo>
                  <a:pt x="2109216" y="133350"/>
                </a:lnTo>
                <a:lnTo>
                  <a:pt x="2375916" y="133350"/>
                </a:lnTo>
                <a:lnTo>
                  <a:pt x="224256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07716" y="2155977"/>
            <a:ext cx="1193165" cy="75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 marR="5080" indent="-214629">
              <a:lnSpc>
                <a:spcPct val="1497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D</a:t>
            </a:r>
            <a:r>
              <a:rPr dirty="0" sz="1600" spc="-15" b="1">
                <a:solidFill>
                  <a:srgbClr val="7E7E7E"/>
                </a:solidFill>
                <a:latin typeface="微软雅黑"/>
                <a:cs typeface="微软雅黑"/>
              </a:rPr>
              <a:t>ev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op</a:t>
            </a:r>
            <a:r>
              <a:rPr dirty="0" sz="1600" b="1">
                <a:solidFill>
                  <a:srgbClr val="7E7E7E"/>
                </a:solidFill>
                <a:latin typeface="微软雅黑"/>
                <a:cs typeface="微软雅黑"/>
              </a:rPr>
              <a:t>s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建设  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94117" y="3993895"/>
            <a:ext cx="1808480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Kanban端到端落地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35983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386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A4A4A4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A4A4A4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FFC000"/>
                </a:solidFill>
                <a:latin typeface="微软雅黑"/>
                <a:cs typeface="微软雅黑"/>
              </a:rPr>
              <a:t>多产品线敏捷开发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134829"/>
            <a:ext cx="2044319" cy="1029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3390900"/>
            <a:ext cx="1678305" cy="533400"/>
          </a:xfrm>
          <a:custGeom>
            <a:avLst/>
            <a:gdLst/>
            <a:ahLst/>
            <a:cxnLst/>
            <a:rect l="l" t="t" r="r" b="b"/>
            <a:pathLst>
              <a:path w="1678305" h="533400">
                <a:moveTo>
                  <a:pt x="1677924" y="400050"/>
                </a:moveTo>
                <a:lnTo>
                  <a:pt x="1411224" y="400050"/>
                </a:lnTo>
                <a:lnTo>
                  <a:pt x="1544574" y="533400"/>
                </a:lnTo>
                <a:lnTo>
                  <a:pt x="1677924" y="400050"/>
                </a:lnTo>
                <a:close/>
              </a:path>
              <a:path w="1678305" h="533400">
                <a:moveTo>
                  <a:pt x="1377950" y="0"/>
                </a:moveTo>
                <a:lnTo>
                  <a:pt x="0" y="0"/>
                </a:lnTo>
                <a:lnTo>
                  <a:pt x="0" y="133350"/>
                </a:lnTo>
                <a:lnTo>
                  <a:pt x="1377950" y="133350"/>
                </a:lnTo>
                <a:lnTo>
                  <a:pt x="1416819" y="141216"/>
                </a:lnTo>
                <a:lnTo>
                  <a:pt x="1448593" y="162655"/>
                </a:lnTo>
                <a:lnTo>
                  <a:pt x="1470032" y="194429"/>
                </a:lnTo>
                <a:lnTo>
                  <a:pt x="1477899" y="233299"/>
                </a:lnTo>
                <a:lnTo>
                  <a:pt x="1477899" y="400050"/>
                </a:lnTo>
                <a:lnTo>
                  <a:pt x="1611249" y="400050"/>
                </a:lnTo>
                <a:lnTo>
                  <a:pt x="1611249" y="233299"/>
                </a:lnTo>
                <a:lnTo>
                  <a:pt x="1606506" y="186301"/>
                </a:lnTo>
                <a:lnTo>
                  <a:pt x="1592905" y="142517"/>
                </a:lnTo>
                <a:lnTo>
                  <a:pt x="1571386" y="102889"/>
                </a:lnTo>
                <a:lnTo>
                  <a:pt x="1542891" y="68357"/>
                </a:lnTo>
                <a:lnTo>
                  <a:pt x="1508359" y="39862"/>
                </a:lnTo>
                <a:lnTo>
                  <a:pt x="1468731" y="18343"/>
                </a:lnTo>
                <a:lnTo>
                  <a:pt x="1424947" y="4742"/>
                </a:lnTo>
                <a:lnTo>
                  <a:pt x="13779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07542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2018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单产品线敏捷开发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13366" y="1689608"/>
            <a:ext cx="12414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产品价值度量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13366" y="2177923"/>
            <a:ext cx="1242060" cy="734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打造特性团队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739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4047" y="4280915"/>
            <a:ext cx="182880" cy="609600"/>
          </a:xfrm>
          <a:custGeom>
            <a:avLst/>
            <a:gdLst/>
            <a:ahLst/>
            <a:cxnLst/>
            <a:rect l="l" t="t" r="r" b="b"/>
            <a:pathLst>
              <a:path w="182879" h="609600">
                <a:moveTo>
                  <a:pt x="120688" y="304799"/>
                </a:moveTo>
                <a:lnTo>
                  <a:pt x="82029" y="338200"/>
                </a:lnTo>
                <a:lnTo>
                  <a:pt x="61048" y="573404"/>
                </a:lnTo>
                <a:lnTo>
                  <a:pt x="94005" y="609599"/>
                </a:lnTo>
                <a:lnTo>
                  <a:pt x="133286" y="573404"/>
                </a:lnTo>
                <a:lnTo>
                  <a:pt x="154305" y="338200"/>
                </a:lnTo>
                <a:lnTo>
                  <a:pt x="120688" y="304799"/>
                </a:lnTo>
                <a:close/>
              </a:path>
              <a:path w="182879" h="609600">
                <a:moveTo>
                  <a:pt x="182880" y="14477"/>
                </a:moveTo>
                <a:lnTo>
                  <a:pt x="104279" y="85851"/>
                </a:lnTo>
                <a:lnTo>
                  <a:pt x="88353" y="265937"/>
                </a:lnTo>
                <a:lnTo>
                  <a:pt x="120688" y="304799"/>
                </a:lnTo>
                <a:lnTo>
                  <a:pt x="160629" y="265937"/>
                </a:lnTo>
                <a:lnTo>
                  <a:pt x="182880" y="14477"/>
                </a:lnTo>
                <a:close/>
              </a:path>
              <a:path w="182879" h="609600">
                <a:moveTo>
                  <a:pt x="171704" y="0"/>
                </a:moveTo>
                <a:lnTo>
                  <a:pt x="40754" y="0"/>
                </a:lnTo>
                <a:lnTo>
                  <a:pt x="0" y="39750"/>
                </a:lnTo>
                <a:lnTo>
                  <a:pt x="34429" y="72389"/>
                </a:lnTo>
                <a:lnTo>
                  <a:pt x="92202" y="72389"/>
                </a:lnTo>
                <a:lnTo>
                  <a:pt x="1717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18332" y="4280915"/>
            <a:ext cx="399415" cy="609600"/>
          </a:xfrm>
          <a:custGeom>
            <a:avLst/>
            <a:gdLst/>
            <a:ahLst/>
            <a:cxnLst/>
            <a:rect l="l" t="t" r="r" b="b"/>
            <a:pathLst>
              <a:path w="399414" h="609600">
                <a:moveTo>
                  <a:pt x="285876" y="536447"/>
                </a:moveTo>
                <a:lnTo>
                  <a:pt x="92582" y="536447"/>
                </a:lnTo>
                <a:lnTo>
                  <a:pt x="10159" y="609599"/>
                </a:lnTo>
                <a:lnTo>
                  <a:pt x="279400" y="609599"/>
                </a:lnTo>
                <a:lnTo>
                  <a:pt x="319277" y="573023"/>
                </a:lnTo>
                <a:lnTo>
                  <a:pt x="285876" y="536447"/>
                </a:lnTo>
                <a:close/>
              </a:path>
              <a:path w="399414" h="609600">
                <a:moveTo>
                  <a:pt x="65150" y="317118"/>
                </a:moveTo>
                <a:lnTo>
                  <a:pt x="40639" y="340867"/>
                </a:lnTo>
                <a:lnTo>
                  <a:pt x="32257" y="349122"/>
                </a:lnTo>
                <a:lnTo>
                  <a:pt x="27177" y="353694"/>
                </a:lnTo>
                <a:lnTo>
                  <a:pt x="19430" y="380237"/>
                </a:lnTo>
                <a:lnTo>
                  <a:pt x="0" y="597788"/>
                </a:lnTo>
                <a:lnTo>
                  <a:pt x="78993" y="527303"/>
                </a:lnTo>
                <a:lnTo>
                  <a:pt x="95376" y="349122"/>
                </a:lnTo>
                <a:lnTo>
                  <a:pt x="65150" y="317118"/>
                </a:lnTo>
                <a:close/>
              </a:path>
              <a:path w="399414" h="609600">
                <a:moveTo>
                  <a:pt x="299973" y="268731"/>
                </a:moveTo>
                <a:lnTo>
                  <a:pt x="122173" y="268731"/>
                </a:lnTo>
                <a:lnTo>
                  <a:pt x="118617" y="269620"/>
                </a:lnTo>
                <a:lnTo>
                  <a:pt x="114300" y="271398"/>
                </a:lnTo>
                <a:lnTo>
                  <a:pt x="109854" y="273303"/>
                </a:lnTo>
                <a:lnTo>
                  <a:pt x="105537" y="275970"/>
                </a:lnTo>
                <a:lnTo>
                  <a:pt x="102107" y="279653"/>
                </a:lnTo>
                <a:lnTo>
                  <a:pt x="76072" y="306196"/>
                </a:lnTo>
                <a:lnTo>
                  <a:pt x="109473" y="341756"/>
                </a:lnTo>
                <a:lnTo>
                  <a:pt x="266953" y="341756"/>
                </a:lnTo>
                <a:lnTo>
                  <a:pt x="306069" y="328929"/>
                </a:lnTo>
                <a:lnTo>
                  <a:pt x="333247" y="304418"/>
                </a:lnTo>
                <a:lnTo>
                  <a:pt x="299973" y="268731"/>
                </a:lnTo>
                <a:close/>
              </a:path>
              <a:path w="399414" h="609600">
                <a:moveTo>
                  <a:pt x="374522" y="42925"/>
                </a:moveTo>
                <a:lnTo>
                  <a:pt x="326897" y="84962"/>
                </a:lnTo>
                <a:lnTo>
                  <a:pt x="311022" y="259587"/>
                </a:lnTo>
                <a:lnTo>
                  <a:pt x="344296" y="294258"/>
                </a:lnTo>
                <a:lnTo>
                  <a:pt x="377021" y="262413"/>
                </a:lnTo>
                <a:lnTo>
                  <a:pt x="398779" y="100583"/>
                </a:lnTo>
                <a:lnTo>
                  <a:pt x="398906" y="92328"/>
                </a:lnTo>
                <a:lnTo>
                  <a:pt x="399288" y="85851"/>
                </a:lnTo>
                <a:lnTo>
                  <a:pt x="398906" y="82295"/>
                </a:lnTo>
                <a:lnTo>
                  <a:pt x="398779" y="79501"/>
                </a:lnTo>
                <a:lnTo>
                  <a:pt x="398525" y="76707"/>
                </a:lnTo>
                <a:lnTo>
                  <a:pt x="397382" y="74040"/>
                </a:lnTo>
                <a:lnTo>
                  <a:pt x="394969" y="67563"/>
                </a:lnTo>
                <a:lnTo>
                  <a:pt x="392683" y="62991"/>
                </a:lnTo>
                <a:lnTo>
                  <a:pt x="390651" y="61213"/>
                </a:lnTo>
                <a:lnTo>
                  <a:pt x="374522" y="42925"/>
                </a:lnTo>
                <a:close/>
              </a:path>
              <a:path w="399414" h="609600">
                <a:moveTo>
                  <a:pt x="314832" y="0"/>
                </a:moveTo>
                <a:lnTo>
                  <a:pt x="128015" y="0"/>
                </a:lnTo>
                <a:lnTo>
                  <a:pt x="89153" y="37464"/>
                </a:lnTo>
                <a:lnTo>
                  <a:pt x="122554" y="73151"/>
                </a:lnTo>
                <a:lnTo>
                  <a:pt x="317626" y="73151"/>
                </a:lnTo>
                <a:lnTo>
                  <a:pt x="364235" y="31114"/>
                </a:lnTo>
                <a:lnTo>
                  <a:pt x="352043" y="16382"/>
                </a:lnTo>
                <a:lnTo>
                  <a:pt x="344461" y="8840"/>
                </a:lnTo>
                <a:lnTo>
                  <a:pt x="336438" y="3762"/>
                </a:lnTo>
                <a:lnTo>
                  <a:pt x="326915" y="898"/>
                </a:lnTo>
                <a:lnTo>
                  <a:pt x="3148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23915" y="1092708"/>
            <a:ext cx="360045" cy="609600"/>
          </a:xfrm>
          <a:custGeom>
            <a:avLst/>
            <a:gdLst/>
            <a:ahLst/>
            <a:cxnLst/>
            <a:rect l="l" t="t" r="r" b="b"/>
            <a:pathLst>
              <a:path w="360045" h="609600">
                <a:moveTo>
                  <a:pt x="235838" y="536447"/>
                </a:moveTo>
                <a:lnTo>
                  <a:pt x="45974" y="536447"/>
                </a:lnTo>
                <a:lnTo>
                  <a:pt x="0" y="573913"/>
                </a:lnTo>
                <a:lnTo>
                  <a:pt x="33274" y="609600"/>
                </a:lnTo>
                <a:lnTo>
                  <a:pt x="211200" y="609600"/>
                </a:lnTo>
                <a:lnTo>
                  <a:pt x="253873" y="596772"/>
                </a:lnTo>
                <a:lnTo>
                  <a:pt x="273176" y="578484"/>
                </a:lnTo>
                <a:lnTo>
                  <a:pt x="235838" y="536447"/>
                </a:lnTo>
                <a:close/>
              </a:path>
              <a:path w="360045" h="609600">
                <a:moveTo>
                  <a:pt x="304926" y="314325"/>
                </a:moveTo>
                <a:lnTo>
                  <a:pt x="263525" y="352805"/>
                </a:lnTo>
                <a:lnTo>
                  <a:pt x="248031" y="529208"/>
                </a:lnTo>
                <a:lnTo>
                  <a:pt x="282448" y="568451"/>
                </a:lnTo>
                <a:lnTo>
                  <a:pt x="311614" y="541926"/>
                </a:lnTo>
                <a:lnTo>
                  <a:pt x="334518" y="371982"/>
                </a:lnTo>
                <a:lnTo>
                  <a:pt x="335153" y="367411"/>
                </a:lnTo>
                <a:lnTo>
                  <a:pt x="334645" y="362838"/>
                </a:lnTo>
                <a:lnTo>
                  <a:pt x="334263" y="358266"/>
                </a:lnTo>
                <a:lnTo>
                  <a:pt x="333091" y="351158"/>
                </a:lnTo>
                <a:lnTo>
                  <a:pt x="330692" y="344550"/>
                </a:lnTo>
                <a:lnTo>
                  <a:pt x="326745" y="337943"/>
                </a:lnTo>
                <a:lnTo>
                  <a:pt x="320929" y="330834"/>
                </a:lnTo>
                <a:lnTo>
                  <a:pt x="304926" y="314325"/>
                </a:lnTo>
                <a:close/>
              </a:path>
              <a:path w="360045" h="609600">
                <a:moveTo>
                  <a:pt x="258953" y="268604"/>
                </a:moveTo>
                <a:lnTo>
                  <a:pt x="69976" y="268604"/>
                </a:lnTo>
                <a:lnTo>
                  <a:pt x="27559" y="304291"/>
                </a:lnTo>
                <a:lnTo>
                  <a:pt x="63626" y="341756"/>
                </a:lnTo>
                <a:lnTo>
                  <a:pt x="252475" y="341756"/>
                </a:lnTo>
                <a:lnTo>
                  <a:pt x="294005" y="304418"/>
                </a:lnTo>
                <a:lnTo>
                  <a:pt x="258953" y="268731"/>
                </a:lnTo>
                <a:close/>
              </a:path>
              <a:path w="360045" h="609600">
                <a:moveTo>
                  <a:pt x="335025" y="42925"/>
                </a:moveTo>
                <a:lnTo>
                  <a:pt x="287400" y="83184"/>
                </a:lnTo>
                <a:lnTo>
                  <a:pt x="270891" y="259461"/>
                </a:lnTo>
                <a:lnTo>
                  <a:pt x="304926" y="294258"/>
                </a:lnTo>
                <a:lnTo>
                  <a:pt x="338274" y="261647"/>
                </a:lnTo>
                <a:lnTo>
                  <a:pt x="358394" y="102362"/>
                </a:lnTo>
                <a:lnTo>
                  <a:pt x="359663" y="84962"/>
                </a:lnTo>
                <a:lnTo>
                  <a:pt x="359410" y="81406"/>
                </a:lnTo>
                <a:lnTo>
                  <a:pt x="335025" y="42925"/>
                </a:lnTo>
                <a:close/>
              </a:path>
              <a:path w="360045" h="609600">
                <a:moveTo>
                  <a:pt x="281050" y="0"/>
                </a:moveTo>
                <a:lnTo>
                  <a:pt x="93091" y="0"/>
                </a:lnTo>
                <a:lnTo>
                  <a:pt x="52578" y="37464"/>
                </a:lnTo>
                <a:lnTo>
                  <a:pt x="86741" y="73151"/>
                </a:lnTo>
                <a:lnTo>
                  <a:pt x="276606" y="73151"/>
                </a:lnTo>
                <a:lnTo>
                  <a:pt x="324993" y="32003"/>
                </a:lnTo>
                <a:lnTo>
                  <a:pt x="312674" y="17399"/>
                </a:lnTo>
                <a:lnTo>
                  <a:pt x="286638" y="888"/>
                </a:lnTo>
                <a:lnTo>
                  <a:pt x="2810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53171" y="1635251"/>
            <a:ext cx="364490" cy="609600"/>
          </a:xfrm>
          <a:custGeom>
            <a:avLst/>
            <a:gdLst/>
            <a:ahLst/>
            <a:cxnLst/>
            <a:rect l="l" t="t" r="r" b="b"/>
            <a:pathLst>
              <a:path w="364490" h="609600">
                <a:moveTo>
                  <a:pt x="303529" y="317373"/>
                </a:moveTo>
                <a:lnTo>
                  <a:pt x="265302" y="351409"/>
                </a:lnTo>
                <a:lnTo>
                  <a:pt x="245363" y="573786"/>
                </a:lnTo>
                <a:lnTo>
                  <a:pt x="278002" y="609600"/>
                </a:lnTo>
                <a:lnTo>
                  <a:pt x="316992" y="573786"/>
                </a:lnTo>
                <a:lnTo>
                  <a:pt x="336930" y="351409"/>
                </a:lnTo>
                <a:lnTo>
                  <a:pt x="303529" y="317373"/>
                </a:lnTo>
                <a:close/>
              </a:path>
              <a:path w="364490" h="609600">
                <a:moveTo>
                  <a:pt x="262621" y="268986"/>
                </a:moveTo>
                <a:lnTo>
                  <a:pt x="82550" y="268986"/>
                </a:lnTo>
                <a:lnTo>
                  <a:pt x="41909" y="306577"/>
                </a:lnTo>
                <a:lnTo>
                  <a:pt x="64643" y="330835"/>
                </a:lnTo>
                <a:lnTo>
                  <a:pt x="69469" y="335280"/>
                </a:lnTo>
                <a:lnTo>
                  <a:pt x="79755" y="339725"/>
                </a:lnTo>
                <a:lnTo>
                  <a:pt x="87756" y="339725"/>
                </a:lnTo>
                <a:lnTo>
                  <a:pt x="90553" y="340613"/>
                </a:lnTo>
                <a:lnTo>
                  <a:pt x="251841" y="340613"/>
                </a:lnTo>
                <a:lnTo>
                  <a:pt x="295275" y="305688"/>
                </a:lnTo>
                <a:lnTo>
                  <a:pt x="262621" y="268986"/>
                </a:lnTo>
                <a:close/>
              </a:path>
              <a:path w="364490" h="609600">
                <a:moveTo>
                  <a:pt x="58166" y="0"/>
                </a:moveTo>
                <a:lnTo>
                  <a:pt x="18414" y="37592"/>
                </a:lnTo>
                <a:lnTo>
                  <a:pt x="380" y="232156"/>
                </a:lnTo>
                <a:lnTo>
                  <a:pt x="380" y="241173"/>
                </a:lnTo>
                <a:lnTo>
                  <a:pt x="0" y="247396"/>
                </a:lnTo>
                <a:lnTo>
                  <a:pt x="32130" y="296672"/>
                </a:lnTo>
                <a:lnTo>
                  <a:pt x="70103" y="260858"/>
                </a:lnTo>
                <a:lnTo>
                  <a:pt x="90043" y="37592"/>
                </a:lnTo>
                <a:lnTo>
                  <a:pt x="58166" y="0"/>
                </a:lnTo>
                <a:close/>
              </a:path>
              <a:path w="364490" h="609600">
                <a:moveTo>
                  <a:pt x="332231" y="0"/>
                </a:moveTo>
                <a:lnTo>
                  <a:pt x="292607" y="38481"/>
                </a:lnTo>
                <a:lnTo>
                  <a:pt x="273430" y="259969"/>
                </a:lnTo>
                <a:lnTo>
                  <a:pt x="305307" y="296672"/>
                </a:lnTo>
                <a:lnTo>
                  <a:pt x="344297" y="260858"/>
                </a:lnTo>
                <a:lnTo>
                  <a:pt x="364235" y="38481"/>
                </a:lnTo>
                <a:lnTo>
                  <a:pt x="332231" y="0"/>
                </a:lnTo>
                <a:close/>
              </a:path>
              <a:path w="364490" h="609600">
                <a:moveTo>
                  <a:pt x="262508" y="268859"/>
                </a:move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25440" y="2036064"/>
            <a:ext cx="341630" cy="609600"/>
          </a:xfrm>
          <a:custGeom>
            <a:avLst/>
            <a:gdLst/>
            <a:ahLst/>
            <a:cxnLst/>
            <a:rect l="l" t="t" r="r" b="b"/>
            <a:pathLst>
              <a:path w="341629" h="609600">
                <a:moveTo>
                  <a:pt x="239649" y="536448"/>
                </a:moveTo>
                <a:lnTo>
                  <a:pt x="46989" y="536448"/>
                </a:lnTo>
                <a:lnTo>
                  <a:pt x="6476" y="573913"/>
                </a:lnTo>
                <a:lnTo>
                  <a:pt x="40639" y="609600"/>
                </a:lnTo>
                <a:lnTo>
                  <a:pt x="217677" y="609600"/>
                </a:lnTo>
                <a:lnTo>
                  <a:pt x="259334" y="595884"/>
                </a:lnTo>
                <a:lnTo>
                  <a:pt x="278002" y="578485"/>
                </a:lnTo>
                <a:lnTo>
                  <a:pt x="239649" y="536448"/>
                </a:lnTo>
                <a:close/>
              </a:path>
              <a:path w="341629" h="609600">
                <a:moveTo>
                  <a:pt x="310642" y="315213"/>
                </a:moveTo>
                <a:lnTo>
                  <a:pt x="269875" y="350900"/>
                </a:lnTo>
                <a:lnTo>
                  <a:pt x="254508" y="530098"/>
                </a:lnTo>
                <a:lnTo>
                  <a:pt x="288925" y="568451"/>
                </a:lnTo>
                <a:lnTo>
                  <a:pt x="320085" y="539059"/>
                </a:lnTo>
                <a:lnTo>
                  <a:pt x="340995" y="380238"/>
                </a:lnTo>
                <a:lnTo>
                  <a:pt x="341122" y="371983"/>
                </a:lnTo>
                <a:lnTo>
                  <a:pt x="341375" y="364616"/>
                </a:lnTo>
                <a:lnTo>
                  <a:pt x="328675" y="333501"/>
                </a:lnTo>
                <a:lnTo>
                  <a:pt x="310642" y="315213"/>
                </a:lnTo>
                <a:close/>
              </a:path>
              <a:path w="341629" h="609600">
                <a:moveTo>
                  <a:pt x="243586" y="268605"/>
                </a:moveTo>
                <a:lnTo>
                  <a:pt x="85725" y="268605"/>
                </a:lnTo>
                <a:lnTo>
                  <a:pt x="43307" y="306070"/>
                </a:lnTo>
                <a:lnTo>
                  <a:pt x="79486" y="338470"/>
                </a:lnTo>
                <a:lnTo>
                  <a:pt x="109347" y="341757"/>
                </a:lnTo>
                <a:lnTo>
                  <a:pt x="257301" y="341757"/>
                </a:lnTo>
                <a:lnTo>
                  <a:pt x="300609" y="305308"/>
                </a:lnTo>
                <a:lnTo>
                  <a:pt x="284480" y="287909"/>
                </a:lnTo>
                <a:lnTo>
                  <a:pt x="274375" y="277572"/>
                </a:lnTo>
                <a:lnTo>
                  <a:pt x="266223" y="271795"/>
                </a:lnTo>
                <a:lnTo>
                  <a:pt x="256976" y="269281"/>
                </a:lnTo>
                <a:lnTo>
                  <a:pt x="243586" y="268732"/>
                </a:lnTo>
                <a:close/>
              </a:path>
              <a:path w="341629" h="609600">
                <a:moveTo>
                  <a:pt x="20320" y="10922"/>
                </a:moveTo>
                <a:lnTo>
                  <a:pt x="381" y="233045"/>
                </a:lnTo>
                <a:lnTo>
                  <a:pt x="0" y="238506"/>
                </a:lnTo>
                <a:lnTo>
                  <a:pt x="381" y="243077"/>
                </a:lnTo>
                <a:lnTo>
                  <a:pt x="32258" y="294259"/>
                </a:lnTo>
                <a:lnTo>
                  <a:pt x="71247" y="259461"/>
                </a:lnTo>
                <a:lnTo>
                  <a:pt x="86740" y="82296"/>
                </a:lnTo>
                <a:lnTo>
                  <a:pt x="20320" y="10922"/>
                </a:lnTo>
                <a:close/>
              </a:path>
              <a:path w="341629" h="609600">
                <a:moveTo>
                  <a:pt x="301371" y="0"/>
                </a:moveTo>
                <a:lnTo>
                  <a:pt x="33909" y="0"/>
                </a:lnTo>
                <a:lnTo>
                  <a:pt x="101346" y="73151"/>
                </a:lnTo>
                <a:lnTo>
                  <a:pt x="294894" y="73151"/>
                </a:lnTo>
                <a:lnTo>
                  <a:pt x="335661" y="38353"/>
                </a:lnTo>
                <a:lnTo>
                  <a:pt x="30137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27392" y="4280915"/>
            <a:ext cx="365760" cy="609600"/>
          </a:xfrm>
          <a:custGeom>
            <a:avLst/>
            <a:gdLst/>
            <a:ahLst/>
            <a:cxnLst/>
            <a:rect l="l" t="t" r="r" b="b"/>
            <a:pathLst>
              <a:path w="365759" h="609600">
                <a:moveTo>
                  <a:pt x="264794" y="536447"/>
                </a:moveTo>
                <a:lnTo>
                  <a:pt x="86105" y="536447"/>
                </a:lnTo>
                <a:lnTo>
                  <a:pt x="38734" y="579500"/>
                </a:lnTo>
                <a:lnTo>
                  <a:pt x="69373" y="606821"/>
                </a:lnTo>
                <a:lnTo>
                  <a:pt x="99694" y="609599"/>
                </a:lnTo>
                <a:lnTo>
                  <a:pt x="238378" y="609599"/>
                </a:lnTo>
                <a:lnTo>
                  <a:pt x="276687" y="601456"/>
                </a:lnTo>
                <a:lnTo>
                  <a:pt x="302386" y="579500"/>
                </a:lnTo>
                <a:lnTo>
                  <a:pt x="264794" y="536447"/>
                </a:lnTo>
                <a:close/>
              </a:path>
              <a:path w="365759" h="609600">
                <a:moveTo>
                  <a:pt x="334136" y="317118"/>
                </a:moveTo>
                <a:lnTo>
                  <a:pt x="295148" y="350900"/>
                </a:lnTo>
                <a:lnTo>
                  <a:pt x="278764" y="529081"/>
                </a:lnTo>
                <a:lnTo>
                  <a:pt x="314198" y="569340"/>
                </a:lnTo>
                <a:lnTo>
                  <a:pt x="343239" y="540603"/>
                </a:lnTo>
                <a:lnTo>
                  <a:pt x="364743" y="385698"/>
                </a:lnTo>
                <a:lnTo>
                  <a:pt x="365569" y="370712"/>
                </a:lnTo>
                <a:lnTo>
                  <a:pt x="365529" y="364196"/>
                </a:lnTo>
                <a:lnTo>
                  <a:pt x="365251" y="359155"/>
                </a:lnTo>
                <a:lnTo>
                  <a:pt x="364489" y="350900"/>
                </a:lnTo>
                <a:lnTo>
                  <a:pt x="362333" y="346328"/>
                </a:lnTo>
                <a:lnTo>
                  <a:pt x="355221" y="339089"/>
                </a:lnTo>
                <a:lnTo>
                  <a:pt x="334136" y="317118"/>
                </a:lnTo>
                <a:close/>
              </a:path>
              <a:path w="365759" h="609600">
                <a:moveTo>
                  <a:pt x="56771" y="315213"/>
                </a:moveTo>
                <a:lnTo>
                  <a:pt x="14604" y="354583"/>
                </a:lnTo>
                <a:lnTo>
                  <a:pt x="761" y="510793"/>
                </a:lnTo>
                <a:lnTo>
                  <a:pt x="383" y="516381"/>
                </a:lnTo>
                <a:lnTo>
                  <a:pt x="0" y="522731"/>
                </a:lnTo>
                <a:lnTo>
                  <a:pt x="383" y="526414"/>
                </a:lnTo>
                <a:lnTo>
                  <a:pt x="888" y="533780"/>
                </a:lnTo>
                <a:lnTo>
                  <a:pt x="4317" y="540130"/>
                </a:lnTo>
                <a:lnTo>
                  <a:pt x="11302" y="548258"/>
                </a:lnTo>
                <a:lnTo>
                  <a:pt x="27558" y="566546"/>
                </a:lnTo>
                <a:lnTo>
                  <a:pt x="72516" y="527303"/>
                </a:lnTo>
                <a:lnTo>
                  <a:pt x="87883" y="349122"/>
                </a:lnTo>
                <a:lnTo>
                  <a:pt x="56771" y="315213"/>
                </a:lnTo>
                <a:close/>
              </a:path>
              <a:path w="365759" h="609600">
                <a:moveTo>
                  <a:pt x="270636" y="268604"/>
                </a:moveTo>
                <a:lnTo>
                  <a:pt x="109219" y="268604"/>
                </a:lnTo>
                <a:lnTo>
                  <a:pt x="68579" y="305180"/>
                </a:lnTo>
                <a:lnTo>
                  <a:pt x="102742" y="341756"/>
                </a:lnTo>
                <a:lnTo>
                  <a:pt x="282575" y="341756"/>
                </a:lnTo>
                <a:lnTo>
                  <a:pt x="323976" y="305307"/>
                </a:lnTo>
                <a:lnTo>
                  <a:pt x="306704" y="284225"/>
                </a:lnTo>
                <a:lnTo>
                  <a:pt x="298497" y="276018"/>
                </a:lnTo>
                <a:lnTo>
                  <a:pt x="290956" y="271335"/>
                </a:lnTo>
                <a:lnTo>
                  <a:pt x="282273" y="269224"/>
                </a:lnTo>
                <a:lnTo>
                  <a:pt x="270636" y="268731"/>
                </a:lnTo>
                <a:lnTo>
                  <a:pt x="270636" y="268604"/>
                </a:lnTo>
                <a:close/>
              </a:path>
              <a:path w="365759" h="609600">
                <a:moveTo>
                  <a:pt x="76834" y="43814"/>
                </a:moveTo>
                <a:lnTo>
                  <a:pt x="46886" y="70796"/>
                </a:lnTo>
                <a:lnTo>
                  <a:pt x="23494" y="259460"/>
                </a:lnTo>
                <a:lnTo>
                  <a:pt x="57657" y="294258"/>
                </a:lnTo>
                <a:lnTo>
                  <a:pt x="96519" y="259460"/>
                </a:lnTo>
                <a:lnTo>
                  <a:pt x="112013" y="82295"/>
                </a:lnTo>
                <a:lnTo>
                  <a:pt x="76834" y="43814"/>
                </a:lnTo>
                <a:close/>
              </a:path>
              <a:path w="365759" h="609600">
                <a:moveTo>
                  <a:pt x="325627" y="0"/>
                </a:moveTo>
                <a:lnTo>
                  <a:pt x="151383" y="0"/>
                </a:lnTo>
                <a:lnTo>
                  <a:pt x="137181" y="746"/>
                </a:lnTo>
                <a:lnTo>
                  <a:pt x="126349" y="3206"/>
                </a:lnTo>
                <a:lnTo>
                  <a:pt x="117397" y="7715"/>
                </a:lnTo>
                <a:lnTo>
                  <a:pt x="108838" y="14604"/>
                </a:lnTo>
                <a:lnTo>
                  <a:pt x="87883" y="34670"/>
                </a:lnTo>
                <a:lnTo>
                  <a:pt x="124967" y="73151"/>
                </a:lnTo>
                <a:lnTo>
                  <a:pt x="319277" y="73151"/>
                </a:lnTo>
                <a:lnTo>
                  <a:pt x="361571" y="35559"/>
                </a:lnTo>
                <a:lnTo>
                  <a:pt x="32562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404604" y="1565147"/>
            <a:ext cx="315595" cy="609600"/>
          </a:xfrm>
          <a:custGeom>
            <a:avLst/>
            <a:gdLst/>
            <a:ahLst/>
            <a:cxnLst/>
            <a:rect l="l" t="t" r="r" b="b"/>
            <a:pathLst>
              <a:path w="315595" h="609600">
                <a:moveTo>
                  <a:pt x="254889" y="304800"/>
                </a:moveTo>
                <a:lnTo>
                  <a:pt x="214375" y="338200"/>
                </a:lnTo>
                <a:lnTo>
                  <a:pt x="193294" y="572515"/>
                </a:lnTo>
                <a:lnTo>
                  <a:pt x="227329" y="609600"/>
                </a:lnTo>
                <a:lnTo>
                  <a:pt x="265684" y="572515"/>
                </a:lnTo>
                <a:lnTo>
                  <a:pt x="286893" y="338200"/>
                </a:lnTo>
                <a:lnTo>
                  <a:pt x="254889" y="304800"/>
                </a:lnTo>
                <a:close/>
              </a:path>
              <a:path w="315595" h="609600">
                <a:moveTo>
                  <a:pt x="315468" y="13588"/>
                </a:moveTo>
                <a:lnTo>
                  <a:pt x="236727" y="85851"/>
                </a:lnTo>
                <a:lnTo>
                  <a:pt x="220725" y="265938"/>
                </a:lnTo>
                <a:lnTo>
                  <a:pt x="254889" y="304800"/>
                </a:lnTo>
                <a:lnTo>
                  <a:pt x="293243" y="265938"/>
                </a:lnTo>
                <a:lnTo>
                  <a:pt x="315468" y="13588"/>
                </a:lnTo>
                <a:close/>
              </a:path>
              <a:path w="315595" h="609600">
                <a:moveTo>
                  <a:pt x="305180" y="0"/>
                </a:moveTo>
                <a:lnTo>
                  <a:pt x="40004" y="0"/>
                </a:lnTo>
                <a:lnTo>
                  <a:pt x="0" y="39750"/>
                </a:lnTo>
                <a:lnTo>
                  <a:pt x="33654" y="72389"/>
                </a:lnTo>
                <a:lnTo>
                  <a:pt x="224663" y="72389"/>
                </a:lnTo>
                <a:lnTo>
                  <a:pt x="3051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901054" y="1252855"/>
            <a:ext cx="1809114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导入规模化敏捷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Kan</a:t>
            </a:r>
            <a:r>
              <a:rPr dirty="0" sz="1600" spc="-30" b="1">
                <a:solidFill>
                  <a:srgbClr val="7E7E7E"/>
                </a:solidFill>
                <a:latin typeface="微软雅黑"/>
                <a:cs typeface="微软雅黑"/>
              </a:rPr>
              <a:t>b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an小程序落地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3" name="object 33"/>
          <p:cNvSpPr txBox="1"/>
          <p:nvPr/>
        </p:nvSpPr>
        <p:spPr>
          <a:xfrm>
            <a:off x="5981827" y="2228468"/>
            <a:ext cx="1647189" cy="683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用户故事地图使用</a:t>
            </a:r>
            <a:endParaRPr sz="1600">
              <a:latin typeface="微软雅黑"/>
              <a:cs typeface="微软雅黑"/>
            </a:endParaRPr>
          </a:p>
          <a:p>
            <a:pPr algn="ctr" marL="42545">
              <a:lnSpc>
                <a:spcPct val="100000"/>
              </a:lnSpc>
              <a:spcBef>
                <a:spcPts val="134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7599293" y="3821002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1988090" y="2574204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4257294" y="634468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5423" y="1824227"/>
            <a:ext cx="2142744" cy="3211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0952" y="229362"/>
            <a:ext cx="93859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2800" spc="39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个人介</a:t>
            </a:r>
            <a:r>
              <a:rPr dirty="0" u="heavy" sz="2800" spc="-5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绍</a:t>
            </a:r>
            <a:r>
              <a:rPr dirty="0" u="heavy" sz="280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	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0986" y="5110813"/>
            <a:ext cx="1930400" cy="969644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dirty="0" sz="2800" spc="385">
                <a:latin typeface="微软雅黑"/>
                <a:cs typeface="微软雅黑"/>
              </a:rPr>
              <a:t>季坤</a:t>
            </a:r>
            <a:endParaRPr sz="2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微软雅黑"/>
                <a:cs typeface="微软雅黑"/>
              </a:rPr>
              <a:t>客</a:t>
            </a:r>
            <a:r>
              <a:rPr dirty="0" sz="1100" spc="-10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户</a:t>
            </a:r>
            <a:r>
              <a:rPr dirty="0" sz="1100" spc="-5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交</a:t>
            </a:r>
            <a:r>
              <a:rPr dirty="0" sz="1100" spc="-5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互</a:t>
            </a:r>
            <a:r>
              <a:rPr dirty="0" sz="1100" spc="-10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应</a:t>
            </a:r>
            <a:r>
              <a:rPr dirty="0" sz="1100" spc="-5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用</a:t>
            </a:r>
            <a:r>
              <a:rPr dirty="0" sz="1100" spc="-5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开</a:t>
            </a:r>
            <a:r>
              <a:rPr dirty="0" sz="1100" spc="-10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发</a:t>
            </a:r>
            <a:r>
              <a:rPr dirty="0" sz="1100" spc="-5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经</a:t>
            </a:r>
            <a:r>
              <a:rPr dirty="0" sz="1100" spc="-5">
                <a:latin typeface="微软雅黑"/>
                <a:cs typeface="微软雅黑"/>
              </a:rPr>
              <a:t> </a:t>
            </a:r>
            <a:r>
              <a:rPr dirty="0" sz="1100">
                <a:latin typeface="微软雅黑"/>
                <a:cs typeface="微软雅黑"/>
              </a:rPr>
              <a:t>理</a:t>
            </a:r>
            <a:r>
              <a:rPr dirty="0" sz="1100" spc="70">
                <a:latin typeface="微软雅黑"/>
                <a:cs typeface="微软雅黑"/>
              </a:rPr>
              <a:t> </a:t>
            </a:r>
            <a:endParaRPr sz="11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dirty="0" sz="1100" spc="70">
                <a:latin typeface="微软雅黑"/>
                <a:cs typeface="微软雅黑"/>
              </a:rPr>
              <a:t>（</a:t>
            </a:r>
            <a:r>
              <a:rPr dirty="0" sz="1100" spc="-10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营</a:t>
            </a:r>
            <a:r>
              <a:rPr dirty="0" sz="1100" spc="-5">
                <a:latin typeface="微软雅黑"/>
                <a:cs typeface="微软雅黑"/>
              </a:rPr>
              <a:t> </a:t>
            </a:r>
            <a:r>
              <a:rPr dirty="0" sz="1100">
                <a:latin typeface="微软雅黑"/>
                <a:cs typeface="微软雅黑"/>
              </a:rPr>
              <a:t>销</a:t>
            </a:r>
            <a:r>
              <a:rPr dirty="0" sz="1100" spc="60">
                <a:latin typeface="微软雅黑"/>
                <a:cs typeface="微软雅黑"/>
              </a:rPr>
              <a:t> </a:t>
            </a:r>
            <a:r>
              <a:rPr dirty="0" sz="1100">
                <a:latin typeface="微软雅黑"/>
                <a:cs typeface="微软雅黑"/>
              </a:rPr>
              <a:t>C</a:t>
            </a:r>
            <a:r>
              <a:rPr dirty="0" sz="1100" spc="70">
                <a:latin typeface="微软雅黑"/>
                <a:cs typeface="微软雅黑"/>
              </a:rPr>
              <a:t> 端</a:t>
            </a:r>
            <a:r>
              <a:rPr dirty="0" sz="1100" spc="-10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研</a:t>
            </a:r>
            <a:r>
              <a:rPr dirty="0" sz="1100" spc="-5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发</a:t>
            </a:r>
            <a:r>
              <a:rPr dirty="0" sz="1100" spc="-5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经</a:t>
            </a:r>
            <a:r>
              <a:rPr dirty="0" sz="1100" spc="-5">
                <a:latin typeface="微软雅黑"/>
                <a:cs typeface="微软雅黑"/>
              </a:rPr>
              <a:t> </a:t>
            </a:r>
            <a:r>
              <a:rPr dirty="0" sz="1100" spc="70">
                <a:latin typeface="微软雅黑"/>
                <a:cs typeface="微软雅黑"/>
              </a:rPr>
              <a:t>理</a:t>
            </a:r>
            <a:r>
              <a:rPr dirty="0" sz="1100" spc="-10">
                <a:latin typeface="微软雅黑"/>
                <a:cs typeface="微软雅黑"/>
              </a:rPr>
              <a:t> </a:t>
            </a:r>
            <a:r>
              <a:rPr dirty="0" sz="1100">
                <a:latin typeface="微软雅黑"/>
                <a:cs typeface="微软雅黑"/>
              </a:rPr>
              <a:t>）</a:t>
            </a:r>
            <a:r>
              <a:rPr dirty="0" sz="1100" spc="70">
                <a:latin typeface="微软雅黑"/>
                <a:cs typeface="微软雅黑"/>
              </a:rPr>
              <a:t> 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1121" y="2365628"/>
            <a:ext cx="1141095" cy="2744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>
                <a:latin typeface="Franklin Gothic Book"/>
                <a:cs typeface="Franklin Gothic Book"/>
              </a:rPr>
              <a:t>4</a:t>
            </a:r>
            <a:endParaRPr sz="9600">
              <a:latin typeface="Franklin Gothic Book"/>
              <a:cs typeface="Franklin Gothic Book"/>
            </a:endParaRPr>
          </a:p>
          <a:p>
            <a:pPr marL="114300">
              <a:lnSpc>
                <a:spcPct val="100000"/>
              </a:lnSpc>
              <a:spcBef>
                <a:spcPts val="1885"/>
              </a:spcBef>
            </a:pPr>
            <a:r>
              <a:rPr dirty="0" sz="1600" spc="-5">
                <a:latin typeface="微软雅黑"/>
                <a:cs typeface="微软雅黑"/>
              </a:rPr>
              <a:t>份工作经历</a:t>
            </a:r>
            <a:endParaRPr sz="1600">
              <a:latin typeface="微软雅黑"/>
              <a:cs typeface="微软雅黑"/>
            </a:endParaRPr>
          </a:p>
          <a:p>
            <a:pPr marL="114300">
              <a:lnSpc>
                <a:spcPct val="100000"/>
              </a:lnSpc>
              <a:spcBef>
                <a:spcPts val="1280"/>
              </a:spcBef>
            </a:pPr>
            <a:r>
              <a:rPr dirty="0" sz="800">
                <a:latin typeface="微软雅黑"/>
                <a:cs typeface="微软雅黑"/>
              </a:rPr>
              <a:t>大型外企</a:t>
            </a:r>
            <a:endParaRPr sz="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dirty="0" sz="800">
                <a:latin typeface="微软雅黑"/>
                <a:cs typeface="微软雅黑"/>
              </a:rPr>
              <a:t>小型，大型私企</a:t>
            </a:r>
            <a:endParaRPr sz="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dirty="0" sz="800">
                <a:latin typeface="微软雅黑"/>
                <a:cs typeface="微软雅黑"/>
              </a:rPr>
              <a:t>大型国企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7556" y="2365628"/>
            <a:ext cx="1433830" cy="2988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90">
                <a:latin typeface="Franklin Gothic Book"/>
                <a:cs typeface="Franklin Gothic Book"/>
              </a:rPr>
              <a:t>13</a:t>
            </a:r>
            <a:endParaRPr sz="9600">
              <a:latin typeface="Franklin Gothic Book"/>
              <a:cs typeface="Franklin Gothic Book"/>
            </a:endParaRPr>
          </a:p>
          <a:p>
            <a:pPr marL="140335">
              <a:lnSpc>
                <a:spcPct val="100000"/>
              </a:lnSpc>
              <a:spcBef>
                <a:spcPts val="1885"/>
              </a:spcBef>
            </a:pPr>
            <a:r>
              <a:rPr dirty="0" sz="1600" spc="-5">
                <a:latin typeface="微软雅黑"/>
                <a:cs typeface="微软雅黑"/>
              </a:rPr>
              <a:t>年工作经验</a:t>
            </a:r>
            <a:endParaRPr sz="1600">
              <a:latin typeface="微软雅黑"/>
              <a:cs typeface="微软雅黑"/>
            </a:endParaRPr>
          </a:p>
          <a:p>
            <a:pPr marL="140335">
              <a:lnSpc>
                <a:spcPct val="100000"/>
              </a:lnSpc>
              <a:spcBef>
                <a:spcPts val="1280"/>
              </a:spcBef>
            </a:pPr>
            <a:r>
              <a:rPr dirty="0" sz="800">
                <a:latin typeface="微软雅黑"/>
                <a:cs typeface="微软雅黑"/>
              </a:rPr>
              <a:t>研发做起</a:t>
            </a:r>
            <a:endParaRPr sz="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dirty="0" sz="800">
                <a:latin typeface="微软雅黑"/>
                <a:cs typeface="微软雅黑"/>
              </a:rPr>
              <a:t>国家科研项目</a:t>
            </a:r>
            <a:endParaRPr sz="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dirty="0" sz="800">
                <a:latin typeface="微软雅黑"/>
                <a:cs typeface="微软雅黑"/>
              </a:rPr>
              <a:t>企业软件项目</a:t>
            </a:r>
            <a:endParaRPr sz="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dirty="0" sz="800">
                <a:latin typeface="微软雅黑"/>
                <a:cs typeface="微软雅黑"/>
              </a:rPr>
              <a:t>软硬一体项目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91625" y="2366010"/>
            <a:ext cx="1634489" cy="2256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5">
                <a:latin typeface="Franklin Gothic Book"/>
                <a:cs typeface="Franklin Gothic Book"/>
              </a:rPr>
              <a:t>12</a:t>
            </a:r>
            <a:endParaRPr sz="9600">
              <a:latin typeface="Franklin Gothic Book"/>
              <a:cs typeface="Franklin Gothic Book"/>
            </a:endParaRPr>
          </a:p>
          <a:p>
            <a:pPr marL="202565">
              <a:lnSpc>
                <a:spcPct val="100000"/>
              </a:lnSpc>
              <a:spcBef>
                <a:spcPts val="1880"/>
              </a:spcBef>
            </a:pPr>
            <a:r>
              <a:rPr dirty="0" sz="1600" spc="-5">
                <a:latin typeface="微软雅黑"/>
                <a:cs typeface="微软雅黑"/>
              </a:rPr>
              <a:t>年和敏捷打交道</a:t>
            </a:r>
            <a:endParaRPr sz="1600">
              <a:latin typeface="微软雅黑"/>
              <a:cs typeface="微软雅黑"/>
            </a:endParaRPr>
          </a:p>
          <a:p>
            <a:pPr marL="202565">
              <a:lnSpc>
                <a:spcPct val="100000"/>
              </a:lnSpc>
              <a:spcBef>
                <a:spcPts val="1280"/>
              </a:spcBef>
            </a:pPr>
            <a:r>
              <a:rPr dirty="0" sz="800">
                <a:latin typeface="微软雅黑"/>
                <a:cs typeface="微软雅黑"/>
              </a:rPr>
              <a:t>多次</a:t>
            </a:r>
            <a:r>
              <a:rPr dirty="0" sz="800" spc="-5">
                <a:latin typeface="微软雅黑"/>
                <a:cs typeface="微软雅黑"/>
              </a:rPr>
              <a:t>0-1</a:t>
            </a:r>
            <a:r>
              <a:rPr dirty="0" sz="800">
                <a:latin typeface="微软雅黑"/>
                <a:cs typeface="微软雅黑"/>
              </a:rPr>
              <a:t>团队创建经验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064" y="6601459"/>
            <a:ext cx="73342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250" spc="5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65991" y="660481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1136650" algn="l"/>
                <a:tab pos="9372600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2</a:t>
            </a:r>
            <a:r>
              <a:rPr dirty="0" spc="-440"/>
              <a:t> </a:t>
            </a:r>
            <a:r>
              <a:rPr dirty="0" spc="-5"/>
              <a:t>.</a:t>
            </a:r>
            <a:r>
              <a:rPr dirty="0" spc="-440"/>
              <a:t> </a:t>
            </a:r>
            <a:r>
              <a:rPr dirty="0" spc="-5"/>
              <a:t>2	</a:t>
            </a:r>
            <a:r>
              <a:rPr dirty="0" spc="385"/>
              <a:t>下篇</a:t>
            </a:r>
            <a:r>
              <a:rPr dirty="0" spc="-5"/>
              <a:t>：</a:t>
            </a:r>
            <a:r>
              <a:rPr dirty="0" spc="-530"/>
              <a:t> </a:t>
            </a:r>
            <a:r>
              <a:rPr dirty="0" spc="385"/>
              <a:t>成果扩</a:t>
            </a:r>
            <a:r>
              <a:rPr dirty="0" spc="400"/>
              <a:t>展</a:t>
            </a:r>
            <a:r>
              <a:rPr dirty="0" spc="385"/>
              <a:t>和</a:t>
            </a:r>
            <a:r>
              <a:rPr dirty="0" spc="400"/>
              <a:t>固</a:t>
            </a:r>
            <a:r>
              <a:rPr dirty="0" spc="-5"/>
              <a:t>化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2256" y="1178178"/>
            <a:ext cx="39300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95">
                <a:latin typeface="微软雅黑"/>
                <a:cs typeface="微软雅黑"/>
              </a:rPr>
              <a:t>和关键领导汇报成果，得到支</a:t>
            </a:r>
            <a:r>
              <a:rPr dirty="0" sz="1800">
                <a:latin typeface="微软雅黑"/>
                <a:cs typeface="微软雅黑"/>
              </a:rPr>
              <a:t>持</a:t>
            </a:r>
            <a:r>
              <a:rPr dirty="0" sz="1800" spc="-140">
                <a:latin typeface="微软雅黑"/>
                <a:cs typeface="微软雅黑"/>
              </a:rPr>
              <a:t> 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256" y="1876806"/>
            <a:ext cx="3396615" cy="1946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solidFill>
                  <a:srgbClr val="C00000"/>
                </a:solidFill>
                <a:latin typeface="微软雅黑"/>
                <a:cs typeface="微软雅黑"/>
              </a:rPr>
              <a:t>体系很重要，要研究，</a:t>
            </a:r>
            <a:r>
              <a:rPr dirty="0" sz="1400" spc="-15">
                <a:solidFill>
                  <a:srgbClr val="C00000"/>
                </a:solidFill>
                <a:latin typeface="微软雅黑"/>
                <a:cs typeface="微软雅黑"/>
              </a:rPr>
              <a:t>要</a:t>
            </a:r>
            <a:r>
              <a:rPr dirty="0" sz="1400">
                <a:solidFill>
                  <a:srgbClr val="C00000"/>
                </a:solidFill>
                <a:latin typeface="微软雅黑"/>
                <a:cs typeface="微软雅黑"/>
              </a:rPr>
              <a:t>沉淀</a:t>
            </a:r>
            <a:r>
              <a:rPr dirty="0" sz="1400" spc="-15">
                <a:solidFill>
                  <a:srgbClr val="C00000"/>
                </a:solidFill>
                <a:latin typeface="微软雅黑"/>
                <a:cs typeface="微软雅黑"/>
              </a:rPr>
              <a:t>，</a:t>
            </a:r>
            <a:r>
              <a:rPr dirty="0" sz="1400">
                <a:solidFill>
                  <a:srgbClr val="C00000"/>
                </a:solidFill>
                <a:latin typeface="微软雅黑"/>
                <a:cs typeface="微软雅黑"/>
              </a:rPr>
              <a:t>要推广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AutoNum type="arabicPeriod"/>
            </a:pPr>
            <a:endParaRPr sz="14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微软雅黑"/>
                <a:cs typeface="微软雅黑"/>
              </a:rPr>
              <a:t>产品计划性要强，减少</a:t>
            </a:r>
            <a:r>
              <a:rPr dirty="0" sz="1400" spc="-15">
                <a:latin typeface="微软雅黑"/>
                <a:cs typeface="微软雅黑"/>
              </a:rPr>
              <a:t>变</a:t>
            </a:r>
            <a:r>
              <a:rPr dirty="0" sz="1400">
                <a:latin typeface="微软雅黑"/>
                <a:cs typeface="微软雅黑"/>
              </a:rPr>
              <a:t>更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AutoNum type="arabicPeriod"/>
            </a:pPr>
            <a:endParaRPr sz="14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微软雅黑"/>
                <a:cs typeface="微软雅黑"/>
              </a:rPr>
              <a:t>团队个人能力要强，多</a:t>
            </a:r>
            <a:r>
              <a:rPr dirty="0" sz="1400" spc="-15">
                <a:latin typeface="微软雅黑"/>
                <a:cs typeface="微软雅黑"/>
              </a:rPr>
              <a:t>用</a:t>
            </a:r>
            <a:r>
              <a:rPr dirty="0" sz="1400">
                <a:latin typeface="微软雅黑"/>
                <a:cs typeface="微软雅黑"/>
              </a:rPr>
              <a:t>高能</a:t>
            </a:r>
            <a:r>
              <a:rPr dirty="0" sz="1400" spc="-15">
                <a:latin typeface="微软雅黑"/>
                <a:cs typeface="微软雅黑"/>
              </a:rPr>
              <a:t>级</a:t>
            </a:r>
            <a:r>
              <a:rPr dirty="0" sz="1400">
                <a:latin typeface="微软雅黑"/>
                <a:cs typeface="微软雅黑"/>
              </a:rPr>
              <a:t>人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AutoNum type="arabicPeriod"/>
            </a:pPr>
            <a:endParaRPr sz="14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微软雅黑"/>
                <a:cs typeface="微软雅黑"/>
              </a:rPr>
              <a:t>研发要有节奏，周期要</a:t>
            </a:r>
            <a:r>
              <a:rPr dirty="0" sz="1400" spc="-15">
                <a:latin typeface="微软雅黑"/>
                <a:cs typeface="微软雅黑"/>
              </a:rPr>
              <a:t>固</a:t>
            </a:r>
            <a:r>
              <a:rPr dirty="0" sz="1400">
                <a:latin typeface="微软雅黑"/>
                <a:cs typeface="微软雅黑"/>
              </a:rPr>
              <a:t>定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1400">
                <a:latin typeface="微软雅黑"/>
                <a:cs typeface="微软雅黑"/>
              </a:rPr>
              <a:t>5.	…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8594" y="4077970"/>
            <a:ext cx="2311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不断研究深化体系建设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69426" y="4077970"/>
            <a:ext cx="28809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不断检查推广情况，</a:t>
            </a:r>
            <a:r>
              <a:rPr dirty="0" sz="1800">
                <a:solidFill>
                  <a:srgbClr val="FF0000"/>
                </a:solidFill>
                <a:latin typeface="微软雅黑"/>
                <a:cs typeface="微软雅黑"/>
              </a:rPr>
              <a:t>成立</a:t>
            </a:r>
            <a:r>
              <a:rPr dirty="0" sz="1800" spc="-30">
                <a:solidFill>
                  <a:srgbClr val="FF0000"/>
                </a:solidFill>
                <a:latin typeface="微软雅黑"/>
                <a:cs typeface="微软雅黑"/>
              </a:rPr>
              <a:t>QA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61809" y="3429761"/>
            <a:ext cx="506095" cy="0"/>
          </a:xfrm>
          <a:custGeom>
            <a:avLst/>
            <a:gdLst/>
            <a:ahLst/>
            <a:cxnLst/>
            <a:rect l="l" t="t" r="r" b="b"/>
            <a:pathLst>
              <a:path w="506095" h="0">
                <a:moveTo>
                  <a:pt x="0" y="0"/>
                </a:moveTo>
                <a:lnTo>
                  <a:pt x="505841" y="0"/>
                </a:lnTo>
              </a:path>
            </a:pathLst>
          </a:custGeom>
          <a:ln w="25400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64152" y="3429000"/>
            <a:ext cx="2870835" cy="1116965"/>
          </a:xfrm>
          <a:custGeom>
            <a:avLst/>
            <a:gdLst/>
            <a:ahLst/>
            <a:cxnLst/>
            <a:rect l="l" t="t" r="r" b="b"/>
            <a:pathLst>
              <a:path w="2870834" h="1116964">
                <a:moveTo>
                  <a:pt x="2804541" y="0"/>
                </a:moveTo>
                <a:lnTo>
                  <a:pt x="2870580" y="0"/>
                </a:lnTo>
                <a:lnTo>
                  <a:pt x="2870580" y="1116838"/>
                </a:lnTo>
                <a:lnTo>
                  <a:pt x="0" y="1116838"/>
                </a:lnTo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52281" y="3429761"/>
            <a:ext cx="659765" cy="0"/>
          </a:xfrm>
          <a:custGeom>
            <a:avLst/>
            <a:gdLst/>
            <a:ahLst/>
            <a:cxnLst/>
            <a:rect l="l" t="t" r="r" b="b"/>
            <a:pathLst>
              <a:path w="659765" h="0">
                <a:moveTo>
                  <a:pt x="0" y="0"/>
                </a:moveTo>
                <a:lnTo>
                  <a:pt x="659384" y="0"/>
                </a:lnTo>
              </a:path>
            </a:pathLst>
          </a:custGeom>
          <a:ln w="25400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82228" y="3429000"/>
            <a:ext cx="2588895" cy="1116965"/>
          </a:xfrm>
          <a:custGeom>
            <a:avLst/>
            <a:gdLst/>
            <a:ahLst/>
            <a:cxnLst/>
            <a:rect l="l" t="t" r="r" b="b"/>
            <a:pathLst>
              <a:path w="2588895" h="1116964">
                <a:moveTo>
                  <a:pt x="0" y="0"/>
                </a:moveTo>
                <a:lnTo>
                  <a:pt x="10541" y="0"/>
                </a:lnTo>
                <a:lnTo>
                  <a:pt x="10541" y="1116838"/>
                </a:lnTo>
                <a:lnTo>
                  <a:pt x="2588387" y="1116838"/>
                </a:lnTo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879338" y="2096262"/>
            <a:ext cx="3891915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">
                <a:solidFill>
                  <a:srgbClr val="7E7E7E"/>
                </a:solidFill>
                <a:latin typeface="微软雅黑"/>
                <a:cs typeface="微软雅黑"/>
              </a:rPr>
              <a:t>体系建设</a:t>
            </a:r>
            <a:r>
              <a:rPr dirty="0" sz="1600" spc="195">
                <a:solidFill>
                  <a:srgbClr val="7E7E7E"/>
                </a:solidFill>
                <a:latin typeface="微软雅黑"/>
                <a:cs typeface="微软雅黑"/>
              </a:rPr>
              <a:t> </a:t>
            </a:r>
            <a:r>
              <a:rPr dirty="0" baseline="-2083" sz="12000" b="0">
                <a:latin typeface="Bahnschrift Light"/>
                <a:cs typeface="Bahnschrift Light"/>
              </a:rPr>
              <a:t>P</a:t>
            </a:r>
            <a:r>
              <a:rPr dirty="0" baseline="-2083" sz="12000" spc="-1777" b="0">
                <a:latin typeface="Bahnschrift Light"/>
                <a:cs typeface="Bahnschrift Light"/>
              </a:rPr>
              <a:t> </a:t>
            </a:r>
            <a:r>
              <a:rPr dirty="0" baseline="-2083" sz="12000" spc="750" b="0">
                <a:latin typeface="Bahnschrift Light"/>
                <a:cs typeface="Bahnschrift Light"/>
              </a:rPr>
              <a:t>D</a:t>
            </a:r>
            <a:r>
              <a:rPr dirty="0" baseline="-2083" sz="12000" spc="750" b="0">
                <a:solidFill>
                  <a:srgbClr val="FF0000"/>
                </a:solidFill>
                <a:latin typeface="Bahnschrift Light"/>
                <a:cs typeface="Bahnschrift Light"/>
              </a:rPr>
              <a:t>C</a:t>
            </a:r>
            <a:r>
              <a:rPr dirty="0" baseline="-2083" sz="12000" spc="-1777" b="0">
                <a:solidFill>
                  <a:srgbClr val="FF0000"/>
                </a:solidFill>
                <a:latin typeface="Bahnschrift Light"/>
                <a:cs typeface="Bahnschrift Light"/>
              </a:rPr>
              <a:t> </a:t>
            </a:r>
            <a:r>
              <a:rPr dirty="0" baseline="-2083" sz="12000" b="0">
                <a:latin typeface="Bahnschrift Light"/>
                <a:cs typeface="Bahnschrift Light"/>
              </a:rPr>
              <a:t>A</a:t>
            </a:r>
            <a:endParaRPr baseline="-2083" sz="12000">
              <a:latin typeface="Bahnschrift Light"/>
              <a:cs typeface="Bahnschrift Ligh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2" name="object 1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2731" y="779631"/>
            <a:ext cx="10564367" cy="2155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成立</a:t>
            </a:r>
            <a:r>
              <a:rPr dirty="0" sz="2400" spc="180" b="0">
                <a:latin typeface="微软雅黑"/>
                <a:cs typeface="微软雅黑"/>
              </a:rPr>
              <a:t>QA</a:t>
            </a:r>
            <a:r>
              <a:rPr dirty="0" sz="2400" spc="-450" b="0">
                <a:latin typeface="微软雅黑"/>
                <a:cs typeface="微软雅黑"/>
              </a:rPr>
              <a:t> </a:t>
            </a:r>
            <a:r>
              <a:rPr dirty="0" sz="2400" spc="395" b="0">
                <a:latin typeface="微软雅黑"/>
                <a:cs typeface="微软雅黑"/>
              </a:rPr>
              <a:t>虚拟团</a:t>
            </a:r>
            <a:r>
              <a:rPr dirty="0" sz="2400" b="0">
                <a:latin typeface="微软雅黑"/>
                <a:cs typeface="微软雅黑"/>
              </a:rPr>
              <a:t>队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56659" y="3924300"/>
            <a:ext cx="3717035" cy="1808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56064" y="2161032"/>
            <a:ext cx="1598676" cy="94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6612" y="3923519"/>
            <a:ext cx="61785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110">
                <a:latin typeface="宋体"/>
                <a:cs typeface="宋体"/>
              </a:rPr>
              <a:t>互</a:t>
            </a:r>
            <a:r>
              <a:rPr dirty="0" sz="1100" spc="65">
                <a:latin typeface="宋体"/>
                <a:cs typeface="宋体"/>
              </a:rPr>
              <a:t>动社区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612" y="4102075"/>
            <a:ext cx="61785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110">
                <a:latin typeface="宋体"/>
                <a:cs typeface="宋体"/>
              </a:rPr>
              <a:t>无</a:t>
            </a:r>
            <a:r>
              <a:rPr dirty="0" sz="1100" spc="65">
                <a:latin typeface="宋体"/>
                <a:cs typeface="宋体"/>
              </a:rPr>
              <a:t>忧服务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612" y="4280630"/>
            <a:ext cx="61785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110">
                <a:latin typeface="宋体"/>
                <a:cs typeface="宋体"/>
              </a:rPr>
              <a:t>智</a:t>
            </a:r>
            <a:r>
              <a:rPr dirty="0" sz="1100" spc="65">
                <a:latin typeface="宋体"/>
                <a:cs typeface="宋体"/>
              </a:rPr>
              <a:t>慧销售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0670" y="3927292"/>
            <a:ext cx="426720" cy="177800"/>
          </a:xfrm>
          <a:prstGeom prst="rect">
            <a:avLst/>
          </a:prstGeom>
          <a:ln w="5920">
            <a:solidFill>
              <a:srgbClr val="000000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305"/>
              </a:lnSpc>
              <a:spcBef>
                <a:spcPts val="95"/>
              </a:spcBef>
            </a:pPr>
            <a:r>
              <a:rPr dirty="0" sz="1100" spc="10">
                <a:latin typeface="宋体"/>
                <a:cs typeface="宋体"/>
              </a:rPr>
              <a:t>Q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0670" y="4105057"/>
            <a:ext cx="426720" cy="177800"/>
          </a:xfrm>
          <a:prstGeom prst="rect">
            <a:avLst/>
          </a:prstGeom>
          <a:ln w="5920">
            <a:solidFill>
              <a:srgbClr val="000000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00"/>
              </a:lnSpc>
              <a:spcBef>
                <a:spcPts val="100"/>
              </a:spcBef>
            </a:pPr>
            <a:r>
              <a:rPr dirty="0" sz="1100" spc="10">
                <a:latin typeface="宋体"/>
                <a:cs typeface="宋体"/>
              </a:rPr>
              <a:t>Q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0670" y="4282822"/>
            <a:ext cx="426720" cy="184150"/>
          </a:xfrm>
          <a:prstGeom prst="rect">
            <a:avLst/>
          </a:prstGeom>
          <a:ln w="5920">
            <a:solidFill>
              <a:srgbClr val="000000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algn="ctr">
              <a:lnSpc>
                <a:spcPts val="1295"/>
              </a:lnSpc>
              <a:spcBef>
                <a:spcPts val="150"/>
              </a:spcBef>
            </a:pPr>
            <a:r>
              <a:rPr dirty="0" sz="1100" spc="10">
                <a:latin typeface="宋体"/>
                <a:cs typeface="宋体"/>
              </a:rPr>
              <a:t>Q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50670" y="4466513"/>
            <a:ext cx="426720" cy="184150"/>
          </a:xfrm>
          <a:prstGeom prst="rect">
            <a:avLst/>
          </a:prstGeom>
          <a:ln w="5920">
            <a:solidFill>
              <a:srgbClr val="000000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algn="ctr">
              <a:lnSpc>
                <a:spcPts val="1285"/>
              </a:lnSpc>
              <a:spcBef>
                <a:spcPts val="160"/>
              </a:spcBef>
            </a:pPr>
            <a:r>
              <a:rPr dirty="0" sz="1100" spc="10">
                <a:latin typeface="宋体"/>
                <a:cs typeface="宋体"/>
              </a:rPr>
              <a:t>Q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0670" y="4650204"/>
            <a:ext cx="426720" cy="177800"/>
          </a:xfrm>
          <a:prstGeom prst="rect">
            <a:avLst/>
          </a:prstGeom>
          <a:ln w="5920">
            <a:solidFill>
              <a:srgbClr val="000000"/>
            </a:solidFill>
          </a:ln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ts val="1280"/>
              </a:lnSpc>
              <a:spcBef>
                <a:spcPts val="114"/>
              </a:spcBef>
            </a:pPr>
            <a:r>
              <a:rPr dirty="0" sz="1100" spc="10">
                <a:latin typeface="宋体"/>
                <a:cs typeface="宋体"/>
              </a:rPr>
              <a:t>Q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50670" y="4827969"/>
            <a:ext cx="426720" cy="219710"/>
          </a:xfrm>
          <a:prstGeom prst="rect">
            <a:avLst/>
          </a:prstGeom>
          <a:ln w="5920">
            <a:solidFill>
              <a:srgbClr val="000000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algn="ctr">
              <a:lnSpc>
                <a:spcPts val="1275"/>
              </a:lnSpc>
              <a:spcBef>
                <a:spcPts val="450"/>
              </a:spcBef>
            </a:pPr>
            <a:r>
              <a:rPr dirty="0" sz="1100" spc="10">
                <a:latin typeface="宋体"/>
                <a:cs typeface="宋体"/>
              </a:rPr>
              <a:t>Q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50670" y="5047213"/>
            <a:ext cx="426720" cy="207645"/>
          </a:xfrm>
          <a:prstGeom prst="rect">
            <a:avLst/>
          </a:prstGeom>
          <a:ln w="5920">
            <a:solidFill>
              <a:srgbClr val="000000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algn="ctr">
              <a:lnSpc>
                <a:spcPts val="1270"/>
              </a:lnSpc>
              <a:spcBef>
                <a:spcPts val="365"/>
              </a:spcBef>
            </a:pPr>
            <a:r>
              <a:rPr dirty="0" sz="1100" spc="10">
                <a:latin typeface="宋体"/>
                <a:cs typeface="宋体"/>
              </a:rPr>
              <a:t>Q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50670" y="5254606"/>
            <a:ext cx="426720" cy="225425"/>
          </a:xfrm>
          <a:prstGeom prst="rect">
            <a:avLst/>
          </a:prstGeom>
          <a:ln w="5920">
            <a:solidFill>
              <a:srgbClr val="000000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ts val="1260"/>
              </a:lnSpc>
              <a:spcBef>
                <a:spcPts val="509"/>
              </a:spcBef>
            </a:pPr>
            <a:r>
              <a:rPr dirty="0" sz="1100" spc="10">
                <a:latin typeface="宋体"/>
                <a:cs typeface="宋体"/>
              </a:rPr>
              <a:t>Q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0670" y="5479775"/>
            <a:ext cx="426720" cy="234315"/>
          </a:xfrm>
          <a:prstGeom prst="rect">
            <a:avLst/>
          </a:prstGeom>
          <a:ln w="5920">
            <a:solidFill>
              <a:srgbClr val="000000"/>
            </a:solidFill>
          </a:ln>
        </p:spPr>
        <p:txBody>
          <a:bodyPr wrap="square" lIns="0" tIns="77470" rIns="0" bIns="0" rtlCol="0" vert="horz">
            <a:spAutoFit/>
          </a:bodyPr>
          <a:lstStyle/>
          <a:p>
            <a:pPr algn="ctr">
              <a:lnSpc>
                <a:spcPts val="1230"/>
              </a:lnSpc>
              <a:spcBef>
                <a:spcPts val="610"/>
              </a:spcBef>
            </a:pPr>
            <a:r>
              <a:rPr dirty="0" sz="1100" spc="10">
                <a:latin typeface="宋体"/>
                <a:cs typeface="宋体"/>
              </a:rPr>
              <a:t>Q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01238" y="3923519"/>
            <a:ext cx="60833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110">
                <a:latin typeface="宋体"/>
                <a:cs typeface="宋体"/>
              </a:rPr>
              <a:t>无</a:t>
            </a:r>
            <a:r>
              <a:rPr dirty="0" sz="1100" spc="65">
                <a:latin typeface="宋体"/>
                <a:cs typeface="宋体"/>
              </a:rPr>
              <a:t>忧服务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01238" y="4102075"/>
            <a:ext cx="60833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110">
                <a:latin typeface="宋体"/>
                <a:cs typeface="宋体"/>
              </a:rPr>
              <a:t>公</a:t>
            </a:r>
            <a:r>
              <a:rPr dirty="0" sz="1100" spc="65">
                <a:latin typeface="宋体"/>
                <a:cs typeface="宋体"/>
              </a:rPr>
              <a:t>共服务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6612" y="4465111"/>
            <a:ext cx="61785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110">
                <a:latin typeface="宋体"/>
                <a:cs typeface="宋体"/>
              </a:rPr>
              <a:t>小</a:t>
            </a:r>
            <a:r>
              <a:rPr dirty="0" sz="1100" spc="65">
                <a:latin typeface="宋体"/>
                <a:cs typeface="宋体"/>
              </a:rPr>
              <a:t>程序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01238" y="4649434"/>
            <a:ext cx="60833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110">
                <a:latin typeface="宋体"/>
                <a:cs typeface="宋体"/>
              </a:rPr>
              <a:t>渠</a:t>
            </a:r>
            <a:r>
              <a:rPr dirty="0" sz="1100" spc="65">
                <a:latin typeface="宋体"/>
                <a:cs typeface="宋体"/>
              </a:rPr>
              <a:t>道集成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01238" y="4827950"/>
            <a:ext cx="60833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110">
                <a:latin typeface="宋体"/>
                <a:cs typeface="宋体"/>
              </a:rPr>
              <a:t>小</a:t>
            </a:r>
            <a:r>
              <a:rPr dirty="0" sz="1100" spc="65">
                <a:latin typeface="宋体"/>
                <a:cs typeface="宋体"/>
              </a:rPr>
              <a:t>程序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01238" y="5048181"/>
            <a:ext cx="60833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110">
                <a:latin typeface="宋体"/>
                <a:cs typeface="宋体"/>
              </a:rPr>
              <a:t>互</a:t>
            </a:r>
            <a:r>
              <a:rPr dirty="0" sz="1100" spc="65">
                <a:latin typeface="宋体"/>
                <a:cs typeface="宋体"/>
              </a:rPr>
              <a:t>动社区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6612" y="5482521"/>
            <a:ext cx="61785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110">
                <a:latin typeface="宋体"/>
                <a:cs typeface="宋体"/>
              </a:rPr>
              <a:t>渠</a:t>
            </a:r>
            <a:r>
              <a:rPr dirty="0" sz="1100" spc="65">
                <a:latin typeface="宋体"/>
                <a:cs typeface="宋体"/>
              </a:rPr>
              <a:t>道集成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79924" y="4261700"/>
            <a:ext cx="1305560" cy="394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670" marR="356870" indent="-6350">
              <a:lnSpc>
                <a:spcPct val="110000"/>
              </a:lnSpc>
              <a:spcBef>
                <a:spcPts val="95"/>
              </a:spcBef>
              <a:tabLst>
                <a:tab pos="685800" algn="l"/>
              </a:tabLst>
            </a:pPr>
            <a:r>
              <a:rPr dirty="0" sz="1100" spc="110">
                <a:latin typeface="宋体"/>
                <a:cs typeface="宋体"/>
              </a:rPr>
              <a:t>车</a:t>
            </a:r>
            <a:r>
              <a:rPr dirty="0" sz="1100" spc="60">
                <a:latin typeface="宋体"/>
                <a:cs typeface="宋体"/>
              </a:rPr>
              <a:t>联</a:t>
            </a:r>
            <a:r>
              <a:rPr dirty="0" sz="1100" spc="5">
                <a:latin typeface="Arial"/>
                <a:cs typeface="Arial"/>
              </a:rPr>
              <a:t>“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20">
                <a:latin typeface="宋体"/>
                <a:cs typeface="宋体"/>
              </a:rPr>
              <a:t>擎	</a:t>
            </a:r>
            <a:r>
              <a:rPr dirty="0" sz="1100" spc="-1060">
                <a:latin typeface="宋体"/>
                <a:cs typeface="宋体"/>
              </a:rPr>
              <a:t>天</a:t>
            </a:r>
            <a:r>
              <a:rPr dirty="0" sz="1100" spc="60">
                <a:latin typeface="宋体"/>
                <a:cs typeface="宋体"/>
              </a:rPr>
              <a:t>柱</a:t>
            </a:r>
            <a:r>
              <a:rPr dirty="0" sz="1100" spc="5">
                <a:latin typeface="Arial"/>
                <a:cs typeface="Arial"/>
              </a:rPr>
              <a:t>”  </a:t>
            </a:r>
            <a:r>
              <a:rPr dirty="0" sz="1100" spc="20">
                <a:latin typeface="Arial"/>
                <a:cs typeface="Arial"/>
              </a:rPr>
              <a:t>T</a:t>
            </a:r>
            <a:r>
              <a:rPr dirty="0" sz="1100" spc="-20">
                <a:latin typeface="Arial"/>
                <a:cs typeface="Arial"/>
              </a:rPr>
              <a:t>O</a:t>
            </a:r>
            <a:r>
              <a:rPr dirty="0" sz="1100" spc="60">
                <a:latin typeface="Arial"/>
                <a:cs typeface="Arial"/>
              </a:rPr>
              <a:t>B</a:t>
            </a:r>
            <a:r>
              <a:rPr dirty="0" sz="1100" spc="-10">
                <a:latin typeface="Arial"/>
                <a:cs typeface="Arial"/>
              </a:rPr>
              <a:t>_</a:t>
            </a:r>
            <a:r>
              <a:rPr dirty="0" sz="1100" spc="20">
                <a:latin typeface="宋体"/>
                <a:cs typeface="宋体"/>
              </a:rPr>
              <a:t>敏</a:t>
            </a:r>
            <a:r>
              <a:rPr dirty="0" sz="1100">
                <a:latin typeface="宋体"/>
                <a:cs typeface="宋体"/>
              </a:rPr>
              <a:t>	</a:t>
            </a:r>
            <a:r>
              <a:rPr dirty="0" sz="1100" spc="-1015">
                <a:latin typeface="宋体"/>
                <a:cs typeface="宋体"/>
              </a:rPr>
              <a:t>捷</a:t>
            </a:r>
            <a:r>
              <a:rPr dirty="0" sz="1100" spc="60">
                <a:latin typeface="Arial"/>
                <a:cs typeface="Arial"/>
              </a:rPr>
              <a:t>A</a:t>
            </a:r>
            <a:r>
              <a:rPr dirty="0" sz="1100" spc="20">
                <a:latin typeface="宋体"/>
                <a:cs typeface="宋体"/>
              </a:rPr>
              <a:t>队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8652" y="4649434"/>
            <a:ext cx="1119505" cy="7981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25"/>
              </a:spcBef>
            </a:pPr>
            <a:r>
              <a:rPr dirty="0" sz="1100" spc="110">
                <a:latin typeface="宋体"/>
                <a:cs typeface="宋体"/>
              </a:rPr>
              <a:t>公</a:t>
            </a:r>
            <a:r>
              <a:rPr dirty="0" sz="1100" spc="65">
                <a:latin typeface="宋体"/>
                <a:cs typeface="宋体"/>
              </a:rPr>
              <a:t>共服务</a:t>
            </a:r>
            <a:endParaRPr sz="1100">
              <a:latin typeface="宋体"/>
              <a:cs typeface="宋体"/>
            </a:endParaRPr>
          </a:p>
          <a:p>
            <a:pPr marL="23495">
              <a:lnSpc>
                <a:spcPct val="100000"/>
              </a:lnSpc>
              <a:spcBef>
                <a:spcPts val="35"/>
              </a:spcBef>
              <a:tabLst>
                <a:tab pos="682625" algn="l"/>
              </a:tabLst>
            </a:pPr>
            <a:r>
              <a:rPr dirty="0" sz="1100" spc="15">
                <a:latin typeface="Arial"/>
                <a:cs typeface="Arial"/>
              </a:rPr>
              <a:t>TOB_</a:t>
            </a:r>
            <a:r>
              <a:rPr dirty="0" sz="1100" spc="20">
                <a:latin typeface="宋体"/>
                <a:cs typeface="宋体"/>
              </a:rPr>
              <a:t>敏	</a:t>
            </a:r>
            <a:r>
              <a:rPr dirty="0" sz="1100" spc="-1015">
                <a:latin typeface="宋体"/>
                <a:cs typeface="宋体"/>
              </a:rPr>
              <a:t>捷</a:t>
            </a:r>
            <a:r>
              <a:rPr dirty="0" sz="1100" spc="55">
                <a:latin typeface="Arial"/>
                <a:cs typeface="Arial"/>
              </a:rPr>
              <a:t>A</a:t>
            </a:r>
            <a:r>
              <a:rPr dirty="0" sz="1100" spc="20">
                <a:latin typeface="宋体"/>
                <a:cs typeface="宋体"/>
              </a:rPr>
              <a:t>队</a:t>
            </a:r>
            <a:endParaRPr sz="1100">
              <a:latin typeface="宋体"/>
              <a:cs typeface="宋体"/>
            </a:endParaRPr>
          </a:p>
          <a:p>
            <a:pPr marL="17780" marR="173355" indent="5715">
              <a:lnSpc>
                <a:spcPct val="124200"/>
              </a:lnSpc>
              <a:spcBef>
                <a:spcPts val="95"/>
              </a:spcBef>
              <a:tabLst>
                <a:tab pos="681990" algn="l"/>
              </a:tabLst>
            </a:pPr>
            <a:r>
              <a:rPr dirty="0" sz="1100" spc="20">
                <a:latin typeface="Arial"/>
                <a:cs typeface="Arial"/>
              </a:rPr>
              <a:t>T</a:t>
            </a:r>
            <a:r>
              <a:rPr dirty="0" sz="1100" spc="-20">
                <a:latin typeface="Arial"/>
                <a:cs typeface="Arial"/>
              </a:rPr>
              <a:t>O</a:t>
            </a:r>
            <a:r>
              <a:rPr dirty="0" sz="1100" spc="60">
                <a:latin typeface="Arial"/>
                <a:cs typeface="Arial"/>
              </a:rPr>
              <a:t>B</a:t>
            </a:r>
            <a:r>
              <a:rPr dirty="0" sz="1100" spc="-10">
                <a:latin typeface="Arial"/>
                <a:cs typeface="Arial"/>
              </a:rPr>
              <a:t>_</a:t>
            </a:r>
            <a:r>
              <a:rPr dirty="0" sz="1100" spc="20">
                <a:latin typeface="宋体"/>
                <a:cs typeface="宋体"/>
              </a:rPr>
              <a:t>敏</a:t>
            </a:r>
            <a:r>
              <a:rPr dirty="0" sz="1100">
                <a:latin typeface="宋体"/>
                <a:cs typeface="宋体"/>
              </a:rPr>
              <a:t>	</a:t>
            </a:r>
            <a:r>
              <a:rPr dirty="0" sz="1100" spc="-1015">
                <a:latin typeface="宋体"/>
                <a:cs typeface="宋体"/>
              </a:rPr>
              <a:t>捷</a:t>
            </a:r>
            <a:r>
              <a:rPr dirty="0" sz="1100" spc="55">
                <a:latin typeface="Arial"/>
                <a:cs typeface="Arial"/>
              </a:rPr>
              <a:t>B</a:t>
            </a:r>
            <a:r>
              <a:rPr dirty="0" sz="1100" spc="15">
                <a:latin typeface="宋体"/>
                <a:cs typeface="宋体"/>
              </a:rPr>
              <a:t>队 </a:t>
            </a:r>
            <a:r>
              <a:rPr dirty="0" sz="1100" spc="110">
                <a:latin typeface="宋体"/>
                <a:cs typeface="宋体"/>
              </a:rPr>
              <a:t>车</a:t>
            </a:r>
            <a:r>
              <a:rPr dirty="0" sz="1100" spc="60">
                <a:latin typeface="宋体"/>
                <a:cs typeface="宋体"/>
              </a:rPr>
              <a:t>联</a:t>
            </a:r>
            <a:r>
              <a:rPr dirty="0" sz="1100" spc="5">
                <a:latin typeface="Arial"/>
                <a:cs typeface="Arial"/>
              </a:rPr>
              <a:t>“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20">
                <a:latin typeface="宋体"/>
                <a:cs typeface="宋体"/>
              </a:rPr>
              <a:t>擎	</a:t>
            </a:r>
            <a:r>
              <a:rPr dirty="0" sz="1100" spc="-1060">
                <a:latin typeface="宋体"/>
                <a:cs typeface="宋体"/>
              </a:rPr>
              <a:t>天</a:t>
            </a:r>
            <a:r>
              <a:rPr dirty="0" sz="1100" spc="60">
                <a:latin typeface="宋体"/>
                <a:cs typeface="宋体"/>
              </a:rPr>
              <a:t>柱</a:t>
            </a:r>
            <a:r>
              <a:rPr dirty="0" sz="1100" spc="5">
                <a:latin typeface="Arial"/>
                <a:cs typeface="Arial"/>
              </a:rPr>
              <a:t>”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79924" y="5207451"/>
            <a:ext cx="1305560" cy="46609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509"/>
              </a:spcBef>
            </a:pPr>
            <a:r>
              <a:rPr dirty="0" sz="1100" spc="110">
                <a:latin typeface="宋体"/>
                <a:cs typeface="宋体"/>
              </a:rPr>
              <a:t>智</a:t>
            </a:r>
            <a:r>
              <a:rPr dirty="0" sz="1100" spc="65">
                <a:latin typeface="宋体"/>
                <a:cs typeface="宋体"/>
              </a:rPr>
              <a:t>慧销售</a:t>
            </a:r>
            <a:endParaRPr sz="1100">
              <a:latin typeface="宋体"/>
              <a:cs typeface="宋体"/>
            </a:endParaRPr>
          </a:p>
          <a:p>
            <a:pPr marL="26670">
              <a:lnSpc>
                <a:spcPct val="100000"/>
              </a:lnSpc>
              <a:spcBef>
                <a:spcPts val="409"/>
              </a:spcBef>
              <a:tabLst>
                <a:tab pos="685800" algn="l"/>
              </a:tabLst>
            </a:pPr>
            <a:r>
              <a:rPr dirty="0" sz="1100" spc="15">
                <a:latin typeface="Arial"/>
                <a:cs typeface="Arial"/>
              </a:rPr>
              <a:t>TOB_</a:t>
            </a:r>
            <a:r>
              <a:rPr dirty="0" sz="1100" spc="20">
                <a:latin typeface="宋体"/>
                <a:cs typeface="宋体"/>
              </a:rPr>
              <a:t>敏	</a:t>
            </a:r>
            <a:r>
              <a:rPr dirty="0" sz="1100" spc="-1015">
                <a:latin typeface="宋体"/>
                <a:cs typeface="宋体"/>
              </a:rPr>
              <a:t>捷</a:t>
            </a:r>
            <a:r>
              <a:rPr dirty="0" sz="1100" spc="60">
                <a:latin typeface="Arial"/>
                <a:cs typeface="Arial"/>
              </a:rPr>
              <a:t>B</a:t>
            </a:r>
            <a:r>
              <a:rPr dirty="0" sz="1100" spc="20">
                <a:latin typeface="宋体"/>
                <a:cs typeface="宋体"/>
              </a:rPr>
              <a:t>队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5692" y="3927292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594" y="0"/>
                </a:lnTo>
              </a:path>
            </a:pathLst>
          </a:custGeom>
          <a:ln w="59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25692" y="4105057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594" y="0"/>
                </a:lnTo>
              </a:path>
            </a:pathLst>
          </a:custGeom>
          <a:ln w="59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25692" y="4282822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594" y="0"/>
                </a:lnTo>
              </a:path>
            </a:pathLst>
          </a:custGeom>
          <a:ln w="59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5692" y="4466513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594" y="0"/>
                </a:lnTo>
              </a:path>
            </a:pathLst>
          </a:custGeom>
          <a:ln w="59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25692" y="4650204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594" y="0"/>
                </a:lnTo>
              </a:path>
            </a:pathLst>
          </a:custGeom>
          <a:ln w="59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25692" y="4827969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594" y="0"/>
                </a:lnTo>
              </a:path>
            </a:pathLst>
          </a:custGeom>
          <a:ln w="59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25692" y="5047213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594" y="0"/>
                </a:lnTo>
              </a:path>
            </a:pathLst>
          </a:custGeom>
          <a:ln w="59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25692" y="5254606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594" y="0"/>
                </a:lnTo>
              </a:path>
            </a:pathLst>
          </a:custGeom>
          <a:ln w="59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25692" y="5479775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594" y="0"/>
                </a:lnTo>
              </a:path>
            </a:pathLst>
          </a:custGeom>
          <a:ln w="59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25692" y="5713834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594" y="0"/>
                </a:lnTo>
              </a:path>
            </a:pathLst>
          </a:custGeom>
          <a:ln w="59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25692" y="3927292"/>
            <a:ext cx="0" cy="1792605"/>
          </a:xfrm>
          <a:custGeom>
            <a:avLst/>
            <a:gdLst/>
            <a:ahLst/>
            <a:cxnLst/>
            <a:rect l="l" t="t" r="r" b="b"/>
            <a:pathLst>
              <a:path w="0" h="1792604">
                <a:moveTo>
                  <a:pt x="0" y="0"/>
                </a:moveTo>
                <a:lnTo>
                  <a:pt x="0" y="1792467"/>
                </a:lnTo>
              </a:path>
            </a:pathLst>
          </a:custGeom>
          <a:ln w="59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50670" y="3927292"/>
            <a:ext cx="0" cy="1792605"/>
          </a:xfrm>
          <a:custGeom>
            <a:avLst/>
            <a:gdLst/>
            <a:ahLst/>
            <a:cxnLst/>
            <a:rect l="l" t="t" r="r" b="b"/>
            <a:pathLst>
              <a:path w="0" h="1792604">
                <a:moveTo>
                  <a:pt x="0" y="0"/>
                </a:moveTo>
                <a:lnTo>
                  <a:pt x="0" y="1792467"/>
                </a:lnTo>
              </a:path>
            </a:pathLst>
          </a:custGeom>
          <a:ln w="59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76963" y="3927292"/>
            <a:ext cx="0" cy="1792605"/>
          </a:xfrm>
          <a:custGeom>
            <a:avLst/>
            <a:gdLst/>
            <a:ahLst/>
            <a:cxnLst/>
            <a:rect l="l" t="t" r="r" b="b"/>
            <a:pathLst>
              <a:path w="0" h="1792604">
                <a:moveTo>
                  <a:pt x="0" y="0"/>
                </a:moveTo>
                <a:lnTo>
                  <a:pt x="0" y="1792467"/>
                </a:lnTo>
              </a:path>
            </a:pathLst>
          </a:custGeom>
          <a:ln w="59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388366" y="3927292"/>
            <a:ext cx="0" cy="1792605"/>
          </a:xfrm>
          <a:custGeom>
            <a:avLst/>
            <a:gdLst/>
            <a:ahLst/>
            <a:cxnLst/>
            <a:rect l="l" t="t" r="r" b="b"/>
            <a:pathLst>
              <a:path w="0" h="1792604">
                <a:moveTo>
                  <a:pt x="0" y="0"/>
                </a:moveTo>
                <a:lnTo>
                  <a:pt x="0" y="1792467"/>
                </a:lnTo>
              </a:path>
            </a:pathLst>
          </a:custGeom>
          <a:ln w="59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828788" y="3924300"/>
            <a:ext cx="3023616" cy="18089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267455" y="3115055"/>
            <a:ext cx="5398135" cy="33845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38735" rIns="0" bIns="0" rtlCol="0" vert="horz">
            <a:spAutoFit/>
          </a:bodyPr>
          <a:lstStyle/>
          <a:p>
            <a:pPr marL="454659">
              <a:lnSpc>
                <a:spcPct val="100000"/>
              </a:lnSpc>
              <a:spcBef>
                <a:spcPts val="305"/>
              </a:spcBef>
            </a:pPr>
            <a:r>
              <a:rPr dirty="0" sz="1600" spc="-5">
                <a:latin typeface="微软雅黑"/>
                <a:cs typeface="微软雅黑"/>
              </a:rPr>
              <a:t>1. 明确版本要提升的体系能力，范围</a:t>
            </a:r>
            <a:r>
              <a:rPr dirty="0" sz="1600" spc="5">
                <a:latin typeface="微软雅黑"/>
                <a:cs typeface="微软雅黑"/>
              </a:rPr>
              <a:t>要</a:t>
            </a:r>
            <a:r>
              <a:rPr dirty="0" sz="1600" spc="-5">
                <a:latin typeface="微软雅黑"/>
                <a:cs typeface="微软雅黑"/>
              </a:rPr>
              <a:t>小，</a:t>
            </a:r>
            <a:r>
              <a:rPr dirty="0" sz="1600" spc="5">
                <a:latin typeface="微软雅黑"/>
                <a:cs typeface="微软雅黑"/>
              </a:rPr>
              <a:t>可</a:t>
            </a:r>
            <a:r>
              <a:rPr dirty="0" sz="1600" spc="-5">
                <a:latin typeface="微软雅黑"/>
                <a:cs typeface="微软雅黑"/>
              </a:rPr>
              <a:t>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7012" y="5967984"/>
            <a:ext cx="3115310" cy="33845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38100" rIns="0" bIns="0" rtlCol="0" vert="horz">
            <a:spAutoFit/>
          </a:bodyPr>
          <a:lstStyle/>
          <a:p>
            <a:pPr marL="174625">
              <a:lnSpc>
                <a:spcPct val="100000"/>
              </a:lnSpc>
              <a:spcBef>
                <a:spcPts val="300"/>
              </a:spcBef>
            </a:pPr>
            <a:r>
              <a:rPr dirty="0" sz="1600" spc="-5">
                <a:latin typeface="微软雅黑"/>
                <a:cs typeface="微软雅黑"/>
              </a:rPr>
              <a:t>2.</a:t>
            </a:r>
            <a:r>
              <a:rPr dirty="0" sz="1600" spc="-15"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随机互换</a:t>
            </a:r>
            <a:r>
              <a:rPr dirty="0" sz="1600" spc="-20">
                <a:latin typeface="微软雅黑"/>
                <a:cs typeface="微软雅黑"/>
              </a:rPr>
              <a:t>QA</a:t>
            </a:r>
            <a:r>
              <a:rPr dirty="0" sz="1600" spc="-5">
                <a:latin typeface="微软雅黑"/>
                <a:cs typeface="微软雅黑"/>
              </a:rPr>
              <a:t>加强沟通和理解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30396" y="5967984"/>
            <a:ext cx="3395979" cy="33845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38100" rIns="0" bIns="0" rtlCol="0" vert="horz">
            <a:spAutoFit/>
          </a:bodyPr>
          <a:lstStyle/>
          <a:p>
            <a:pPr marL="772160">
              <a:lnSpc>
                <a:spcPct val="100000"/>
              </a:lnSpc>
              <a:spcBef>
                <a:spcPts val="300"/>
              </a:spcBef>
            </a:pPr>
            <a:r>
              <a:rPr dirty="0" sz="1600" spc="-5">
                <a:latin typeface="微软雅黑"/>
                <a:cs typeface="微软雅黑"/>
              </a:rPr>
              <a:t>3. 横向对比产生竞争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91628" y="5967984"/>
            <a:ext cx="3327400" cy="33845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38100" rIns="0" bIns="0" rtlCol="0" vert="horz">
            <a:spAutoFit/>
          </a:bodyPr>
          <a:lstStyle/>
          <a:p>
            <a:pPr marL="434975">
              <a:lnSpc>
                <a:spcPct val="100000"/>
              </a:lnSpc>
              <a:spcBef>
                <a:spcPts val="300"/>
              </a:spcBef>
            </a:pPr>
            <a:r>
              <a:rPr dirty="0" sz="1600" spc="-5">
                <a:latin typeface="微软雅黑"/>
                <a:cs typeface="微软雅黑"/>
              </a:rPr>
              <a:t>4.</a:t>
            </a:r>
            <a:r>
              <a:rPr dirty="0" sz="1600" spc="-10"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历史对比，不断更新目标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35251" y="3296411"/>
            <a:ext cx="1079500" cy="504825"/>
          </a:xfrm>
          <a:custGeom>
            <a:avLst/>
            <a:gdLst/>
            <a:ahLst/>
            <a:cxnLst/>
            <a:rect l="l" t="t" r="r" b="b"/>
            <a:pathLst>
              <a:path w="1079500" h="504825">
                <a:moveTo>
                  <a:pt x="1078992" y="242697"/>
                </a:moveTo>
                <a:lnTo>
                  <a:pt x="0" y="242697"/>
                </a:lnTo>
                <a:lnTo>
                  <a:pt x="539496" y="504444"/>
                </a:lnTo>
                <a:lnTo>
                  <a:pt x="1078992" y="242697"/>
                </a:lnTo>
                <a:close/>
              </a:path>
              <a:path w="1079500" h="504825">
                <a:moveTo>
                  <a:pt x="809244" y="0"/>
                </a:moveTo>
                <a:lnTo>
                  <a:pt x="269748" y="0"/>
                </a:lnTo>
                <a:lnTo>
                  <a:pt x="269748" y="242697"/>
                </a:lnTo>
                <a:lnTo>
                  <a:pt x="809244" y="242697"/>
                </a:lnTo>
                <a:lnTo>
                  <a:pt x="809244" y="0"/>
                </a:lnTo>
                <a:close/>
              </a:path>
            </a:pathLst>
          </a:custGeom>
          <a:solidFill>
            <a:srgbClr val="778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635251" y="3296411"/>
            <a:ext cx="1079500" cy="504825"/>
          </a:xfrm>
          <a:custGeom>
            <a:avLst/>
            <a:gdLst/>
            <a:ahLst/>
            <a:cxnLst/>
            <a:rect l="l" t="t" r="r" b="b"/>
            <a:pathLst>
              <a:path w="1079500" h="504825">
                <a:moveTo>
                  <a:pt x="0" y="242697"/>
                </a:moveTo>
                <a:lnTo>
                  <a:pt x="269748" y="242697"/>
                </a:lnTo>
                <a:lnTo>
                  <a:pt x="269748" y="0"/>
                </a:lnTo>
                <a:lnTo>
                  <a:pt x="809244" y="0"/>
                </a:lnTo>
                <a:lnTo>
                  <a:pt x="809244" y="242697"/>
                </a:lnTo>
                <a:lnTo>
                  <a:pt x="1078992" y="242697"/>
                </a:lnTo>
                <a:lnTo>
                  <a:pt x="539496" y="504444"/>
                </a:lnTo>
                <a:lnTo>
                  <a:pt x="0" y="242697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2009647" y="3373374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微软雅黑"/>
                <a:cs typeface="微软雅黑"/>
              </a:rPr>
              <a:t>实施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288523" y="3296411"/>
            <a:ext cx="1079500" cy="504825"/>
          </a:xfrm>
          <a:custGeom>
            <a:avLst/>
            <a:gdLst/>
            <a:ahLst/>
            <a:cxnLst/>
            <a:rect l="l" t="t" r="r" b="b"/>
            <a:pathLst>
              <a:path w="1079500" h="504825">
                <a:moveTo>
                  <a:pt x="809244" y="252222"/>
                </a:moveTo>
                <a:lnTo>
                  <a:pt x="269748" y="252222"/>
                </a:lnTo>
                <a:lnTo>
                  <a:pt x="269748" y="504444"/>
                </a:lnTo>
                <a:lnTo>
                  <a:pt x="809244" y="504444"/>
                </a:lnTo>
                <a:lnTo>
                  <a:pt x="809244" y="252222"/>
                </a:lnTo>
                <a:close/>
              </a:path>
              <a:path w="1079500" h="504825">
                <a:moveTo>
                  <a:pt x="539496" y="0"/>
                </a:moveTo>
                <a:lnTo>
                  <a:pt x="0" y="252222"/>
                </a:lnTo>
                <a:lnTo>
                  <a:pt x="1078992" y="252222"/>
                </a:lnTo>
                <a:lnTo>
                  <a:pt x="539496" y="0"/>
                </a:lnTo>
                <a:close/>
              </a:path>
            </a:pathLst>
          </a:custGeom>
          <a:solidFill>
            <a:srgbClr val="778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288523" y="3296411"/>
            <a:ext cx="1079500" cy="504825"/>
          </a:xfrm>
          <a:custGeom>
            <a:avLst/>
            <a:gdLst/>
            <a:ahLst/>
            <a:cxnLst/>
            <a:rect l="l" t="t" r="r" b="b"/>
            <a:pathLst>
              <a:path w="1079500" h="504825">
                <a:moveTo>
                  <a:pt x="0" y="252222"/>
                </a:moveTo>
                <a:lnTo>
                  <a:pt x="539496" y="0"/>
                </a:lnTo>
                <a:lnTo>
                  <a:pt x="1078992" y="252222"/>
                </a:lnTo>
                <a:lnTo>
                  <a:pt x="809244" y="252222"/>
                </a:lnTo>
                <a:lnTo>
                  <a:pt x="809244" y="504444"/>
                </a:lnTo>
                <a:lnTo>
                  <a:pt x="269748" y="504444"/>
                </a:lnTo>
                <a:lnTo>
                  <a:pt x="269748" y="252222"/>
                </a:lnTo>
                <a:lnTo>
                  <a:pt x="0" y="252222"/>
                </a:lnTo>
                <a:close/>
              </a:path>
            </a:pathLst>
          </a:custGeom>
          <a:ln w="9524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0676380" y="3509517"/>
            <a:ext cx="30607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FFFFFF"/>
                </a:solidFill>
                <a:latin typeface="微软雅黑"/>
                <a:cs typeface="微软雅黑"/>
              </a:rPr>
              <a:t>反馈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69036" y="3899915"/>
            <a:ext cx="499871" cy="18242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69036" y="3899915"/>
            <a:ext cx="500380" cy="1824355"/>
          </a:xfrm>
          <a:custGeom>
            <a:avLst/>
            <a:gdLst/>
            <a:ahLst/>
            <a:cxnLst/>
            <a:rect l="l" t="t" r="r" b="b"/>
            <a:pathLst>
              <a:path w="500380" h="1824354">
                <a:moveTo>
                  <a:pt x="0" y="1824227"/>
                </a:moveTo>
                <a:lnTo>
                  <a:pt x="499871" y="1824227"/>
                </a:lnTo>
                <a:lnTo>
                  <a:pt x="499871" y="0"/>
                </a:lnTo>
                <a:lnTo>
                  <a:pt x="0" y="0"/>
                </a:lnTo>
                <a:lnTo>
                  <a:pt x="0" y="1824227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14372" y="3899915"/>
            <a:ext cx="499872" cy="18242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14372" y="3899915"/>
            <a:ext cx="500380" cy="1824355"/>
          </a:xfrm>
          <a:custGeom>
            <a:avLst/>
            <a:gdLst/>
            <a:ahLst/>
            <a:cxnLst/>
            <a:rect l="l" t="t" r="r" b="b"/>
            <a:pathLst>
              <a:path w="500380" h="1824354">
                <a:moveTo>
                  <a:pt x="0" y="1824227"/>
                </a:moveTo>
                <a:lnTo>
                  <a:pt x="499872" y="1824227"/>
                </a:lnTo>
                <a:lnTo>
                  <a:pt x="499872" y="0"/>
                </a:lnTo>
                <a:lnTo>
                  <a:pt x="0" y="0"/>
                </a:lnTo>
                <a:lnTo>
                  <a:pt x="0" y="1824227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39064" y="6616617"/>
            <a:ext cx="73342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250" spc="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50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21</a:t>
            </a:fld>
          </a:p>
        </p:txBody>
      </p:sp>
      <p:sp>
        <p:nvSpPr>
          <p:cNvPr id="58" name="object 58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9" name="object 59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0" name="object 60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1" name="object 61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2" name="object 62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阶段成</a:t>
            </a:r>
            <a:r>
              <a:rPr dirty="0" sz="2400" b="0">
                <a:latin typeface="微软雅黑"/>
                <a:cs typeface="微软雅黑"/>
              </a:rPr>
              <a:t>果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2845" y="2903982"/>
            <a:ext cx="1403985" cy="1196340"/>
          </a:xfrm>
          <a:custGeom>
            <a:avLst/>
            <a:gdLst/>
            <a:ahLst/>
            <a:cxnLst/>
            <a:rect l="l" t="t" r="r" b="b"/>
            <a:pathLst>
              <a:path w="1403985" h="1196339">
                <a:moveTo>
                  <a:pt x="0" y="598169"/>
                </a:moveTo>
                <a:lnTo>
                  <a:pt x="299085" y="0"/>
                </a:lnTo>
                <a:lnTo>
                  <a:pt x="1104519" y="0"/>
                </a:lnTo>
                <a:lnTo>
                  <a:pt x="1403604" y="598169"/>
                </a:lnTo>
                <a:lnTo>
                  <a:pt x="1104519" y="1196339"/>
                </a:lnTo>
                <a:lnTo>
                  <a:pt x="299085" y="1196339"/>
                </a:lnTo>
                <a:lnTo>
                  <a:pt x="0" y="598169"/>
                </a:lnTo>
                <a:close/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1852" y="3197351"/>
            <a:ext cx="544195" cy="609600"/>
          </a:xfrm>
          <a:custGeom>
            <a:avLst/>
            <a:gdLst/>
            <a:ahLst/>
            <a:cxnLst/>
            <a:rect l="l" t="t" r="r" b="b"/>
            <a:pathLst>
              <a:path w="544194" h="609600">
                <a:moveTo>
                  <a:pt x="280288" y="0"/>
                </a:moveTo>
                <a:lnTo>
                  <a:pt x="231068" y="10769"/>
                </a:lnTo>
                <a:lnTo>
                  <a:pt x="198850" y="35369"/>
                </a:lnTo>
                <a:lnTo>
                  <a:pt x="188594" y="50037"/>
                </a:lnTo>
                <a:lnTo>
                  <a:pt x="176439" y="51663"/>
                </a:lnTo>
                <a:lnTo>
                  <a:pt x="161648" y="57515"/>
                </a:lnTo>
                <a:lnTo>
                  <a:pt x="147014" y="69915"/>
                </a:lnTo>
                <a:lnTo>
                  <a:pt x="135331" y="91186"/>
                </a:lnTo>
                <a:lnTo>
                  <a:pt x="130249" y="113786"/>
                </a:lnTo>
                <a:lnTo>
                  <a:pt x="130802" y="131778"/>
                </a:lnTo>
                <a:lnTo>
                  <a:pt x="134772" y="145317"/>
                </a:lnTo>
                <a:lnTo>
                  <a:pt x="139941" y="154559"/>
                </a:lnTo>
                <a:lnTo>
                  <a:pt x="139522" y="160020"/>
                </a:lnTo>
                <a:lnTo>
                  <a:pt x="139385" y="163445"/>
                </a:lnTo>
                <a:lnTo>
                  <a:pt x="139319" y="168783"/>
                </a:lnTo>
                <a:lnTo>
                  <a:pt x="135547" y="171323"/>
                </a:lnTo>
                <a:lnTo>
                  <a:pt x="131559" y="174878"/>
                </a:lnTo>
                <a:lnTo>
                  <a:pt x="128003" y="180086"/>
                </a:lnTo>
                <a:lnTo>
                  <a:pt x="123524" y="189640"/>
                </a:lnTo>
                <a:lnTo>
                  <a:pt x="121402" y="200707"/>
                </a:lnTo>
                <a:lnTo>
                  <a:pt x="121638" y="213179"/>
                </a:lnTo>
                <a:lnTo>
                  <a:pt x="145075" y="263001"/>
                </a:lnTo>
                <a:lnTo>
                  <a:pt x="167805" y="273050"/>
                </a:lnTo>
                <a:lnTo>
                  <a:pt x="174774" y="286226"/>
                </a:lnTo>
                <a:lnTo>
                  <a:pt x="195217" y="318627"/>
                </a:lnTo>
                <a:lnTo>
                  <a:pt x="224692" y="344037"/>
                </a:lnTo>
                <a:lnTo>
                  <a:pt x="261620" y="354361"/>
                </a:lnTo>
                <a:lnTo>
                  <a:pt x="271906" y="354838"/>
                </a:lnTo>
                <a:lnTo>
                  <a:pt x="282233" y="354361"/>
                </a:lnTo>
                <a:lnTo>
                  <a:pt x="319339" y="344037"/>
                </a:lnTo>
                <a:lnTo>
                  <a:pt x="348743" y="318627"/>
                </a:lnTo>
                <a:lnTo>
                  <a:pt x="369274" y="286226"/>
                </a:lnTo>
                <a:lnTo>
                  <a:pt x="376300" y="273050"/>
                </a:lnTo>
                <a:lnTo>
                  <a:pt x="386675" y="270222"/>
                </a:lnTo>
                <a:lnTo>
                  <a:pt x="419607" y="226949"/>
                </a:lnTo>
                <a:lnTo>
                  <a:pt x="422513" y="200707"/>
                </a:lnTo>
                <a:lnTo>
                  <a:pt x="420340" y="189640"/>
                </a:lnTo>
                <a:lnTo>
                  <a:pt x="415797" y="180086"/>
                </a:lnTo>
                <a:lnTo>
                  <a:pt x="412495" y="174878"/>
                </a:lnTo>
                <a:lnTo>
                  <a:pt x="408304" y="171323"/>
                </a:lnTo>
                <a:lnTo>
                  <a:pt x="404494" y="168783"/>
                </a:lnTo>
                <a:lnTo>
                  <a:pt x="404413" y="163445"/>
                </a:lnTo>
                <a:lnTo>
                  <a:pt x="404129" y="157225"/>
                </a:lnTo>
                <a:lnTo>
                  <a:pt x="403584" y="150244"/>
                </a:lnTo>
                <a:lnTo>
                  <a:pt x="402716" y="142621"/>
                </a:lnTo>
                <a:lnTo>
                  <a:pt x="403088" y="124082"/>
                </a:lnTo>
                <a:lnTo>
                  <a:pt x="388733" y="58574"/>
                </a:lnTo>
                <a:lnTo>
                  <a:pt x="344600" y="16769"/>
                </a:lnTo>
                <a:lnTo>
                  <a:pt x="302075" y="1906"/>
                </a:lnTo>
                <a:lnTo>
                  <a:pt x="280288" y="0"/>
                </a:lnTo>
                <a:close/>
              </a:path>
              <a:path w="544194" h="609600">
                <a:moveTo>
                  <a:pt x="187325" y="356108"/>
                </a:moveTo>
                <a:lnTo>
                  <a:pt x="61594" y="406273"/>
                </a:lnTo>
                <a:lnTo>
                  <a:pt x="16733" y="442261"/>
                </a:lnTo>
                <a:lnTo>
                  <a:pt x="0" y="497205"/>
                </a:lnTo>
                <a:lnTo>
                  <a:pt x="0" y="603504"/>
                </a:lnTo>
                <a:lnTo>
                  <a:pt x="6286" y="609600"/>
                </a:lnTo>
                <a:lnTo>
                  <a:pt x="537845" y="609600"/>
                </a:lnTo>
                <a:lnTo>
                  <a:pt x="544067" y="603504"/>
                </a:lnTo>
                <a:lnTo>
                  <a:pt x="544067" y="565404"/>
                </a:lnTo>
                <a:lnTo>
                  <a:pt x="354203" y="565404"/>
                </a:lnTo>
                <a:lnTo>
                  <a:pt x="347979" y="559181"/>
                </a:lnTo>
                <a:lnTo>
                  <a:pt x="347979" y="500380"/>
                </a:lnTo>
                <a:lnTo>
                  <a:pt x="354203" y="494156"/>
                </a:lnTo>
                <a:lnTo>
                  <a:pt x="543609" y="494156"/>
                </a:lnTo>
                <a:lnTo>
                  <a:pt x="539690" y="468120"/>
                </a:lnTo>
                <a:lnTo>
                  <a:pt x="531130" y="450342"/>
                </a:lnTo>
                <a:lnTo>
                  <a:pt x="232790" y="450342"/>
                </a:lnTo>
                <a:lnTo>
                  <a:pt x="202184" y="365633"/>
                </a:lnTo>
                <a:lnTo>
                  <a:pt x="200913" y="362076"/>
                </a:lnTo>
                <a:lnTo>
                  <a:pt x="198247" y="359156"/>
                </a:lnTo>
                <a:lnTo>
                  <a:pt x="194563" y="357759"/>
                </a:lnTo>
                <a:lnTo>
                  <a:pt x="191261" y="356235"/>
                </a:lnTo>
                <a:lnTo>
                  <a:pt x="187325" y="356108"/>
                </a:lnTo>
                <a:close/>
              </a:path>
              <a:path w="544194" h="609600">
                <a:moveTo>
                  <a:pt x="543609" y="494156"/>
                </a:moveTo>
                <a:lnTo>
                  <a:pt x="463422" y="494156"/>
                </a:lnTo>
                <a:lnTo>
                  <a:pt x="469645" y="500380"/>
                </a:lnTo>
                <a:lnTo>
                  <a:pt x="469645" y="559181"/>
                </a:lnTo>
                <a:lnTo>
                  <a:pt x="463422" y="565404"/>
                </a:lnTo>
                <a:lnTo>
                  <a:pt x="544067" y="565404"/>
                </a:lnTo>
                <a:lnTo>
                  <a:pt x="544067" y="497205"/>
                </a:lnTo>
                <a:lnTo>
                  <a:pt x="543609" y="494156"/>
                </a:lnTo>
                <a:close/>
              </a:path>
              <a:path w="544194" h="609600">
                <a:moveTo>
                  <a:pt x="306450" y="390144"/>
                </a:moveTo>
                <a:lnTo>
                  <a:pt x="237616" y="390144"/>
                </a:lnTo>
                <a:lnTo>
                  <a:pt x="233172" y="392430"/>
                </a:lnTo>
                <a:lnTo>
                  <a:pt x="230631" y="396367"/>
                </a:lnTo>
                <a:lnTo>
                  <a:pt x="227964" y="400176"/>
                </a:lnTo>
                <a:lnTo>
                  <a:pt x="227456" y="405002"/>
                </a:lnTo>
                <a:lnTo>
                  <a:pt x="229234" y="409448"/>
                </a:lnTo>
                <a:lnTo>
                  <a:pt x="238886" y="433070"/>
                </a:lnTo>
                <a:lnTo>
                  <a:pt x="232790" y="450342"/>
                </a:lnTo>
                <a:lnTo>
                  <a:pt x="311150" y="450342"/>
                </a:lnTo>
                <a:lnTo>
                  <a:pt x="305053" y="433070"/>
                </a:lnTo>
                <a:lnTo>
                  <a:pt x="314706" y="409448"/>
                </a:lnTo>
                <a:lnTo>
                  <a:pt x="316610" y="405002"/>
                </a:lnTo>
                <a:lnTo>
                  <a:pt x="315975" y="400176"/>
                </a:lnTo>
                <a:lnTo>
                  <a:pt x="313435" y="396367"/>
                </a:lnTo>
                <a:lnTo>
                  <a:pt x="310895" y="392430"/>
                </a:lnTo>
                <a:lnTo>
                  <a:pt x="306450" y="390144"/>
                </a:lnTo>
                <a:close/>
              </a:path>
              <a:path w="544194" h="609600">
                <a:moveTo>
                  <a:pt x="356616" y="356108"/>
                </a:moveTo>
                <a:lnTo>
                  <a:pt x="352806" y="356235"/>
                </a:lnTo>
                <a:lnTo>
                  <a:pt x="349250" y="357759"/>
                </a:lnTo>
                <a:lnTo>
                  <a:pt x="345820" y="359156"/>
                </a:lnTo>
                <a:lnTo>
                  <a:pt x="343153" y="362076"/>
                </a:lnTo>
                <a:lnTo>
                  <a:pt x="341884" y="365633"/>
                </a:lnTo>
                <a:lnTo>
                  <a:pt x="311150" y="450342"/>
                </a:lnTo>
                <a:lnTo>
                  <a:pt x="531130" y="450342"/>
                </a:lnTo>
                <a:lnTo>
                  <a:pt x="527240" y="442261"/>
                </a:lnTo>
                <a:lnTo>
                  <a:pt x="507742" y="421141"/>
                </a:lnTo>
                <a:lnTo>
                  <a:pt x="482219" y="406273"/>
                </a:lnTo>
                <a:lnTo>
                  <a:pt x="356616" y="356108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56047" y="2967227"/>
            <a:ext cx="541020" cy="448309"/>
          </a:xfrm>
          <a:custGeom>
            <a:avLst/>
            <a:gdLst/>
            <a:ahLst/>
            <a:cxnLst/>
            <a:rect l="l" t="t" r="r" b="b"/>
            <a:pathLst>
              <a:path w="541020" h="448310">
                <a:moveTo>
                  <a:pt x="534162" y="0"/>
                </a:moveTo>
                <a:lnTo>
                  <a:pt x="512952" y="17145"/>
                </a:lnTo>
                <a:lnTo>
                  <a:pt x="519811" y="26670"/>
                </a:lnTo>
                <a:lnTo>
                  <a:pt x="541019" y="8255"/>
                </a:lnTo>
                <a:lnTo>
                  <a:pt x="534162" y="0"/>
                </a:lnTo>
                <a:close/>
              </a:path>
              <a:path w="541020" h="448310">
                <a:moveTo>
                  <a:pt x="491616" y="35687"/>
                </a:moveTo>
                <a:lnTo>
                  <a:pt x="469646" y="52705"/>
                </a:lnTo>
                <a:lnTo>
                  <a:pt x="477265" y="60960"/>
                </a:lnTo>
                <a:lnTo>
                  <a:pt x="498475" y="43814"/>
                </a:lnTo>
                <a:lnTo>
                  <a:pt x="491616" y="35687"/>
                </a:lnTo>
                <a:close/>
              </a:path>
              <a:path w="541020" h="448310">
                <a:moveTo>
                  <a:pt x="448437" y="69850"/>
                </a:moveTo>
                <a:lnTo>
                  <a:pt x="427227" y="88392"/>
                </a:lnTo>
                <a:lnTo>
                  <a:pt x="434086" y="96647"/>
                </a:lnTo>
                <a:lnTo>
                  <a:pt x="455929" y="79501"/>
                </a:lnTo>
                <a:lnTo>
                  <a:pt x="448437" y="69850"/>
                </a:lnTo>
                <a:close/>
              </a:path>
              <a:path w="541020" h="448310">
                <a:moveTo>
                  <a:pt x="405891" y="104775"/>
                </a:moveTo>
                <a:lnTo>
                  <a:pt x="384682" y="123317"/>
                </a:lnTo>
                <a:lnTo>
                  <a:pt x="391540" y="132207"/>
                </a:lnTo>
                <a:lnTo>
                  <a:pt x="412750" y="113664"/>
                </a:lnTo>
                <a:lnTo>
                  <a:pt x="405891" y="104775"/>
                </a:lnTo>
                <a:close/>
              </a:path>
              <a:path w="541020" h="448310">
                <a:moveTo>
                  <a:pt x="363474" y="140462"/>
                </a:moveTo>
                <a:lnTo>
                  <a:pt x="341502" y="157607"/>
                </a:lnTo>
                <a:lnTo>
                  <a:pt x="348996" y="166497"/>
                </a:lnTo>
                <a:lnTo>
                  <a:pt x="370331" y="149351"/>
                </a:lnTo>
                <a:lnTo>
                  <a:pt x="363474" y="140462"/>
                </a:lnTo>
                <a:close/>
              </a:path>
              <a:path w="541020" h="448310">
                <a:moveTo>
                  <a:pt x="320166" y="176022"/>
                </a:moveTo>
                <a:lnTo>
                  <a:pt x="298957" y="193167"/>
                </a:lnTo>
                <a:lnTo>
                  <a:pt x="305815" y="202057"/>
                </a:lnTo>
                <a:lnTo>
                  <a:pt x="327787" y="185038"/>
                </a:lnTo>
                <a:lnTo>
                  <a:pt x="320166" y="176022"/>
                </a:lnTo>
                <a:close/>
              </a:path>
              <a:path w="541020" h="448310">
                <a:moveTo>
                  <a:pt x="277749" y="210312"/>
                </a:moveTo>
                <a:lnTo>
                  <a:pt x="256412" y="228854"/>
                </a:lnTo>
                <a:lnTo>
                  <a:pt x="263271" y="236982"/>
                </a:lnTo>
                <a:lnTo>
                  <a:pt x="284606" y="220599"/>
                </a:lnTo>
                <a:lnTo>
                  <a:pt x="277749" y="210312"/>
                </a:lnTo>
                <a:close/>
              </a:path>
              <a:path w="541020" h="448310">
                <a:moveTo>
                  <a:pt x="235203" y="245999"/>
                </a:moveTo>
                <a:lnTo>
                  <a:pt x="213232" y="264413"/>
                </a:lnTo>
                <a:lnTo>
                  <a:pt x="220852" y="272669"/>
                </a:lnTo>
                <a:lnTo>
                  <a:pt x="242062" y="254126"/>
                </a:lnTo>
                <a:lnTo>
                  <a:pt x="235203" y="245999"/>
                </a:lnTo>
                <a:close/>
              </a:path>
              <a:path w="541020" h="448310">
                <a:moveTo>
                  <a:pt x="192024" y="281559"/>
                </a:moveTo>
                <a:lnTo>
                  <a:pt x="170687" y="298704"/>
                </a:lnTo>
                <a:lnTo>
                  <a:pt x="177546" y="306959"/>
                </a:lnTo>
                <a:lnTo>
                  <a:pt x="199516" y="289813"/>
                </a:lnTo>
                <a:lnTo>
                  <a:pt x="192024" y="281559"/>
                </a:lnTo>
                <a:close/>
              </a:path>
              <a:path w="541020" h="448310">
                <a:moveTo>
                  <a:pt x="149478" y="317246"/>
                </a:moveTo>
                <a:lnTo>
                  <a:pt x="128269" y="334391"/>
                </a:lnTo>
                <a:lnTo>
                  <a:pt x="135127" y="342519"/>
                </a:lnTo>
                <a:lnTo>
                  <a:pt x="156337" y="325374"/>
                </a:lnTo>
                <a:lnTo>
                  <a:pt x="149478" y="317246"/>
                </a:lnTo>
                <a:close/>
              </a:path>
              <a:path w="541020" h="448310">
                <a:moveTo>
                  <a:pt x="106934" y="351409"/>
                </a:moveTo>
                <a:lnTo>
                  <a:pt x="85089" y="369316"/>
                </a:lnTo>
                <a:lnTo>
                  <a:pt x="92582" y="378206"/>
                </a:lnTo>
                <a:lnTo>
                  <a:pt x="113791" y="361061"/>
                </a:lnTo>
                <a:lnTo>
                  <a:pt x="106934" y="351409"/>
                </a:lnTo>
                <a:close/>
              </a:path>
              <a:path w="541020" h="448310">
                <a:moveTo>
                  <a:pt x="63753" y="386334"/>
                </a:moveTo>
                <a:lnTo>
                  <a:pt x="42544" y="403479"/>
                </a:lnTo>
                <a:lnTo>
                  <a:pt x="49402" y="413766"/>
                </a:lnTo>
                <a:lnTo>
                  <a:pt x="71374" y="395350"/>
                </a:lnTo>
                <a:lnTo>
                  <a:pt x="63753" y="386334"/>
                </a:lnTo>
                <a:close/>
              </a:path>
              <a:path w="541020" h="448310">
                <a:moveTo>
                  <a:pt x="21209" y="422021"/>
                </a:moveTo>
                <a:lnTo>
                  <a:pt x="0" y="439166"/>
                </a:lnTo>
                <a:lnTo>
                  <a:pt x="6857" y="448056"/>
                </a:lnTo>
                <a:lnTo>
                  <a:pt x="28066" y="430911"/>
                </a:lnTo>
                <a:lnTo>
                  <a:pt x="21209" y="4220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47003" y="2688335"/>
            <a:ext cx="515620" cy="419100"/>
          </a:xfrm>
          <a:custGeom>
            <a:avLst/>
            <a:gdLst/>
            <a:ahLst/>
            <a:cxnLst/>
            <a:rect l="l" t="t" r="r" b="b"/>
            <a:pathLst>
              <a:path w="515620" h="419100">
                <a:moveTo>
                  <a:pt x="508254" y="0"/>
                </a:moveTo>
                <a:lnTo>
                  <a:pt x="484886" y="18541"/>
                </a:lnTo>
                <a:lnTo>
                  <a:pt x="492506" y="26797"/>
                </a:lnTo>
                <a:lnTo>
                  <a:pt x="515112" y="10287"/>
                </a:lnTo>
                <a:lnTo>
                  <a:pt x="508254" y="0"/>
                </a:lnTo>
                <a:close/>
              </a:path>
              <a:path w="515620" h="419100">
                <a:moveTo>
                  <a:pt x="463550" y="35687"/>
                </a:moveTo>
                <a:lnTo>
                  <a:pt x="440944" y="54228"/>
                </a:lnTo>
                <a:lnTo>
                  <a:pt x="447801" y="62484"/>
                </a:lnTo>
                <a:lnTo>
                  <a:pt x="471170" y="45338"/>
                </a:lnTo>
                <a:lnTo>
                  <a:pt x="463550" y="35687"/>
                </a:lnTo>
                <a:close/>
              </a:path>
              <a:path w="515620" h="419100">
                <a:moveTo>
                  <a:pt x="419608" y="71500"/>
                </a:moveTo>
                <a:lnTo>
                  <a:pt x="397001" y="90042"/>
                </a:lnTo>
                <a:lnTo>
                  <a:pt x="403860" y="98298"/>
                </a:lnTo>
                <a:lnTo>
                  <a:pt x="426466" y="81025"/>
                </a:lnTo>
                <a:lnTo>
                  <a:pt x="419608" y="71500"/>
                </a:lnTo>
                <a:close/>
              </a:path>
              <a:path w="515620" h="419100">
                <a:moveTo>
                  <a:pt x="375031" y="107187"/>
                </a:moveTo>
                <a:lnTo>
                  <a:pt x="353695" y="125729"/>
                </a:lnTo>
                <a:lnTo>
                  <a:pt x="361315" y="133985"/>
                </a:lnTo>
                <a:lnTo>
                  <a:pt x="382524" y="116839"/>
                </a:lnTo>
                <a:lnTo>
                  <a:pt x="375031" y="107187"/>
                </a:lnTo>
                <a:close/>
              </a:path>
              <a:path w="515620" h="419100">
                <a:moveTo>
                  <a:pt x="331088" y="142875"/>
                </a:moveTo>
                <a:lnTo>
                  <a:pt x="309753" y="161416"/>
                </a:lnTo>
                <a:lnTo>
                  <a:pt x="316611" y="169672"/>
                </a:lnTo>
                <a:lnTo>
                  <a:pt x="337947" y="152526"/>
                </a:lnTo>
                <a:lnTo>
                  <a:pt x="331088" y="142875"/>
                </a:lnTo>
                <a:close/>
              </a:path>
              <a:path w="515620" h="419100">
                <a:moveTo>
                  <a:pt x="287147" y="178688"/>
                </a:moveTo>
                <a:lnTo>
                  <a:pt x="265049" y="196468"/>
                </a:lnTo>
                <a:lnTo>
                  <a:pt x="272669" y="205486"/>
                </a:lnTo>
                <a:lnTo>
                  <a:pt x="294005" y="188213"/>
                </a:lnTo>
                <a:lnTo>
                  <a:pt x="287147" y="178688"/>
                </a:lnTo>
                <a:close/>
              </a:path>
              <a:path w="515620" h="419100">
                <a:moveTo>
                  <a:pt x="242443" y="213613"/>
                </a:moveTo>
                <a:lnTo>
                  <a:pt x="221107" y="232283"/>
                </a:lnTo>
                <a:lnTo>
                  <a:pt x="227965" y="241173"/>
                </a:lnTo>
                <a:lnTo>
                  <a:pt x="250062" y="224027"/>
                </a:lnTo>
                <a:lnTo>
                  <a:pt x="242443" y="213613"/>
                </a:lnTo>
                <a:close/>
              </a:path>
              <a:path w="515620" h="419100">
                <a:moveTo>
                  <a:pt x="198500" y="250825"/>
                </a:moveTo>
                <a:lnTo>
                  <a:pt x="177165" y="267969"/>
                </a:lnTo>
                <a:lnTo>
                  <a:pt x="184023" y="276860"/>
                </a:lnTo>
                <a:lnTo>
                  <a:pt x="205359" y="259714"/>
                </a:lnTo>
                <a:lnTo>
                  <a:pt x="198500" y="250825"/>
                </a:lnTo>
                <a:close/>
              </a:path>
              <a:path w="515620" h="419100">
                <a:moveTo>
                  <a:pt x="153797" y="286512"/>
                </a:moveTo>
                <a:lnTo>
                  <a:pt x="132587" y="303656"/>
                </a:lnTo>
                <a:lnTo>
                  <a:pt x="140081" y="312547"/>
                </a:lnTo>
                <a:lnTo>
                  <a:pt x="161417" y="295401"/>
                </a:lnTo>
                <a:lnTo>
                  <a:pt x="153797" y="286512"/>
                </a:lnTo>
                <a:close/>
              </a:path>
              <a:path w="515620" h="419100">
                <a:moveTo>
                  <a:pt x="109855" y="322199"/>
                </a:moveTo>
                <a:lnTo>
                  <a:pt x="88646" y="339343"/>
                </a:lnTo>
                <a:lnTo>
                  <a:pt x="95504" y="348361"/>
                </a:lnTo>
                <a:lnTo>
                  <a:pt x="116712" y="331215"/>
                </a:lnTo>
                <a:lnTo>
                  <a:pt x="109855" y="322199"/>
                </a:lnTo>
                <a:close/>
              </a:path>
              <a:path w="515620" h="419100">
                <a:moveTo>
                  <a:pt x="65912" y="358013"/>
                </a:moveTo>
                <a:lnTo>
                  <a:pt x="43942" y="375158"/>
                </a:lnTo>
                <a:lnTo>
                  <a:pt x="51562" y="383413"/>
                </a:lnTo>
                <a:lnTo>
                  <a:pt x="72771" y="366902"/>
                </a:lnTo>
                <a:lnTo>
                  <a:pt x="65912" y="358013"/>
                </a:lnTo>
                <a:close/>
              </a:path>
              <a:path w="515620" h="419100">
                <a:moveTo>
                  <a:pt x="21336" y="393700"/>
                </a:moveTo>
                <a:lnTo>
                  <a:pt x="0" y="410844"/>
                </a:lnTo>
                <a:lnTo>
                  <a:pt x="6858" y="419100"/>
                </a:lnTo>
                <a:lnTo>
                  <a:pt x="28829" y="401954"/>
                </a:lnTo>
                <a:lnTo>
                  <a:pt x="21336" y="393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53200" y="2295144"/>
            <a:ext cx="680085" cy="585470"/>
          </a:xfrm>
          <a:custGeom>
            <a:avLst/>
            <a:gdLst/>
            <a:ahLst/>
            <a:cxnLst/>
            <a:rect l="l" t="t" r="r" b="b"/>
            <a:pathLst>
              <a:path w="680084" h="585469">
                <a:moveTo>
                  <a:pt x="672846" y="0"/>
                </a:moveTo>
                <a:lnTo>
                  <a:pt x="651509" y="18541"/>
                </a:lnTo>
                <a:lnTo>
                  <a:pt x="658368" y="27558"/>
                </a:lnTo>
                <a:lnTo>
                  <a:pt x="679703" y="8889"/>
                </a:lnTo>
                <a:lnTo>
                  <a:pt x="672846" y="0"/>
                </a:lnTo>
                <a:close/>
              </a:path>
              <a:path w="680084" h="585469">
                <a:moveTo>
                  <a:pt x="629539" y="37083"/>
                </a:moveTo>
                <a:lnTo>
                  <a:pt x="608202" y="55752"/>
                </a:lnTo>
                <a:lnTo>
                  <a:pt x="615825" y="64642"/>
                </a:lnTo>
                <a:lnTo>
                  <a:pt x="637031" y="46100"/>
                </a:lnTo>
                <a:lnTo>
                  <a:pt x="629539" y="37083"/>
                </a:lnTo>
                <a:close/>
              </a:path>
              <a:path w="680084" h="585469">
                <a:moveTo>
                  <a:pt x="585597" y="74294"/>
                </a:moveTo>
                <a:lnTo>
                  <a:pt x="564263" y="92836"/>
                </a:lnTo>
                <a:lnTo>
                  <a:pt x="571119" y="101726"/>
                </a:lnTo>
                <a:lnTo>
                  <a:pt x="593851" y="83184"/>
                </a:lnTo>
                <a:lnTo>
                  <a:pt x="585597" y="74294"/>
                </a:lnTo>
                <a:close/>
              </a:path>
              <a:path w="680084" h="585469">
                <a:moveTo>
                  <a:pt x="542925" y="111378"/>
                </a:moveTo>
                <a:lnTo>
                  <a:pt x="520953" y="129920"/>
                </a:lnTo>
                <a:lnTo>
                  <a:pt x="528447" y="138937"/>
                </a:lnTo>
                <a:lnTo>
                  <a:pt x="549782" y="120395"/>
                </a:lnTo>
                <a:lnTo>
                  <a:pt x="542925" y="111378"/>
                </a:lnTo>
                <a:close/>
              </a:path>
              <a:path w="680084" h="585469">
                <a:moveTo>
                  <a:pt x="499618" y="148589"/>
                </a:moveTo>
                <a:lnTo>
                  <a:pt x="477011" y="167131"/>
                </a:lnTo>
                <a:lnTo>
                  <a:pt x="485901" y="175386"/>
                </a:lnTo>
                <a:lnTo>
                  <a:pt x="507238" y="156844"/>
                </a:lnTo>
                <a:lnTo>
                  <a:pt x="499618" y="148589"/>
                </a:lnTo>
                <a:close/>
              </a:path>
              <a:path w="680084" h="585469">
                <a:moveTo>
                  <a:pt x="455675" y="185673"/>
                </a:moveTo>
                <a:lnTo>
                  <a:pt x="434340" y="204215"/>
                </a:lnTo>
                <a:lnTo>
                  <a:pt x="441198" y="212470"/>
                </a:lnTo>
                <a:lnTo>
                  <a:pt x="462533" y="193928"/>
                </a:lnTo>
                <a:lnTo>
                  <a:pt x="455675" y="185673"/>
                </a:lnTo>
                <a:close/>
              </a:path>
              <a:path w="680084" h="585469">
                <a:moveTo>
                  <a:pt x="413003" y="222757"/>
                </a:moveTo>
                <a:lnTo>
                  <a:pt x="389635" y="241426"/>
                </a:lnTo>
                <a:lnTo>
                  <a:pt x="398652" y="249681"/>
                </a:lnTo>
                <a:lnTo>
                  <a:pt x="419861" y="231012"/>
                </a:lnTo>
                <a:lnTo>
                  <a:pt x="413003" y="222757"/>
                </a:lnTo>
                <a:close/>
              </a:path>
              <a:path w="680084" h="585469">
                <a:moveTo>
                  <a:pt x="368426" y="259968"/>
                </a:moveTo>
                <a:lnTo>
                  <a:pt x="347091" y="278510"/>
                </a:lnTo>
                <a:lnTo>
                  <a:pt x="353949" y="286765"/>
                </a:lnTo>
                <a:lnTo>
                  <a:pt x="375920" y="268223"/>
                </a:lnTo>
                <a:lnTo>
                  <a:pt x="368426" y="259968"/>
                </a:lnTo>
                <a:close/>
              </a:path>
              <a:path w="680084" h="585469">
                <a:moveTo>
                  <a:pt x="325754" y="297052"/>
                </a:moveTo>
                <a:lnTo>
                  <a:pt x="304419" y="315594"/>
                </a:lnTo>
                <a:lnTo>
                  <a:pt x="311276" y="323850"/>
                </a:lnTo>
                <a:lnTo>
                  <a:pt x="332613" y="305307"/>
                </a:lnTo>
                <a:lnTo>
                  <a:pt x="325754" y="297052"/>
                </a:lnTo>
                <a:close/>
              </a:path>
              <a:path w="680084" h="585469">
                <a:moveTo>
                  <a:pt x="281050" y="334263"/>
                </a:moveTo>
                <a:lnTo>
                  <a:pt x="259842" y="352805"/>
                </a:lnTo>
                <a:lnTo>
                  <a:pt x="267334" y="361060"/>
                </a:lnTo>
                <a:lnTo>
                  <a:pt x="290068" y="342518"/>
                </a:lnTo>
                <a:lnTo>
                  <a:pt x="281050" y="334263"/>
                </a:lnTo>
                <a:close/>
              </a:path>
              <a:path w="680084" h="585469">
                <a:moveTo>
                  <a:pt x="238505" y="371347"/>
                </a:moveTo>
                <a:lnTo>
                  <a:pt x="217170" y="389889"/>
                </a:lnTo>
                <a:lnTo>
                  <a:pt x="224027" y="398144"/>
                </a:lnTo>
                <a:lnTo>
                  <a:pt x="245364" y="379602"/>
                </a:lnTo>
                <a:lnTo>
                  <a:pt x="238505" y="371347"/>
                </a:lnTo>
                <a:close/>
              </a:path>
              <a:path w="680084" h="585469">
                <a:moveTo>
                  <a:pt x="194436" y="408431"/>
                </a:moveTo>
                <a:lnTo>
                  <a:pt x="172466" y="427100"/>
                </a:lnTo>
                <a:lnTo>
                  <a:pt x="180085" y="435355"/>
                </a:lnTo>
                <a:lnTo>
                  <a:pt x="202692" y="416686"/>
                </a:lnTo>
                <a:lnTo>
                  <a:pt x="194436" y="408431"/>
                </a:lnTo>
                <a:close/>
              </a:path>
              <a:path w="680084" h="585469">
                <a:moveTo>
                  <a:pt x="151256" y="445642"/>
                </a:moveTo>
                <a:lnTo>
                  <a:pt x="129921" y="464184"/>
                </a:lnTo>
                <a:lnTo>
                  <a:pt x="137414" y="472439"/>
                </a:lnTo>
                <a:lnTo>
                  <a:pt x="158750" y="453897"/>
                </a:lnTo>
                <a:lnTo>
                  <a:pt x="151256" y="445642"/>
                </a:lnTo>
                <a:close/>
              </a:path>
              <a:path w="680084" h="585469">
                <a:moveTo>
                  <a:pt x="108584" y="482726"/>
                </a:moveTo>
                <a:lnTo>
                  <a:pt x="85851" y="501268"/>
                </a:lnTo>
                <a:lnTo>
                  <a:pt x="94106" y="509523"/>
                </a:lnTo>
                <a:lnTo>
                  <a:pt x="115443" y="490981"/>
                </a:lnTo>
                <a:lnTo>
                  <a:pt x="108584" y="482726"/>
                </a:lnTo>
                <a:close/>
              </a:path>
              <a:path w="680084" h="585469">
                <a:moveTo>
                  <a:pt x="64643" y="519938"/>
                </a:moveTo>
                <a:lnTo>
                  <a:pt x="42672" y="538479"/>
                </a:lnTo>
                <a:lnTo>
                  <a:pt x="50165" y="546734"/>
                </a:lnTo>
                <a:lnTo>
                  <a:pt x="71500" y="528192"/>
                </a:lnTo>
                <a:lnTo>
                  <a:pt x="64643" y="519938"/>
                </a:lnTo>
                <a:close/>
              </a:path>
              <a:path w="680084" h="585469">
                <a:moveTo>
                  <a:pt x="21335" y="557021"/>
                </a:moveTo>
                <a:lnTo>
                  <a:pt x="0" y="575563"/>
                </a:lnTo>
                <a:lnTo>
                  <a:pt x="6857" y="585215"/>
                </a:lnTo>
                <a:lnTo>
                  <a:pt x="28828" y="566673"/>
                </a:lnTo>
                <a:lnTo>
                  <a:pt x="21335" y="5570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40808" y="2610611"/>
            <a:ext cx="2322830" cy="1489075"/>
          </a:xfrm>
          <a:custGeom>
            <a:avLst/>
            <a:gdLst/>
            <a:ahLst/>
            <a:cxnLst/>
            <a:rect l="l" t="t" r="r" b="b"/>
            <a:pathLst>
              <a:path w="2322829" h="1489075">
                <a:moveTo>
                  <a:pt x="669036" y="748284"/>
                </a:moveTo>
                <a:lnTo>
                  <a:pt x="0" y="1322196"/>
                </a:lnTo>
                <a:lnTo>
                  <a:pt x="2793" y="1488948"/>
                </a:lnTo>
                <a:lnTo>
                  <a:pt x="2322575" y="1488948"/>
                </a:lnTo>
                <a:lnTo>
                  <a:pt x="2322575" y="900684"/>
                </a:lnTo>
                <a:lnTo>
                  <a:pt x="818133" y="900684"/>
                </a:lnTo>
                <a:lnTo>
                  <a:pt x="669036" y="748284"/>
                </a:lnTo>
                <a:close/>
              </a:path>
              <a:path w="2322829" h="1489075">
                <a:moveTo>
                  <a:pt x="1347851" y="467487"/>
                </a:moveTo>
                <a:lnTo>
                  <a:pt x="818133" y="900684"/>
                </a:lnTo>
                <a:lnTo>
                  <a:pt x="2322575" y="900684"/>
                </a:lnTo>
                <a:lnTo>
                  <a:pt x="2322575" y="641223"/>
                </a:lnTo>
                <a:lnTo>
                  <a:pt x="1557274" y="641223"/>
                </a:lnTo>
                <a:lnTo>
                  <a:pt x="1347851" y="467487"/>
                </a:lnTo>
                <a:close/>
              </a:path>
              <a:path w="2322829" h="1489075">
                <a:moveTo>
                  <a:pt x="2322575" y="0"/>
                </a:moveTo>
                <a:lnTo>
                  <a:pt x="1557274" y="641223"/>
                </a:lnTo>
                <a:lnTo>
                  <a:pt x="2322575" y="641223"/>
                </a:lnTo>
                <a:lnTo>
                  <a:pt x="2322575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46903" y="2819400"/>
            <a:ext cx="2272665" cy="1280160"/>
          </a:xfrm>
          <a:custGeom>
            <a:avLst/>
            <a:gdLst/>
            <a:ahLst/>
            <a:cxnLst/>
            <a:rect l="l" t="t" r="r" b="b"/>
            <a:pathLst>
              <a:path w="2272665" h="1280160">
                <a:moveTo>
                  <a:pt x="647065" y="728726"/>
                </a:moveTo>
                <a:lnTo>
                  <a:pt x="0" y="1280160"/>
                </a:lnTo>
                <a:lnTo>
                  <a:pt x="173100" y="1280160"/>
                </a:lnTo>
                <a:lnTo>
                  <a:pt x="645033" y="870838"/>
                </a:lnTo>
                <a:lnTo>
                  <a:pt x="964795" y="870838"/>
                </a:lnTo>
                <a:lnTo>
                  <a:pt x="971592" y="865377"/>
                </a:lnTo>
                <a:lnTo>
                  <a:pt x="796798" y="865377"/>
                </a:lnTo>
                <a:lnTo>
                  <a:pt x="647065" y="728726"/>
                </a:lnTo>
                <a:close/>
              </a:path>
              <a:path w="2272665" h="1280160">
                <a:moveTo>
                  <a:pt x="964795" y="870838"/>
                </a:moveTo>
                <a:lnTo>
                  <a:pt x="645033" y="870838"/>
                </a:lnTo>
                <a:lnTo>
                  <a:pt x="798195" y="1004697"/>
                </a:lnTo>
                <a:lnTo>
                  <a:pt x="964795" y="870838"/>
                </a:lnTo>
                <a:close/>
              </a:path>
              <a:path w="2272665" h="1280160">
                <a:moveTo>
                  <a:pt x="1338834" y="420370"/>
                </a:moveTo>
                <a:lnTo>
                  <a:pt x="796798" y="865377"/>
                </a:lnTo>
                <a:lnTo>
                  <a:pt x="971592" y="865377"/>
                </a:lnTo>
                <a:lnTo>
                  <a:pt x="1333246" y="574801"/>
                </a:lnTo>
                <a:lnTo>
                  <a:pt x="1527456" y="574801"/>
                </a:lnTo>
                <a:lnTo>
                  <a:pt x="1338834" y="420370"/>
                </a:lnTo>
                <a:close/>
              </a:path>
              <a:path w="2272665" h="1280160">
                <a:moveTo>
                  <a:pt x="1527456" y="574801"/>
                </a:moveTo>
                <a:lnTo>
                  <a:pt x="1333246" y="574801"/>
                </a:lnTo>
                <a:lnTo>
                  <a:pt x="1567561" y="758189"/>
                </a:lnTo>
                <a:lnTo>
                  <a:pt x="1750129" y="591312"/>
                </a:lnTo>
                <a:lnTo>
                  <a:pt x="1547622" y="591312"/>
                </a:lnTo>
                <a:lnTo>
                  <a:pt x="1527456" y="574801"/>
                </a:lnTo>
                <a:close/>
              </a:path>
              <a:path w="2272665" h="1280160">
                <a:moveTo>
                  <a:pt x="2272284" y="0"/>
                </a:moveTo>
                <a:lnTo>
                  <a:pt x="2029841" y="38480"/>
                </a:lnTo>
                <a:lnTo>
                  <a:pt x="2098548" y="99567"/>
                </a:lnTo>
                <a:lnTo>
                  <a:pt x="1547622" y="591312"/>
                </a:lnTo>
                <a:lnTo>
                  <a:pt x="1750129" y="591312"/>
                </a:lnTo>
                <a:lnTo>
                  <a:pt x="2192654" y="186816"/>
                </a:lnTo>
                <a:lnTo>
                  <a:pt x="2271273" y="186816"/>
                </a:lnTo>
                <a:lnTo>
                  <a:pt x="2272284" y="0"/>
                </a:lnTo>
                <a:close/>
              </a:path>
              <a:path w="2272665" h="1280160">
                <a:moveTo>
                  <a:pt x="2271273" y="186816"/>
                </a:moveTo>
                <a:lnTo>
                  <a:pt x="2192654" y="186816"/>
                </a:lnTo>
                <a:lnTo>
                  <a:pt x="2270887" y="258190"/>
                </a:lnTo>
                <a:lnTo>
                  <a:pt x="2271273" y="186816"/>
                </a:lnTo>
                <a:close/>
              </a:path>
            </a:pathLst>
          </a:custGeom>
          <a:solidFill>
            <a:srgbClr val="EA36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10756" y="1898904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09" h="334010">
                <a:moveTo>
                  <a:pt x="166877" y="0"/>
                </a:moveTo>
                <a:lnTo>
                  <a:pt x="122810" y="5923"/>
                </a:lnTo>
                <a:lnTo>
                  <a:pt x="83029" y="22662"/>
                </a:lnTo>
                <a:lnTo>
                  <a:pt x="49196" y="48672"/>
                </a:lnTo>
                <a:lnTo>
                  <a:pt x="22972" y="82408"/>
                </a:lnTo>
                <a:lnTo>
                  <a:pt x="6020" y="122325"/>
                </a:lnTo>
                <a:lnTo>
                  <a:pt x="0" y="166878"/>
                </a:lnTo>
                <a:lnTo>
                  <a:pt x="3343" y="199145"/>
                </a:lnTo>
                <a:lnTo>
                  <a:pt x="27700" y="256728"/>
                </a:lnTo>
                <a:lnTo>
                  <a:pt x="71795" y="303055"/>
                </a:lnTo>
                <a:lnTo>
                  <a:pt x="132484" y="330126"/>
                </a:lnTo>
                <a:lnTo>
                  <a:pt x="166877" y="333756"/>
                </a:lnTo>
                <a:lnTo>
                  <a:pt x="211430" y="327735"/>
                </a:lnTo>
                <a:lnTo>
                  <a:pt x="251347" y="310783"/>
                </a:lnTo>
                <a:lnTo>
                  <a:pt x="285083" y="284559"/>
                </a:lnTo>
                <a:lnTo>
                  <a:pt x="311093" y="250726"/>
                </a:lnTo>
                <a:lnTo>
                  <a:pt x="327832" y="210945"/>
                </a:lnTo>
                <a:lnTo>
                  <a:pt x="333755" y="166878"/>
                </a:lnTo>
                <a:lnTo>
                  <a:pt x="329864" y="130430"/>
                </a:lnTo>
                <a:lnTo>
                  <a:pt x="300698" y="66633"/>
                </a:lnTo>
                <a:lnTo>
                  <a:pt x="253531" y="24110"/>
                </a:lnTo>
                <a:lnTo>
                  <a:pt x="198080" y="2861"/>
                </a:lnTo>
                <a:lnTo>
                  <a:pt x="166877" y="0"/>
                </a:lnTo>
                <a:close/>
              </a:path>
            </a:pathLst>
          </a:custGeom>
          <a:solidFill>
            <a:srgbClr val="FD90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0" y="1940051"/>
            <a:ext cx="287020" cy="292735"/>
          </a:xfrm>
          <a:custGeom>
            <a:avLst/>
            <a:gdLst/>
            <a:ahLst/>
            <a:cxnLst/>
            <a:rect l="l" t="t" r="r" b="b"/>
            <a:pathLst>
              <a:path w="287020" h="292735">
                <a:moveTo>
                  <a:pt x="229489" y="0"/>
                </a:moveTo>
                <a:lnTo>
                  <a:pt x="18542" y="219837"/>
                </a:lnTo>
                <a:lnTo>
                  <a:pt x="0" y="239775"/>
                </a:lnTo>
                <a:lnTo>
                  <a:pt x="24731" y="261907"/>
                </a:lnTo>
                <a:lnTo>
                  <a:pt x="53451" y="278526"/>
                </a:lnTo>
                <a:lnTo>
                  <a:pt x="85386" y="288978"/>
                </a:lnTo>
                <a:lnTo>
                  <a:pt x="119763" y="292608"/>
                </a:lnTo>
                <a:lnTo>
                  <a:pt x="164261" y="286578"/>
                </a:lnTo>
                <a:lnTo>
                  <a:pt x="204141" y="269602"/>
                </a:lnTo>
                <a:lnTo>
                  <a:pt x="237855" y="243347"/>
                </a:lnTo>
                <a:lnTo>
                  <a:pt x="263854" y="209484"/>
                </a:lnTo>
                <a:lnTo>
                  <a:pt x="280589" y="169679"/>
                </a:lnTo>
                <a:lnTo>
                  <a:pt x="286511" y="125602"/>
                </a:lnTo>
                <a:lnTo>
                  <a:pt x="282620" y="89136"/>
                </a:lnTo>
                <a:lnTo>
                  <a:pt x="271383" y="55324"/>
                </a:lnTo>
                <a:lnTo>
                  <a:pt x="253454" y="25251"/>
                </a:lnTo>
                <a:lnTo>
                  <a:pt x="229489" y="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22947" y="1909572"/>
            <a:ext cx="312420" cy="311150"/>
          </a:xfrm>
          <a:custGeom>
            <a:avLst/>
            <a:gdLst/>
            <a:ahLst/>
            <a:cxnLst/>
            <a:rect l="l" t="t" r="r" b="b"/>
            <a:pathLst>
              <a:path w="312420" h="311150">
                <a:moveTo>
                  <a:pt x="156209" y="0"/>
                </a:moveTo>
                <a:lnTo>
                  <a:pt x="106850" y="7924"/>
                </a:lnTo>
                <a:lnTo>
                  <a:pt x="63971" y="29992"/>
                </a:lnTo>
                <a:lnTo>
                  <a:pt x="30150" y="63642"/>
                </a:lnTo>
                <a:lnTo>
                  <a:pt x="7967" y="106314"/>
                </a:lnTo>
                <a:lnTo>
                  <a:pt x="0" y="155448"/>
                </a:lnTo>
                <a:lnTo>
                  <a:pt x="7967" y="204581"/>
                </a:lnTo>
                <a:lnTo>
                  <a:pt x="30150" y="247253"/>
                </a:lnTo>
                <a:lnTo>
                  <a:pt x="63971" y="280903"/>
                </a:lnTo>
                <a:lnTo>
                  <a:pt x="106850" y="302971"/>
                </a:lnTo>
                <a:lnTo>
                  <a:pt x="156209" y="310895"/>
                </a:lnTo>
                <a:lnTo>
                  <a:pt x="205569" y="302971"/>
                </a:lnTo>
                <a:lnTo>
                  <a:pt x="248448" y="280903"/>
                </a:lnTo>
                <a:lnTo>
                  <a:pt x="282269" y="247253"/>
                </a:lnTo>
                <a:lnTo>
                  <a:pt x="304452" y="204581"/>
                </a:lnTo>
                <a:lnTo>
                  <a:pt x="312420" y="155448"/>
                </a:lnTo>
                <a:lnTo>
                  <a:pt x="304452" y="106314"/>
                </a:lnTo>
                <a:lnTo>
                  <a:pt x="282269" y="63642"/>
                </a:lnTo>
                <a:lnTo>
                  <a:pt x="248448" y="29992"/>
                </a:lnTo>
                <a:lnTo>
                  <a:pt x="205569" y="7924"/>
                </a:lnTo>
                <a:lnTo>
                  <a:pt x="156209" y="0"/>
                </a:lnTo>
                <a:close/>
              </a:path>
            </a:pathLst>
          </a:custGeom>
          <a:solidFill>
            <a:srgbClr val="FFC7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39711" y="1926335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4">
                <a:moveTo>
                  <a:pt x="137922" y="0"/>
                </a:moveTo>
                <a:lnTo>
                  <a:pt x="95463" y="6654"/>
                </a:lnTo>
                <a:lnTo>
                  <a:pt x="58247" y="25257"/>
                </a:lnTo>
                <a:lnTo>
                  <a:pt x="28468" y="53766"/>
                </a:lnTo>
                <a:lnTo>
                  <a:pt x="8321" y="90139"/>
                </a:lnTo>
                <a:lnTo>
                  <a:pt x="0" y="132334"/>
                </a:lnTo>
                <a:lnTo>
                  <a:pt x="0" y="139446"/>
                </a:lnTo>
                <a:lnTo>
                  <a:pt x="2577" y="166290"/>
                </a:lnTo>
                <a:lnTo>
                  <a:pt x="9953" y="191135"/>
                </a:lnTo>
                <a:lnTo>
                  <a:pt x="21591" y="213598"/>
                </a:lnTo>
                <a:lnTo>
                  <a:pt x="36957" y="233299"/>
                </a:lnTo>
                <a:lnTo>
                  <a:pt x="41275" y="239013"/>
                </a:lnTo>
                <a:lnTo>
                  <a:pt x="91408" y="269351"/>
                </a:lnTo>
                <a:lnTo>
                  <a:pt x="137922" y="277367"/>
                </a:lnTo>
                <a:lnTo>
                  <a:pt x="181929" y="270388"/>
                </a:lnTo>
                <a:lnTo>
                  <a:pt x="190673" y="265938"/>
                </a:lnTo>
                <a:lnTo>
                  <a:pt x="137922" y="265938"/>
                </a:lnTo>
                <a:lnTo>
                  <a:pt x="116935" y="264342"/>
                </a:lnTo>
                <a:lnTo>
                  <a:pt x="96900" y="259556"/>
                </a:lnTo>
                <a:lnTo>
                  <a:pt x="78200" y="251579"/>
                </a:lnTo>
                <a:lnTo>
                  <a:pt x="61214" y="240411"/>
                </a:lnTo>
                <a:lnTo>
                  <a:pt x="55501" y="236092"/>
                </a:lnTo>
                <a:lnTo>
                  <a:pt x="49784" y="231901"/>
                </a:lnTo>
                <a:lnTo>
                  <a:pt x="45466" y="226187"/>
                </a:lnTo>
                <a:lnTo>
                  <a:pt x="31146" y="207633"/>
                </a:lnTo>
                <a:lnTo>
                  <a:pt x="20447" y="186531"/>
                </a:lnTo>
                <a:lnTo>
                  <a:pt x="13747" y="163572"/>
                </a:lnTo>
                <a:lnTo>
                  <a:pt x="11430" y="139446"/>
                </a:lnTo>
                <a:lnTo>
                  <a:pt x="11430" y="132334"/>
                </a:lnTo>
                <a:lnTo>
                  <a:pt x="22782" y="85207"/>
                </a:lnTo>
                <a:lnTo>
                  <a:pt x="50149" y="46783"/>
                </a:lnTo>
                <a:lnTo>
                  <a:pt x="89779" y="20909"/>
                </a:lnTo>
                <a:lnTo>
                  <a:pt x="137922" y="11429"/>
                </a:lnTo>
                <a:lnTo>
                  <a:pt x="192513" y="11429"/>
                </a:lnTo>
                <a:lnTo>
                  <a:pt x="187737" y="9080"/>
                </a:lnTo>
                <a:lnTo>
                  <a:pt x="163758" y="2337"/>
                </a:lnTo>
                <a:lnTo>
                  <a:pt x="137922" y="0"/>
                </a:lnTo>
                <a:close/>
              </a:path>
              <a:path w="277495" h="277494">
                <a:moveTo>
                  <a:pt x="192513" y="11429"/>
                </a:moveTo>
                <a:lnTo>
                  <a:pt x="137922" y="11429"/>
                </a:lnTo>
                <a:lnTo>
                  <a:pt x="161665" y="13507"/>
                </a:lnTo>
                <a:lnTo>
                  <a:pt x="183657" y="19573"/>
                </a:lnTo>
                <a:lnTo>
                  <a:pt x="221869" y="42672"/>
                </a:lnTo>
                <a:lnTo>
                  <a:pt x="254065" y="85207"/>
                </a:lnTo>
                <a:lnTo>
                  <a:pt x="265938" y="139446"/>
                </a:lnTo>
                <a:lnTo>
                  <a:pt x="255936" y="188571"/>
                </a:lnTo>
                <a:lnTo>
                  <a:pt x="228600" y="228790"/>
                </a:lnTo>
                <a:lnTo>
                  <a:pt x="187928" y="255960"/>
                </a:lnTo>
                <a:lnTo>
                  <a:pt x="137922" y="265938"/>
                </a:lnTo>
                <a:lnTo>
                  <a:pt x="190673" y="265938"/>
                </a:lnTo>
                <a:lnTo>
                  <a:pt x="220199" y="250911"/>
                </a:lnTo>
                <a:lnTo>
                  <a:pt x="250411" y="221132"/>
                </a:lnTo>
                <a:lnTo>
                  <a:pt x="270241" y="183245"/>
                </a:lnTo>
                <a:lnTo>
                  <a:pt x="277368" y="139446"/>
                </a:lnTo>
                <a:lnTo>
                  <a:pt x="274004" y="108583"/>
                </a:lnTo>
                <a:lnTo>
                  <a:pt x="264366" y="80375"/>
                </a:lnTo>
                <a:lnTo>
                  <a:pt x="249132" y="55381"/>
                </a:lnTo>
                <a:lnTo>
                  <a:pt x="228981" y="34162"/>
                </a:lnTo>
                <a:lnTo>
                  <a:pt x="209573" y="19823"/>
                </a:lnTo>
                <a:lnTo>
                  <a:pt x="192513" y="11429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39711" y="1959864"/>
            <a:ext cx="277368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25896" y="3630167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10" h="334010">
                <a:moveTo>
                  <a:pt x="166877" y="0"/>
                </a:moveTo>
                <a:lnTo>
                  <a:pt x="122325" y="5923"/>
                </a:lnTo>
                <a:lnTo>
                  <a:pt x="82408" y="22662"/>
                </a:lnTo>
                <a:lnTo>
                  <a:pt x="48672" y="48672"/>
                </a:lnTo>
                <a:lnTo>
                  <a:pt x="22662" y="82408"/>
                </a:lnTo>
                <a:lnTo>
                  <a:pt x="5923" y="122325"/>
                </a:lnTo>
                <a:lnTo>
                  <a:pt x="0" y="166877"/>
                </a:lnTo>
                <a:lnTo>
                  <a:pt x="3123" y="199145"/>
                </a:lnTo>
                <a:lnTo>
                  <a:pt x="26467" y="256728"/>
                </a:lnTo>
                <a:lnTo>
                  <a:pt x="70365" y="303055"/>
                </a:lnTo>
                <a:lnTo>
                  <a:pt x="131675" y="330126"/>
                </a:lnTo>
                <a:lnTo>
                  <a:pt x="166877" y="333755"/>
                </a:lnTo>
                <a:lnTo>
                  <a:pt x="210945" y="327832"/>
                </a:lnTo>
                <a:lnTo>
                  <a:pt x="250726" y="311093"/>
                </a:lnTo>
                <a:lnTo>
                  <a:pt x="284559" y="285083"/>
                </a:lnTo>
                <a:lnTo>
                  <a:pt x="310783" y="251347"/>
                </a:lnTo>
                <a:lnTo>
                  <a:pt x="327735" y="211430"/>
                </a:lnTo>
                <a:lnTo>
                  <a:pt x="333755" y="166877"/>
                </a:lnTo>
                <a:lnTo>
                  <a:pt x="329650" y="130627"/>
                </a:lnTo>
                <a:lnTo>
                  <a:pt x="300055" y="67222"/>
                </a:lnTo>
                <a:lnTo>
                  <a:pt x="252745" y="24110"/>
                </a:lnTo>
                <a:lnTo>
                  <a:pt x="197294" y="2861"/>
                </a:lnTo>
                <a:lnTo>
                  <a:pt x="166877" y="0"/>
                </a:lnTo>
                <a:close/>
              </a:path>
            </a:pathLst>
          </a:custGeom>
          <a:solidFill>
            <a:srgbClr val="FD90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71615" y="3671315"/>
            <a:ext cx="288290" cy="292735"/>
          </a:xfrm>
          <a:custGeom>
            <a:avLst/>
            <a:gdLst/>
            <a:ahLst/>
            <a:cxnLst/>
            <a:rect l="l" t="t" r="r" b="b"/>
            <a:pathLst>
              <a:path w="288289" h="292735">
                <a:moveTo>
                  <a:pt x="231012" y="0"/>
                </a:moveTo>
                <a:lnTo>
                  <a:pt x="19938" y="221233"/>
                </a:lnTo>
                <a:lnTo>
                  <a:pt x="0" y="239775"/>
                </a:lnTo>
                <a:lnTo>
                  <a:pt x="24770" y="261907"/>
                </a:lnTo>
                <a:lnTo>
                  <a:pt x="53673" y="278526"/>
                </a:lnTo>
                <a:lnTo>
                  <a:pt x="86028" y="288978"/>
                </a:lnTo>
                <a:lnTo>
                  <a:pt x="121158" y="292607"/>
                </a:lnTo>
                <a:lnTo>
                  <a:pt x="165225" y="286684"/>
                </a:lnTo>
                <a:lnTo>
                  <a:pt x="205006" y="269940"/>
                </a:lnTo>
                <a:lnTo>
                  <a:pt x="238839" y="243919"/>
                </a:lnTo>
                <a:lnTo>
                  <a:pt x="265063" y="210161"/>
                </a:lnTo>
                <a:lnTo>
                  <a:pt x="282015" y="170208"/>
                </a:lnTo>
                <a:lnTo>
                  <a:pt x="288036" y="125602"/>
                </a:lnTo>
                <a:lnTo>
                  <a:pt x="283930" y="89332"/>
                </a:lnTo>
                <a:lnTo>
                  <a:pt x="272335" y="55848"/>
                </a:lnTo>
                <a:lnTo>
                  <a:pt x="254335" y="25840"/>
                </a:lnTo>
                <a:lnTo>
                  <a:pt x="231012" y="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36564" y="3640835"/>
            <a:ext cx="312420" cy="311150"/>
          </a:xfrm>
          <a:custGeom>
            <a:avLst/>
            <a:gdLst/>
            <a:ahLst/>
            <a:cxnLst/>
            <a:rect l="l" t="t" r="r" b="b"/>
            <a:pathLst>
              <a:path w="312420" h="311150">
                <a:moveTo>
                  <a:pt x="156210" y="0"/>
                </a:moveTo>
                <a:lnTo>
                  <a:pt x="106850" y="7924"/>
                </a:lnTo>
                <a:lnTo>
                  <a:pt x="63971" y="29992"/>
                </a:lnTo>
                <a:lnTo>
                  <a:pt x="30150" y="63642"/>
                </a:lnTo>
                <a:lnTo>
                  <a:pt x="7967" y="106314"/>
                </a:lnTo>
                <a:lnTo>
                  <a:pt x="0" y="155447"/>
                </a:lnTo>
                <a:lnTo>
                  <a:pt x="7967" y="204581"/>
                </a:lnTo>
                <a:lnTo>
                  <a:pt x="30150" y="247253"/>
                </a:lnTo>
                <a:lnTo>
                  <a:pt x="63971" y="280903"/>
                </a:lnTo>
                <a:lnTo>
                  <a:pt x="106850" y="302971"/>
                </a:lnTo>
                <a:lnTo>
                  <a:pt x="156210" y="310895"/>
                </a:lnTo>
                <a:lnTo>
                  <a:pt x="205569" y="302971"/>
                </a:lnTo>
                <a:lnTo>
                  <a:pt x="248448" y="280903"/>
                </a:lnTo>
                <a:lnTo>
                  <a:pt x="282269" y="247253"/>
                </a:lnTo>
                <a:lnTo>
                  <a:pt x="304452" y="204581"/>
                </a:lnTo>
                <a:lnTo>
                  <a:pt x="312420" y="155447"/>
                </a:lnTo>
                <a:lnTo>
                  <a:pt x="304452" y="106314"/>
                </a:lnTo>
                <a:lnTo>
                  <a:pt x="282269" y="63642"/>
                </a:lnTo>
                <a:lnTo>
                  <a:pt x="248448" y="29992"/>
                </a:lnTo>
                <a:lnTo>
                  <a:pt x="205569" y="7924"/>
                </a:lnTo>
                <a:lnTo>
                  <a:pt x="156210" y="0"/>
                </a:lnTo>
                <a:close/>
              </a:path>
            </a:pathLst>
          </a:custGeom>
          <a:solidFill>
            <a:srgbClr val="FFC7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53328" y="3656076"/>
            <a:ext cx="277495" cy="280670"/>
          </a:xfrm>
          <a:custGeom>
            <a:avLst/>
            <a:gdLst/>
            <a:ahLst/>
            <a:cxnLst/>
            <a:rect l="l" t="t" r="r" b="b"/>
            <a:pathLst>
              <a:path w="277495" h="280670">
                <a:moveTo>
                  <a:pt x="139446" y="0"/>
                </a:moveTo>
                <a:lnTo>
                  <a:pt x="96389" y="6831"/>
                </a:lnTo>
                <a:lnTo>
                  <a:pt x="59015" y="25818"/>
                </a:lnTo>
                <a:lnTo>
                  <a:pt x="29224" y="54699"/>
                </a:lnTo>
                <a:lnTo>
                  <a:pt x="8918" y="91212"/>
                </a:lnTo>
                <a:lnTo>
                  <a:pt x="0" y="133096"/>
                </a:lnTo>
                <a:lnTo>
                  <a:pt x="0" y="140207"/>
                </a:lnTo>
                <a:lnTo>
                  <a:pt x="10128" y="192436"/>
                </a:lnTo>
                <a:lnTo>
                  <a:pt x="38354" y="236093"/>
                </a:lnTo>
                <a:lnTo>
                  <a:pt x="46989" y="244601"/>
                </a:lnTo>
                <a:lnTo>
                  <a:pt x="51181" y="248919"/>
                </a:lnTo>
                <a:lnTo>
                  <a:pt x="70598" y="261717"/>
                </a:lnTo>
                <a:lnTo>
                  <a:pt x="92122" y="271668"/>
                </a:lnTo>
                <a:lnTo>
                  <a:pt x="115242" y="278120"/>
                </a:lnTo>
                <a:lnTo>
                  <a:pt x="139446" y="280416"/>
                </a:lnTo>
                <a:lnTo>
                  <a:pt x="183245" y="273247"/>
                </a:lnTo>
                <a:lnTo>
                  <a:pt x="191339" y="268986"/>
                </a:lnTo>
                <a:lnTo>
                  <a:pt x="139446" y="268986"/>
                </a:lnTo>
                <a:lnTo>
                  <a:pt x="117796" y="267150"/>
                </a:lnTo>
                <a:lnTo>
                  <a:pt x="97789" y="261826"/>
                </a:lnTo>
                <a:lnTo>
                  <a:pt x="79402" y="253287"/>
                </a:lnTo>
                <a:lnTo>
                  <a:pt x="62611" y="241807"/>
                </a:lnTo>
                <a:lnTo>
                  <a:pt x="55499" y="237490"/>
                </a:lnTo>
                <a:lnTo>
                  <a:pt x="20447" y="187594"/>
                </a:lnTo>
                <a:lnTo>
                  <a:pt x="11430" y="140207"/>
                </a:lnTo>
                <a:lnTo>
                  <a:pt x="11430" y="133096"/>
                </a:lnTo>
                <a:lnTo>
                  <a:pt x="23612" y="85661"/>
                </a:lnTo>
                <a:lnTo>
                  <a:pt x="51387" y="47021"/>
                </a:lnTo>
                <a:lnTo>
                  <a:pt x="91207" y="20974"/>
                </a:lnTo>
                <a:lnTo>
                  <a:pt x="139446" y="11430"/>
                </a:lnTo>
                <a:lnTo>
                  <a:pt x="193421" y="11430"/>
                </a:lnTo>
                <a:lnTo>
                  <a:pt x="188626" y="9096"/>
                </a:lnTo>
                <a:lnTo>
                  <a:pt x="164619" y="2339"/>
                </a:lnTo>
                <a:lnTo>
                  <a:pt x="139446" y="0"/>
                </a:lnTo>
                <a:close/>
              </a:path>
              <a:path w="277495" h="280670">
                <a:moveTo>
                  <a:pt x="193421" y="11430"/>
                </a:moveTo>
                <a:lnTo>
                  <a:pt x="139446" y="11430"/>
                </a:lnTo>
                <a:lnTo>
                  <a:pt x="162307" y="13743"/>
                </a:lnTo>
                <a:lnTo>
                  <a:pt x="183848" y="20224"/>
                </a:lnTo>
                <a:lnTo>
                  <a:pt x="221869" y="42925"/>
                </a:lnTo>
                <a:lnTo>
                  <a:pt x="254056" y="85689"/>
                </a:lnTo>
                <a:lnTo>
                  <a:pt x="265938" y="140207"/>
                </a:lnTo>
                <a:lnTo>
                  <a:pt x="255960" y="189904"/>
                </a:lnTo>
                <a:lnTo>
                  <a:pt x="228790" y="230886"/>
                </a:lnTo>
                <a:lnTo>
                  <a:pt x="188571" y="258722"/>
                </a:lnTo>
                <a:lnTo>
                  <a:pt x="139446" y="268986"/>
                </a:lnTo>
                <a:lnTo>
                  <a:pt x="191339" y="268986"/>
                </a:lnTo>
                <a:lnTo>
                  <a:pt x="221145" y="253287"/>
                </a:lnTo>
                <a:lnTo>
                  <a:pt x="250911" y="222918"/>
                </a:lnTo>
                <a:lnTo>
                  <a:pt x="270388" y="184440"/>
                </a:lnTo>
                <a:lnTo>
                  <a:pt x="277368" y="140207"/>
                </a:lnTo>
                <a:lnTo>
                  <a:pt x="274026" y="109763"/>
                </a:lnTo>
                <a:lnTo>
                  <a:pt x="264541" y="81343"/>
                </a:lnTo>
                <a:lnTo>
                  <a:pt x="249721" y="55876"/>
                </a:lnTo>
                <a:lnTo>
                  <a:pt x="230377" y="34290"/>
                </a:lnTo>
                <a:lnTo>
                  <a:pt x="210776" y="19877"/>
                </a:lnTo>
                <a:lnTo>
                  <a:pt x="193421" y="1143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53328" y="3691128"/>
            <a:ext cx="277368" cy="245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02907" y="3665220"/>
            <a:ext cx="419100" cy="208915"/>
          </a:xfrm>
          <a:custGeom>
            <a:avLst/>
            <a:gdLst/>
            <a:ahLst/>
            <a:cxnLst/>
            <a:rect l="l" t="t" r="r" b="b"/>
            <a:pathLst>
              <a:path w="419100" h="208914">
                <a:moveTo>
                  <a:pt x="210312" y="0"/>
                </a:moveTo>
                <a:lnTo>
                  <a:pt x="162152" y="5527"/>
                </a:lnTo>
                <a:lnTo>
                  <a:pt x="117910" y="21264"/>
                </a:lnTo>
                <a:lnTo>
                  <a:pt x="78857" y="45946"/>
                </a:lnTo>
                <a:lnTo>
                  <a:pt x="46266" y="78306"/>
                </a:lnTo>
                <a:lnTo>
                  <a:pt x="21411" y="117076"/>
                </a:lnTo>
                <a:lnTo>
                  <a:pt x="5565" y="160993"/>
                </a:lnTo>
                <a:lnTo>
                  <a:pt x="0" y="208787"/>
                </a:lnTo>
                <a:lnTo>
                  <a:pt x="419100" y="208787"/>
                </a:lnTo>
                <a:lnTo>
                  <a:pt x="407654" y="140080"/>
                </a:lnTo>
                <a:lnTo>
                  <a:pt x="374776" y="80898"/>
                </a:lnTo>
                <a:lnTo>
                  <a:pt x="342828" y="47898"/>
                </a:lnTo>
                <a:lnTo>
                  <a:pt x="303784" y="22351"/>
                </a:lnTo>
                <a:lnTo>
                  <a:pt x="259119" y="5853"/>
                </a:lnTo>
                <a:lnTo>
                  <a:pt x="2103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04659" y="3726179"/>
            <a:ext cx="295910" cy="147955"/>
          </a:xfrm>
          <a:custGeom>
            <a:avLst/>
            <a:gdLst/>
            <a:ahLst/>
            <a:cxnLst/>
            <a:rect l="l" t="t" r="r" b="b"/>
            <a:pathLst>
              <a:path w="295909" h="147954">
                <a:moveTo>
                  <a:pt x="147066" y="0"/>
                </a:moveTo>
                <a:lnTo>
                  <a:pt x="108410" y="5159"/>
                </a:lnTo>
                <a:lnTo>
                  <a:pt x="72898" y="19939"/>
                </a:lnTo>
                <a:lnTo>
                  <a:pt x="19827" y="72643"/>
                </a:lnTo>
                <a:lnTo>
                  <a:pt x="5157" y="108021"/>
                </a:lnTo>
                <a:lnTo>
                  <a:pt x="0" y="147828"/>
                </a:lnTo>
                <a:lnTo>
                  <a:pt x="295656" y="147828"/>
                </a:lnTo>
                <a:lnTo>
                  <a:pt x="288164" y="100803"/>
                </a:lnTo>
                <a:lnTo>
                  <a:pt x="267236" y="60185"/>
                </a:lnTo>
                <a:lnTo>
                  <a:pt x="235195" y="28297"/>
                </a:lnTo>
                <a:lnTo>
                  <a:pt x="194364" y="7461"/>
                </a:lnTo>
                <a:lnTo>
                  <a:pt x="1470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62144" y="2051377"/>
            <a:ext cx="1975103" cy="1598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17073" y="2903982"/>
            <a:ext cx="1403985" cy="1196340"/>
          </a:xfrm>
          <a:custGeom>
            <a:avLst/>
            <a:gdLst/>
            <a:ahLst/>
            <a:cxnLst/>
            <a:rect l="l" t="t" r="r" b="b"/>
            <a:pathLst>
              <a:path w="1403984" h="1196339">
                <a:moveTo>
                  <a:pt x="0" y="598169"/>
                </a:moveTo>
                <a:lnTo>
                  <a:pt x="299084" y="0"/>
                </a:lnTo>
                <a:lnTo>
                  <a:pt x="1104519" y="0"/>
                </a:lnTo>
                <a:lnTo>
                  <a:pt x="1403603" y="598169"/>
                </a:lnTo>
                <a:lnTo>
                  <a:pt x="1104519" y="1196339"/>
                </a:lnTo>
                <a:lnTo>
                  <a:pt x="299084" y="1196339"/>
                </a:lnTo>
                <a:lnTo>
                  <a:pt x="0" y="598169"/>
                </a:lnTo>
                <a:close/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340605" y="3215513"/>
            <a:ext cx="967105" cy="591820"/>
          </a:xfrm>
          <a:custGeom>
            <a:avLst/>
            <a:gdLst/>
            <a:ahLst/>
            <a:cxnLst/>
            <a:rect l="l" t="t" r="r" b="b"/>
            <a:pathLst>
              <a:path w="967104" h="591820">
                <a:moveTo>
                  <a:pt x="775184" y="380491"/>
                </a:moveTo>
                <a:lnTo>
                  <a:pt x="191885" y="380491"/>
                </a:lnTo>
                <a:lnTo>
                  <a:pt x="229338" y="386318"/>
                </a:lnTo>
                <a:lnTo>
                  <a:pt x="247099" y="400621"/>
                </a:lnTo>
                <a:lnTo>
                  <a:pt x="252429" y="415210"/>
                </a:lnTo>
                <a:lnTo>
                  <a:pt x="252591" y="421894"/>
                </a:lnTo>
                <a:lnTo>
                  <a:pt x="261303" y="470602"/>
                </a:lnTo>
                <a:lnTo>
                  <a:pt x="277991" y="513619"/>
                </a:lnTo>
                <a:lnTo>
                  <a:pt x="294204" y="544302"/>
                </a:lnTo>
                <a:lnTo>
                  <a:pt x="301486" y="556006"/>
                </a:lnTo>
                <a:lnTo>
                  <a:pt x="303774" y="564703"/>
                </a:lnTo>
                <a:lnTo>
                  <a:pt x="305788" y="573579"/>
                </a:lnTo>
                <a:lnTo>
                  <a:pt x="307684" y="582527"/>
                </a:lnTo>
                <a:lnTo>
                  <a:pt x="309614" y="591438"/>
                </a:lnTo>
                <a:lnTo>
                  <a:pt x="624701" y="591438"/>
                </a:lnTo>
                <a:lnTo>
                  <a:pt x="628986" y="581929"/>
                </a:lnTo>
                <a:lnTo>
                  <a:pt x="633353" y="573087"/>
                </a:lnTo>
                <a:lnTo>
                  <a:pt x="637649" y="565292"/>
                </a:lnTo>
                <a:lnTo>
                  <a:pt x="641719" y="558926"/>
                </a:lnTo>
                <a:lnTo>
                  <a:pt x="662397" y="529967"/>
                </a:lnTo>
                <a:lnTo>
                  <a:pt x="683598" y="499554"/>
                </a:lnTo>
                <a:lnTo>
                  <a:pt x="702370" y="470094"/>
                </a:lnTo>
                <a:lnTo>
                  <a:pt x="715760" y="443992"/>
                </a:lnTo>
                <a:lnTo>
                  <a:pt x="732443" y="408767"/>
                </a:lnTo>
                <a:lnTo>
                  <a:pt x="744256" y="391080"/>
                </a:lnTo>
                <a:lnTo>
                  <a:pt x="751283" y="384895"/>
                </a:lnTo>
                <a:lnTo>
                  <a:pt x="753606" y="384175"/>
                </a:lnTo>
                <a:lnTo>
                  <a:pt x="775184" y="380491"/>
                </a:lnTo>
                <a:close/>
              </a:path>
              <a:path w="967104" h="591820">
                <a:moveTo>
                  <a:pt x="142550" y="1061"/>
                </a:moveTo>
                <a:lnTo>
                  <a:pt x="117273" y="10175"/>
                </a:lnTo>
                <a:lnTo>
                  <a:pt x="104569" y="22742"/>
                </a:lnTo>
                <a:lnTo>
                  <a:pt x="101080" y="29083"/>
                </a:lnTo>
                <a:lnTo>
                  <a:pt x="83300" y="66801"/>
                </a:lnTo>
                <a:lnTo>
                  <a:pt x="61641" y="97093"/>
                </a:lnTo>
                <a:lnTo>
                  <a:pt x="38136" y="137112"/>
                </a:lnTo>
                <a:lnTo>
                  <a:pt x="19274" y="172011"/>
                </a:lnTo>
                <a:lnTo>
                  <a:pt x="42" y="231346"/>
                </a:lnTo>
                <a:lnTo>
                  <a:pt x="0" y="233045"/>
                </a:lnTo>
                <a:lnTo>
                  <a:pt x="830" y="258175"/>
                </a:lnTo>
                <a:lnTo>
                  <a:pt x="6777" y="270829"/>
                </a:lnTo>
                <a:lnTo>
                  <a:pt x="10402" y="274065"/>
                </a:lnTo>
                <a:lnTo>
                  <a:pt x="59297" y="312165"/>
                </a:lnTo>
                <a:lnTo>
                  <a:pt x="114840" y="356488"/>
                </a:lnTo>
                <a:lnTo>
                  <a:pt x="156548" y="376237"/>
                </a:lnTo>
                <a:lnTo>
                  <a:pt x="182777" y="381031"/>
                </a:lnTo>
                <a:lnTo>
                  <a:pt x="191885" y="380491"/>
                </a:lnTo>
                <a:lnTo>
                  <a:pt x="775184" y="380491"/>
                </a:lnTo>
                <a:lnTo>
                  <a:pt x="813828" y="373895"/>
                </a:lnTo>
                <a:lnTo>
                  <a:pt x="857905" y="351282"/>
                </a:lnTo>
                <a:lnTo>
                  <a:pt x="894195" y="318388"/>
                </a:lnTo>
                <a:lnTo>
                  <a:pt x="906578" y="303686"/>
                </a:lnTo>
                <a:lnTo>
                  <a:pt x="910911" y="299132"/>
                </a:lnTo>
                <a:lnTo>
                  <a:pt x="389767" y="299132"/>
                </a:lnTo>
                <a:lnTo>
                  <a:pt x="368497" y="289311"/>
                </a:lnTo>
                <a:lnTo>
                  <a:pt x="359144" y="282956"/>
                </a:lnTo>
                <a:lnTo>
                  <a:pt x="328755" y="261492"/>
                </a:lnTo>
                <a:lnTo>
                  <a:pt x="237732" y="261492"/>
                </a:lnTo>
                <a:lnTo>
                  <a:pt x="205424" y="233045"/>
                </a:lnTo>
                <a:lnTo>
                  <a:pt x="122543" y="233045"/>
                </a:lnTo>
                <a:lnTo>
                  <a:pt x="125546" y="210768"/>
                </a:lnTo>
                <a:lnTo>
                  <a:pt x="124845" y="177609"/>
                </a:lnTo>
                <a:lnTo>
                  <a:pt x="122740" y="147498"/>
                </a:lnTo>
                <a:lnTo>
                  <a:pt x="121527" y="134365"/>
                </a:lnTo>
                <a:lnTo>
                  <a:pt x="129225" y="119689"/>
                </a:lnTo>
                <a:lnTo>
                  <a:pt x="137863" y="97059"/>
                </a:lnTo>
                <a:lnTo>
                  <a:pt x="144919" y="76243"/>
                </a:lnTo>
                <a:lnTo>
                  <a:pt x="147816" y="67183"/>
                </a:lnTo>
                <a:lnTo>
                  <a:pt x="217924" y="67183"/>
                </a:lnTo>
                <a:lnTo>
                  <a:pt x="213708" y="19921"/>
                </a:lnTo>
                <a:lnTo>
                  <a:pt x="183757" y="5079"/>
                </a:lnTo>
                <a:lnTo>
                  <a:pt x="142550" y="1061"/>
                </a:lnTo>
                <a:close/>
              </a:path>
              <a:path w="967104" h="591820">
                <a:moveTo>
                  <a:pt x="547138" y="205359"/>
                </a:moveTo>
                <a:lnTo>
                  <a:pt x="415913" y="205359"/>
                </a:lnTo>
                <a:lnTo>
                  <a:pt x="418211" y="216830"/>
                </a:lnTo>
                <a:lnTo>
                  <a:pt x="421571" y="228185"/>
                </a:lnTo>
                <a:lnTo>
                  <a:pt x="424522" y="236630"/>
                </a:lnTo>
                <a:lnTo>
                  <a:pt x="425819" y="240029"/>
                </a:lnTo>
                <a:lnTo>
                  <a:pt x="427343" y="273685"/>
                </a:lnTo>
                <a:lnTo>
                  <a:pt x="412776" y="298547"/>
                </a:lnTo>
                <a:lnTo>
                  <a:pt x="389767" y="299132"/>
                </a:lnTo>
                <a:lnTo>
                  <a:pt x="910911" y="299132"/>
                </a:lnTo>
                <a:lnTo>
                  <a:pt x="920580" y="288972"/>
                </a:lnTo>
                <a:lnTo>
                  <a:pt x="920773" y="288798"/>
                </a:lnTo>
                <a:lnTo>
                  <a:pt x="598412" y="288798"/>
                </a:lnTo>
                <a:lnTo>
                  <a:pt x="558058" y="269652"/>
                </a:lnTo>
                <a:lnTo>
                  <a:pt x="549898" y="226409"/>
                </a:lnTo>
                <a:lnTo>
                  <a:pt x="548791" y="213729"/>
                </a:lnTo>
                <a:lnTo>
                  <a:pt x="547612" y="206501"/>
                </a:lnTo>
                <a:lnTo>
                  <a:pt x="547138" y="205359"/>
                </a:lnTo>
                <a:close/>
              </a:path>
              <a:path w="967104" h="591820">
                <a:moveTo>
                  <a:pt x="682155" y="253490"/>
                </a:moveTo>
                <a:lnTo>
                  <a:pt x="643227" y="263763"/>
                </a:lnTo>
                <a:lnTo>
                  <a:pt x="611515" y="280203"/>
                </a:lnTo>
                <a:lnTo>
                  <a:pt x="598412" y="288798"/>
                </a:lnTo>
                <a:lnTo>
                  <a:pt x="920773" y="288798"/>
                </a:lnTo>
                <a:lnTo>
                  <a:pt x="934915" y="276044"/>
                </a:lnTo>
                <a:lnTo>
                  <a:pt x="948297" y="266700"/>
                </a:lnTo>
                <a:lnTo>
                  <a:pt x="951905" y="263398"/>
                </a:lnTo>
                <a:lnTo>
                  <a:pt x="716903" y="263398"/>
                </a:lnTo>
                <a:lnTo>
                  <a:pt x="682155" y="253490"/>
                </a:lnTo>
                <a:close/>
              </a:path>
              <a:path w="967104" h="591820">
                <a:moveTo>
                  <a:pt x="788591" y="221874"/>
                </a:moveTo>
                <a:lnTo>
                  <a:pt x="750812" y="234362"/>
                </a:lnTo>
                <a:lnTo>
                  <a:pt x="725893" y="253493"/>
                </a:lnTo>
                <a:lnTo>
                  <a:pt x="716903" y="263398"/>
                </a:lnTo>
                <a:lnTo>
                  <a:pt x="951905" y="263398"/>
                </a:lnTo>
                <a:lnTo>
                  <a:pt x="960511" y="255520"/>
                </a:lnTo>
                <a:lnTo>
                  <a:pt x="965712" y="243554"/>
                </a:lnTo>
                <a:lnTo>
                  <a:pt x="966709" y="234362"/>
                </a:lnTo>
                <a:lnTo>
                  <a:pt x="966611" y="232189"/>
                </a:lnTo>
                <a:lnTo>
                  <a:pt x="839607" y="232189"/>
                </a:lnTo>
                <a:lnTo>
                  <a:pt x="836156" y="231901"/>
                </a:lnTo>
                <a:lnTo>
                  <a:pt x="788591" y="221874"/>
                </a:lnTo>
                <a:close/>
              </a:path>
              <a:path w="967104" h="591820">
                <a:moveTo>
                  <a:pt x="285389" y="254079"/>
                </a:moveTo>
                <a:lnTo>
                  <a:pt x="251809" y="258042"/>
                </a:lnTo>
                <a:lnTo>
                  <a:pt x="237732" y="261492"/>
                </a:lnTo>
                <a:lnTo>
                  <a:pt x="328755" y="261492"/>
                </a:lnTo>
                <a:lnTo>
                  <a:pt x="325493" y="259189"/>
                </a:lnTo>
                <a:lnTo>
                  <a:pt x="285389" y="254079"/>
                </a:lnTo>
                <a:close/>
              </a:path>
              <a:path w="967104" h="591820">
                <a:moveTo>
                  <a:pt x="163469" y="222456"/>
                </a:moveTo>
                <a:lnTo>
                  <a:pt x="134291" y="228185"/>
                </a:lnTo>
                <a:lnTo>
                  <a:pt x="122543" y="233045"/>
                </a:lnTo>
                <a:lnTo>
                  <a:pt x="205424" y="233045"/>
                </a:lnTo>
                <a:lnTo>
                  <a:pt x="200982" y="229133"/>
                </a:lnTo>
                <a:lnTo>
                  <a:pt x="163469" y="222456"/>
                </a:lnTo>
                <a:close/>
              </a:path>
              <a:path w="967104" h="591820">
                <a:moveTo>
                  <a:pt x="871786" y="54990"/>
                </a:moveTo>
                <a:lnTo>
                  <a:pt x="812788" y="54990"/>
                </a:lnTo>
                <a:lnTo>
                  <a:pt x="822115" y="55709"/>
                </a:lnTo>
                <a:lnTo>
                  <a:pt x="827774" y="65214"/>
                </a:lnTo>
                <a:lnTo>
                  <a:pt x="830576" y="76243"/>
                </a:lnTo>
                <a:lnTo>
                  <a:pt x="831330" y="81534"/>
                </a:lnTo>
                <a:lnTo>
                  <a:pt x="832017" y="144018"/>
                </a:lnTo>
                <a:lnTo>
                  <a:pt x="843681" y="185642"/>
                </a:lnTo>
                <a:lnTo>
                  <a:pt x="857298" y="208835"/>
                </a:lnTo>
                <a:lnTo>
                  <a:pt x="863842" y="216026"/>
                </a:lnTo>
                <a:lnTo>
                  <a:pt x="856891" y="226812"/>
                </a:lnTo>
                <a:lnTo>
                  <a:pt x="847666" y="231346"/>
                </a:lnTo>
                <a:lnTo>
                  <a:pt x="839607" y="232189"/>
                </a:lnTo>
                <a:lnTo>
                  <a:pt x="966611" y="232189"/>
                </a:lnTo>
                <a:lnTo>
                  <a:pt x="966458" y="230124"/>
                </a:lnTo>
                <a:lnTo>
                  <a:pt x="946073" y="168195"/>
                </a:lnTo>
                <a:lnTo>
                  <a:pt x="911007" y="107981"/>
                </a:lnTo>
                <a:lnTo>
                  <a:pt x="877822" y="62388"/>
                </a:lnTo>
                <a:lnTo>
                  <a:pt x="871786" y="54990"/>
                </a:lnTo>
                <a:close/>
              </a:path>
              <a:path w="967104" h="591820">
                <a:moveTo>
                  <a:pt x="475201" y="42584"/>
                </a:moveTo>
                <a:lnTo>
                  <a:pt x="458458" y="44703"/>
                </a:lnTo>
                <a:lnTo>
                  <a:pt x="415096" y="70858"/>
                </a:lnTo>
                <a:lnTo>
                  <a:pt x="400927" y="106108"/>
                </a:lnTo>
                <a:lnTo>
                  <a:pt x="402390" y="137112"/>
                </a:lnTo>
                <a:lnTo>
                  <a:pt x="405880" y="150367"/>
                </a:lnTo>
                <a:lnTo>
                  <a:pt x="396550" y="152005"/>
                </a:lnTo>
                <a:lnTo>
                  <a:pt x="394101" y="159940"/>
                </a:lnTo>
                <a:lnTo>
                  <a:pt x="395129" y="168709"/>
                </a:lnTo>
                <a:lnTo>
                  <a:pt x="396228" y="172847"/>
                </a:lnTo>
                <a:lnTo>
                  <a:pt x="401340" y="195554"/>
                </a:lnTo>
                <a:lnTo>
                  <a:pt x="407881" y="204771"/>
                </a:lnTo>
                <a:lnTo>
                  <a:pt x="413516" y="206154"/>
                </a:lnTo>
                <a:lnTo>
                  <a:pt x="415913" y="205359"/>
                </a:lnTo>
                <a:lnTo>
                  <a:pt x="547138" y="205359"/>
                </a:lnTo>
                <a:lnTo>
                  <a:pt x="545453" y="201295"/>
                </a:lnTo>
                <a:lnTo>
                  <a:pt x="558324" y="201295"/>
                </a:lnTo>
                <a:lnTo>
                  <a:pt x="573820" y="164153"/>
                </a:lnTo>
                <a:lnTo>
                  <a:pt x="571980" y="146319"/>
                </a:lnTo>
                <a:lnTo>
                  <a:pt x="563595" y="142239"/>
                </a:lnTo>
                <a:lnTo>
                  <a:pt x="557264" y="142239"/>
                </a:lnTo>
                <a:lnTo>
                  <a:pt x="545737" y="74922"/>
                </a:lnTo>
                <a:lnTo>
                  <a:pt x="511338" y="47180"/>
                </a:lnTo>
                <a:lnTo>
                  <a:pt x="475201" y="42584"/>
                </a:lnTo>
                <a:close/>
              </a:path>
              <a:path w="967104" h="591820">
                <a:moveTo>
                  <a:pt x="558324" y="201295"/>
                </a:moveTo>
                <a:lnTo>
                  <a:pt x="545453" y="201295"/>
                </a:lnTo>
                <a:lnTo>
                  <a:pt x="557264" y="203835"/>
                </a:lnTo>
                <a:lnTo>
                  <a:pt x="558324" y="201295"/>
                </a:lnTo>
                <a:close/>
              </a:path>
              <a:path w="967104" h="591820">
                <a:moveTo>
                  <a:pt x="562783" y="141845"/>
                </a:moveTo>
                <a:lnTo>
                  <a:pt x="557264" y="142239"/>
                </a:lnTo>
                <a:lnTo>
                  <a:pt x="563595" y="142239"/>
                </a:lnTo>
                <a:lnTo>
                  <a:pt x="562783" y="141845"/>
                </a:lnTo>
                <a:close/>
              </a:path>
              <a:path w="967104" h="591820">
                <a:moveTo>
                  <a:pt x="217924" y="67183"/>
                </a:moveTo>
                <a:lnTo>
                  <a:pt x="147816" y="67183"/>
                </a:lnTo>
                <a:lnTo>
                  <a:pt x="157393" y="73261"/>
                </a:lnTo>
                <a:lnTo>
                  <a:pt x="171280" y="76850"/>
                </a:lnTo>
                <a:lnTo>
                  <a:pt x="183785" y="78559"/>
                </a:lnTo>
                <a:lnTo>
                  <a:pt x="189218" y="78994"/>
                </a:lnTo>
                <a:lnTo>
                  <a:pt x="191885" y="94107"/>
                </a:lnTo>
                <a:lnTo>
                  <a:pt x="202553" y="100457"/>
                </a:lnTo>
                <a:lnTo>
                  <a:pt x="214394" y="94196"/>
                </a:lnTo>
                <a:lnTo>
                  <a:pt x="218031" y="71135"/>
                </a:lnTo>
                <a:lnTo>
                  <a:pt x="217924" y="67183"/>
                </a:lnTo>
                <a:close/>
              </a:path>
              <a:path w="967104" h="591820">
                <a:moveTo>
                  <a:pt x="810248" y="0"/>
                </a:moveTo>
                <a:lnTo>
                  <a:pt x="733921" y="13970"/>
                </a:lnTo>
                <a:lnTo>
                  <a:pt x="700663" y="53197"/>
                </a:lnTo>
                <a:lnTo>
                  <a:pt x="702114" y="76495"/>
                </a:lnTo>
                <a:lnTo>
                  <a:pt x="712077" y="91566"/>
                </a:lnTo>
                <a:lnTo>
                  <a:pt x="720478" y="94478"/>
                </a:lnTo>
                <a:lnTo>
                  <a:pt x="731557" y="95710"/>
                </a:lnTo>
                <a:lnTo>
                  <a:pt x="742421" y="94870"/>
                </a:lnTo>
                <a:lnTo>
                  <a:pt x="750177" y="91566"/>
                </a:lnTo>
                <a:lnTo>
                  <a:pt x="752082" y="89662"/>
                </a:lnTo>
                <a:lnTo>
                  <a:pt x="750558" y="80899"/>
                </a:lnTo>
                <a:lnTo>
                  <a:pt x="776552" y="78378"/>
                </a:lnTo>
                <a:lnTo>
                  <a:pt x="790770" y="70358"/>
                </a:lnTo>
                <a:lnTo>
                  <a:pt x="796725" y="61860"/>
                </a:lnTo>
                <a:lnTo>
                  <a:pt x="797929" y="57912"/>
                </a:lnTo>
                <a:lnTo>
                  <a:pt x="812788" y="54990"/>
                </a:lnTo>
                <a:lnTo>
                  <a:pt x="871786" y="54990"/>
                </a:lnTo>
                <a:lnTo>
                  <a:pt x="863080" y="44323"/>
                </a:lnTo>
                <a:lnTo>
                  <a:pt x="839141" y="11433"/>
                </a:lnTo>
                <a:lnTo>
                  <a:pt x="810248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69338" y="3464052"/>
            <a:ext cx="2676525" cy="76200"/>
          </a:xfrm>
          <a:custGeom>
            <a:avLst/>
            <a:gdLst/>
            <a:ahLst/>
            <a:cxnLst/>
            <a:rect l="l" t="t" r="r" b="b"/>
            <a:pathLst>
              <a:path w="2676525" h="76200">
                <a:moveTo>
                  <a:pt x="2600071" y="0"/>
                </a:moveTo>
                <a:lnTo>
                  <a:pt x="2600071" y="76200"/>
                </a:lnTo>
                <a:lnTo>
                  <a:pt x="2663571" y="44450"/>
                </a:lnTo>
                <a:lnTo>
                  <a:pt x="2616327" y="44450"/>
                </a:lnTo>
                <a:lnTo>
                  <a:pt x="2619121" y="41656"/>
                </a:lnTo>
                <a:lnTo>
                  <a:pt x="2619121" y="34544"/>
                </a:lnTo>
                <a:lnTo>
                  <a:pt x="2616327" y="31750"/>
                </a:lnTo>
                <a:lnTo>
                  <a:pt x="2663571" y="31750"/>
                </a:lnTo>
                <a:lnTo>
                  <a:pt x="2600071" y="0"/>
                </a:lnTo>
                <a:close/>
              </a:path>
              <a:path w="2676525" h="76200">
                <a:moveTo>
                  <a:pt x="2600071" y="31750"/>
                </a:moveTo>
                <a:lnTo>
                  <a:pt x="2793" y="31750"/>
                </a:lnTo>
                <a:lnTo>
                  <a:pt x="0" y="34544"/>
                </a:lnTo>
                <a:lnTo>
                  <a:pt x="0" y="41656"/>
                </a:lnTo>
                <a:lnTo>
                  <a:pt x="2793" y="44450"/>
                </a:lnTo>
                <a:lnTo>
                  <a:pt x="2600071" y="44450"/>
                </a:lnTo>
                <a:lnTo>
                  <a:pt x="2600071" y="31750"/>
                </a:lnTo>
                <a:close/>
              </a:path>
              <a:path w="2676525" h="76200">
                <a:moveTo>
                  <a:pt x="2663571" y="31750"/>
                </a:moveTo>
                <a:lnTo>
                  <a:pt x="2616327" y="31750"/>
                </a:lnTo>
                <a:lnTo>
                  <a:pt x="2619121" y="34544"/>
                </a:lnTo>
                <a:lnTo>
                  <a:pt x="2619121" y="41656"/>
                </a:lnTo>
                <a:lnTo>
                  <a:pt x="2616327" y="44450"/>
                </a:lnTo>
                <a:lnTo>
                  <a:pt x="2663571" y="44450"/>
                </a:lnTo>
                <a:lnTo>
                  <a:pt x="2676271" y="38100"/>
                </a:lnTo>
                <a:lnTo>
                  <a:pt x="2663571" y="31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56347" y="3489325"/>
            <a:ext cx="2766695" cy="76200"/>
          </a:xfrm>
          <a:custGeom>
            <a:avLst/>
            <a:gdLst/>
            <a:ahLst/>
            <a:cxnLst/>
            <a:rect l="l" t="t" r="r" b="b"/>
            <a:pathLst>
              <a:path w="2766695" h="76200">
                <a:moveTo>
                  <a:pt x="75819" y="0"/>
                </a:moveTo>
                <a:lnTo>
                  <a:pt x="0" y="38735"/>
                </a:lnTo>
                <a:lnTo>
                  <a:pt x="76580" y="76200"/>
                </a:lnTo>
                <a:lnTo>
                  <a:pt x="76264" y="44576"/>
                </a:lnTo>
                <a:lnTo>
                  <a:pt x="60071" y="44576"/>
                </a:lnTo>
                <a:lnTo>
                  <a:pt x="57150" y="41783"/>
                </a:lnTo>
                <a:lnTo>
                  <a:pt x="57150" y="34671"/>
                </a:lnTo>
                <a:lnTo>
                  <a:pt x="59944" y="31876"/>
                </a:lnTo>
                <a:lnTo>
                  <a:pt x="63373" y="31750"/>
                </a:lnTo>
                <a:lnTo>
                  <a:pt x="76135" y="31630"/>
                </a:lnTo>
                <a:lnTo>
                  <a:pt x="75819" y="0"/>
                </a:lnTo>
                <a:close/>
              </a:path>
              <a:path w="2766695" h="76200">
                <a:moveTo>
                  <a:pt x="76135" y="31630"/>
                </a:moveTo>
                <a:lnTo>
                  <a:pt x="63373" y="31750"/>
                </a:lnTo>
                <a:lnTo>
                  <a:pt x="59944" y="31876"/>
                </a:lnTo>
                <a:lnTo>
                  <a:pt x="57150" y="34671"/>
                </a:lnTo>
                <a:lnTo>
                  <a:pt x="57150" y="41783"/>
                </a:lnTo>
                <a:lnTo>
                  <a:pt x="60071" y="44576"/>
                </a:lnTo>
                <a:lnTo>
                  <a:pt x="63500" y="44450"/>
                </a:lnTo>
                <a:lnTo>
                  <a:pt x="76262" y="44330"/>
                </a:lnTo>
                <a:lnTo>
                  <a:pt x="76135" y="31630"/>
                </a:lnTo>
                <a:close/>
              </a:path>
              <a:path w="2766695" h="76200">
                <a:moveTo>
                  <a:pt x="76262" y="44330"/>
                </a:moveTo>
                <a:lnTo>
                  <a:pt x="63500" y="44450"/>
                </a:lnTo>
                <a:lnTo>
                  <a:pt x="60071" y="44576"/>
                </a:lnTo>
                <a:lnTo>
                  <a:pt x="76264" y="44576"/>
                </a:lnTo>
                <a:lnTo>
                  <a:pt x="76262" y="44330"/>
                </a:lnTo>
                <a:close/>
              </a:path>
              <a:path w="2766695" h="76200">
                <a:moveTo>
                  <a:pt x="2763393" y="6476"/>
                </a:moveTo>
                <a:lnTo>
                  <a:pt x="2759836" y="6476"/>
                </a:lnTo>
                <a:lnTo>
                  <a:pt x="76135" y="31630"/>
                </a:lnTo>
                <a:lnTo>
                  <a:pt x="76262" y="44330"/>
                </a:lnTo>
                <a:lnTo>
                  <a:pt x="2763520" y="19176"/>
                </a:lnTo>
                <a:lnTo>
                  <a:pt x="2766313" y="16255"/>
                </a:lnTo>
                <a:lnTo>
                  <a:pt x="2766186" y="9271"/>
                </a:lnTo>
                <a:lnTo>
                  <a:pt x="2763393" y="64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133726" y="2854142"/>
            <a:ext cx="2526030" cy="1038225"/>
          </a:xfrm>
          <a:prstGeom prst="rect">
            <a:avLst/>
          </a:prstGeom>
        </p:spPr>
        <p:txBody>
          <a:bodyPr wrap="square" lIns="0" tIns="225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400" spc="-5">
                <a:latin typeface="微软雅黑"/>
                <a:cs typeface="微软雅黑"/>
              </a:rPr>
              <a:t>6个Scrum</a:t>
            </a:r>
            <a:r>
              <a:rPr dirty="0" sz="2400" spc="-50">
                <a:latin typeface="微软雅黑"/>
                <a:cs typeface="微软雅黑"/>
              </a:rPr>
              <a:t> </a:t>
            </a:r>
            <a:r>
              <a:rPr dirty="0" sz="2400" spc="-10">
                <a:latin typeface="微软雅黑"/>
                <a:cs typeface="微软雅黑"/>
              </a:rPr>
              <a:t>Master</a:t>
            </a:r>
            <a:endParaRPr sz="2400">
              <a:latin typeface="微软雅黑"/>
              <a:cs typeface="微软雅黑"/>
            </a:endParaRPr>
          </a:p>
          <a:p>
            <a:pPr marL="12700" marR="226060">
              <a:lnSpc>
                <a:spcPct val="100000"/>
              </a:lnSpc>
              <a:spcBef>
                <a:spcPts val="775"/>
              </a:spcBef>
            </a:pPr>
            <a:r>
              <a:rPr dirty="0" sz="1100">
                <a:latin typeface="微软雅黑"/>
                <a:cs typeface="微软雅黑"/>
              </a:rPr>
              <a:t>半年内，</a:t>
            </a:r>
            <a:r>
              <a:rPr dirty="0" sz="1100" spc="5">
                <a:solidFill>
                  <a:srgbClr val="006FC0"/>
                </a:solidFill>
                <a:latin typeface="微软雅黑"/>
                <a:cs typeface="微软雅黑"/>
              </a:rPr>
              <a:t>C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端培养出3个</a:t>
            </a:r>
            <a:r>
              <a:rPr dirty="0" sz="1100" spc="-15">
                <a:solidFill>
                  <a:srgbClr val="006FC0"/>
                </a:solidFill>
                <a:latin typeface="微软雅黑"/>
                <a:cs typeface="微软雅黑"/>
              </a:rPr>
              <a:t>合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格的</a:t>
            </a:r>
            <a:r>
              <a:rPr dirty="0" sz="1100" spc="-5">
                <a:solidFill>
                  <a:srgbClr val="006FC0"/>
                </a:solidFill>
                <a:latin typeface="微软雅黑"/>
                <a:cs typeface="微软雅黑"/>
              </a:rPr>
              <a:t>Scr</a:t>
            </a:r>
            <a:r>
              <a:rPr dirty="0" sz="1100" spc="-10">
                <a:solidFill>
                  <a:srgbClr val="006FC0"/>
                </a:solidFill>
                <a:latin typeface="微软雅黑"/>
                <a:cs typeface="微软雅黑"/>
              </a:rPr>
              <a:t>u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m  </a:t>
            </a:r>
            <a:r>
              <a:rPr dirty="0" sz="1100" spc="-5">
                <a:solidFill>
                  <a:srgbClr val="006FC0"/>
                </a:solidFill>
                <a:latin typeface="微软雅黑"/>
                <a:cs typeface="微软雅黑"/>
              </a:rPr>
              <a:t>Master，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其他端同期培养出3个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28</a:t>
            </a:fld>
          </a:p>
        </p:txBody>
      </p:sp>
      <p:sp>
        <p:nvSpPr>
          <p:cNvPr id="28" name="object 28"/>
          <p:cNvSpPr txBox="1"/>
          <p:nvPr/>
        </p:nvSpPr>
        <p:spPr>
          <a:xfrm>
            <a:off x="7607300" y="2854142"/>
            <a:ext cx="2430780" cy="1373505"/>
          </a:xfrm>
          <a:prstGeom prst="rect">
            <a:avLst/>
          </a:prstGeom>
        </p:spPr>
        <p:txBody>
          <a:bodyPr wrap="square" lIns="0" tIns="225425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775"/>
              </a:spcBef>
            </a:pPr>
            <a:r>
              <a:rPr dirty="0" sz="2400" spc="-5">
                <a:latin typeface="微软雅黑"/>
                <a:cs typeface="微软雅黑"/>
              </a:rPr>
              <a:t>团队进入规范期</a:t>
            </a:r>
            <a:endParaRPr sz="2400">
              <a:latin typeface="微软雅黑"/>
              <a:cs typeface="微软雅黑"/>
            </a:endParaRPr>
          </a:p>
          <a:p>
            <a:pPr algn="r" marL="12700" marR="5080" indent="7620">
              <a:lnSpc>
                <a:spcPct val="100000"/>
              </a:lnSpc>
              <a:spcBef>
                <a:spcPts val="775"/>
              </a:spcBef>
            </a:pPr>
            <a:r>
              <a:rPr dirty="0" sz="1100">
                <a:latin typeface="微软雅黑"/>
                <a:cs typeface="微软雅黑"/>
              </a:rPr>
              <a:t>5次</a:t>
            </a:r>
            <a:r>
              <a:rPr dirty="0" sz="1100" spc="-15">
                <a:latin typeface="微软雅黑"/>
                <a:cs typeface="微软雅黑"/>
              </a:rPr>
              <a:t>Q</a:t>
            </a:r>
            <a:r>
              <a:rPr dirty="0" sz="1100">
                <a:latin typeface="微软雅黑"/>
                <a:cs typeface="微软雅黑"/>
              </a:rPr>
              <a:t>A检查，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积累100</a:t>
            </a:r>
            <a:r>
              <a:rPr dirty="0" sz="1100" spc="-5">
                <a:solidFill>
                  <a:srgbClr val="006FC0"/>
                </a:solidFill>
                <a:latin typeface="微软雅黑"/>
                <a:cs typeface="微软雅黑"/>
              </a:rPr>
              <a:t>+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项C</a:t>
            </a:r>
            <a:r>
              <a:rPr dirty="0" sz="1100" spc="-10">
                <a:solidFill>
                  <a:srgbClr val="006FC0"/>
                </a:solidFill>
                <a:latin typeface="微软雅黑"/>
                <a:cs typeface="微软雅黑"/>
              </a:rPr>
              <a:t>h</a:t>
            </a:r>
            <a:r>
              <a:rPr dirty="0" sz="1100" spc="-5">
                <a:solidFill>
                  <a:srgbClr val="006FC0"/>
                </a:solidFill>
                <a:latin typeface="微软雅黑"/>
                <a:cs typeface="微软雅黑"/>
              </a:rPr>
              <a:t>eckL</a:t>
            </a:r>
            <a:r>
              <a:rPr dirty="0" sz="1100" spc="-10">
                <a:solidFill>
                  <a:srgbClr val="006FC0"/>
                </a:solidFill>
                <a:latin typeface="微软雅黑"/>
                <a:cs typeface="微软雅黑"/>
              </a:rPr>
              <a:t>i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st， 发现和整改7个团队共计70</a:t>
            </a:r>
            <a:r>
              <a:rPr dirty="0" sz="1100" spc="-5">
                <a:solidFill>
                  <a:srgbClr val="006FC0"/>
                </a:solidFill>
                <a:latin typeface="微软雅黑"/>
                <a:cs typeface="微软雅黑"/>
              </a:rPr>
              <a:t>+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个</a:t>
            </a:r>
            <a:r>
              <a:rPr dirty="0" sz="1100" spc="-15">
                <a:solidFill>
                  <a:srgbClr val="006FC0"/>
                </a:solidFill>
                <a:latin typeface="微软雅黑"/>
                <a:cs typeface="微软雅黑"/>
              </a:rPr>
              <a:t>问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题</a:t>
            </a:r>
            <a:r>
              <a:rPr dirty="0" sz="1100">
                <a:latin typeface="微软雅黑"/>
                <a:cs typeface="微软雅黑"/>
              </a:rPr>
              <a:t>； 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引导管理理念落地20几项，</a:t>
            </a:r>
            <a:r>
              <a:rPr dirty="0" sz="1100" spc="-15">
                <a:solidFill>
                  <a:srgbClr val="006FC0"/>
                </a:solidFill>
                <a:latin typeface="微软雅黑"/>
                <a:cs typeface="微软雅黑"/>
              </a:rPr>
              <a:t>促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进了</a:t>
            </a:r>
            <a:r>
              <a:rPr dirty="0" sz="1100" spc="-15">
                <a:solidFill>
                  <a:srgbClr val="006FC0"/>
                </a:solidFill>
                <a:latin typeface="微软雅黑"/>
                <a:cs typeface="微软雅黑"/>
              </a:rPr>
              <a:t>管</a:t>
            </a: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理</a:t>
            </a:r>
            <a:endParaRPr sz="1100">
              <a:latin typeface="微软雅黑"/>
              <a:cs typeface="微软雅黑"/>
            </a:endParaRPr>
          </a:p>
          <a:p>
            <a:pPr algn="r" marR="5080">
              <a:lnSpc>
                <a:spcPct val="100000"/>
              </a:lnSpc>
            </a:pPr>
            <a:r>
              <a:rPr dirty="0" sz="1100">
                <a:solidFill>
                  <a:srgbClr val="006FC0"/>
                </a:solidFill>
                <a:latin typeface="微软雅黑"/>
                <a:cs typeface="微软雅黑"/>
              </a:rPr>
              <a:t>成熟度的提升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9408" y="841247"/>
            <a:ext cx="3684904" cy="5715000"/>
          </a:xfrm>
          <a:custGeom>
            <a:avLst/>
            <a:gdLst/>
            <a:ahLst/>
            <a:cxnLst/>
            <a:rect l="l" t="t" r="r" b="b"/>
            <a:pathLst>
              <a:path w="3684904" h="5715000">
                <a:moveTo>
                  <a:pt x="1293853" y="1905000"/>
                </a:moveTo>
                <a:lnTo>
                  <a:pt x="1051837" y="1905000"/>
                </a:lnTo>
                <a:lnTo>
                  <a:pt x="863945" y="1955800"/>
                </a:lnTo>
                <a:lnTo>
                  <a:pt x="679269" y="2057400"/>
                </a:lnTo>
                <a:lnTo>
                  <a:pt x="670697" y="2095500"/>
                </a:lnTo>
                <a:lnTo>
                  <a:pt x="661307" y="2120900"/>
                </a:lnTo>
                <a:lnTo>
                  <a:pt x="651202" y="2159000"/>
                </a:lnTo>
                <a:lnTo>
                  <a:pt x="640485" y="2197100"/>
                </a:lnTo>
                <a:lnTo>
                  <a:pt x="629261" y="2247900"/>
                </a:lnTo>
                <a:lnTo>
                  <a:pt x="617632" y="2298700"/>
                </a:lnTo>
                <a:lnTo>
                  <a:pt x="605702" y="2362200"/>
                </a:lnTo>
                <a:lnTo>
                  <a:pt x="593575" y="2425700"/>
                </a:lnTo>
                <a:lnTo>
                  <a:pt x="581354" y="2501900"/>
                </a:lnTo>
                <a:lnTo>
                  <a:pt x="567994" y="2565400"/>
                </a:lnTo>
                <a:lnTo>
                  <a:pt x="554433" y="2628900"/>
                </a:lnTo>
                <a:lnTo>
                  <a:pt x="540694" y="2692400"/>
                </a:lnTo>
                <a:lnTo>
                  <a:pt x="526802" y="2743200"/>
                </a:lnTo>
                <a:lnTo>
                  <a:pt x="512780" y="2794000"/>
                </a:lnTo>
                <a:lnTo>
                  <a:pt x="498652" y="2832100"/>
                </a:lnTo>
                <a:lnTo>
                  <a:pt x="484443" y="2882900"/>
                </a:lnTo>
                <a:lnTo>
                  <a:pt x="470176" y="2921000"/>
                </a:lnTo>
                <a:lnTo>
                  <a:pt x="455876" y="2946400"/>
                </a:lnTo>
                <a:lnTo>
                  <a:pt x="445424" y="2971800"/>
                </a:lnTo>
                <a:lnTo>
                  <a:pt x="431794" y="2997200"/>
                </a:lnTo>
                <a:lnTo>
                  <a:pt x="414139" y="3035300"/>
                </a:lnTo>
                <a:lnTo>
                  <a:pt x="391616" y="3060700"/>
                </a:lnTo>
                <a:lnTo>
                  <a:pt x="382451" y="3086100"/>
                </a:lnTo>
                <a:lnTo>
                  <a:pt x="354911" y="3124200"/>
                </a:lnTo>
                <a:lnTo>
                  <a:pt x="345842" y="3149600"/>
                </a:lnTo>
                <a:lnTo>
                  <a:pt x="337321" y="3162300"/>
                </a:lnTo>
                <a:lnTo>
                  <a:pt x="329943" y="3187700"/>
                </a:lnTo>
                <a:lnTo>
                  <a:pt x="324304" y="3200400"/>
                </a:lnTo>
                <a:lnTo>
                  <a:pt x="320684" y="3213100"/>
                </a:lnTo>
                <a:lnTo>
                  <a:pt x="315731" y="3225800"/>
                </a:lnTo>
                <a:lnTo>
                  <a:pt x="312112" y="3238500"/>
                </a:lnTo>
                <a:lnTo>
                  <a:pt x="279896" y="3314700"/>
                </a:lnTo>
                <a:lnTo>
                  <a:pt x="250658" y="3378200"/>
                </a:lnTo>
                <a:lnTo>
                  <a:pt x="224425" y="3441700"/>
                </a:lnTo>
                <a:lnTo>
                  <a:pt x="201221" y="3492500"/>
                </a:lnTo>
                <a:lnTo>
                  <a:pt x="181072" y="3543300"/>
                </a:lnTo>
                <a:lnTo>
                  <a:pt x="164002" y="3581400"/>
                </a:lnTo>
                <a:lnTo>
                  <a:pt x="150036" y="3619500"/>
                </a:lnTo>
                <a:lnTo>
                  <a:pt x="139199" y="3657600"/>
                </a:lnTo>
                <a:lnTo>
                  <a:pt x="131518" y="3670300"/>
                </a:lnTo>
                <a:lnTo>
                  <a:pt x="112983" y="3721100"/>
                </a:lnTo>
                <a:lnTo>
                  <a:pt x="95835" y="3771900"/>
                </a:lnTo>
                <a:lnTo>
                  <a:pt x="80085" y="3822700"/>
                </a:lnTo>
                <a:lnTo>
                  <a:pt x="65748" y="3873500"/>
                </a:lnTo>
                <a:lnTo>
                  <a:pt x="52837" y="3924300"/>
                </a:lnTo>
                <a:lnTo>
                  <a:pt x="41364" y="3962400"/>
                </a:lnTo>
                <a:lnTo>
                  <a:pt x="31343" y="4013200"/>
                </a:lnTo>
                <a:lnTo>
                  <a:pt x="22787" y="4064000"/>
                </a:lnTo>
                <a:lnTo>
                  <a:pt x="15710" y="4102100"/>
                </a:lnTo>
                <a:lnTo>
                  <a:pt x="10123" y="4152900"/>
                </a:lnTo>
                <a:lnTo>
                  <a:pt x="6042" y="4191000"/>
                </a:lnTo>
                <a:lnTo>
                  <a:pt x="2549" y="4254500"/>
                </a:lnTo>
                <a:lnTo>
                  <a:pt x="546" y="4318000"/>
                </a:lnTo>
                <a:lnTo>
                  <a:pt x="0" y="4368800"/>
                </a:lnTo>
                <a:lnTo>
                  <a:pt x="876" y="4419600"/>
                </a:lnTo>
                <a:lnTo>
                  <a:pt x="3143" y="4470400"/>
                </a:lnTo>
                <a:lnTo>
                  <a:pt x="6765" y="4521200"/>
                </a:lnTo>
                <a:lnTo>
                  <a:pt x="11709" y="4572000"/>
                </a:lnTo>
                <a:lnTo>
                  <a:pt x="17942" y="4622800"/>
                </a:lnTo>
                <a:lnTo>
                  <a:pt x="25430" y="4673600"/>
                </a:lnTo>
                <a:lnTo>
                  <a:pt x="34138" y="4711700"/>
                </a:lnTo>
                <a:lnTo>
                  <a:pt x="44035" y="4749800"/>
                </a:lnTo>
                <a:lnTo>
                  <a:pt x="55085" y="4787900"/>
                </a:lnTo>
                <a:lnTo>
                  <a:pt x="67256" y="4826000"/>
                </a:lnTo>
                <a:lnTo>
                  <a:pt x="90699" y="4876800"/>
                </a:lnTo>
                <a:lnTo>
                  <a:pt x="116719" y="4927600"/>
                </a:lnTo>
                <a:lnTo>
                  <a:pt x="145336" y="4965700"/>
                </a:lnTo>
                <a:lnTo>
                  <a:pt x="176571" y="4991100"/>
                </a:lnTo>
                <a:lnTo>
                  <a:pt x="210445" y="5029200"/>
                </a:lnTo>
                <a:lnTo>
                  <a:pt x="246978" y="5054600"/>
                </a:lnTo>
                <a:lnTo>
                  <a:pt x="286191" y="5067300"/>
                </a:lnTo>
                <a:lnTo>
                  <a:pt x="328105" y="5080000"/>
                </a:lnTo>
                <a:lnTo>
                  <a:pt x="372741" y="5092700"/>
                </a:lnTo>
                <a:lnTo>
                  <a:pt x="523186" y="5092700"/>
                </a:lnTo>
                <a:lnTo>
                  <a:pt x="531165" y="5105400"/>
                </a:lnTo>
                <a:lnTo>
                  <a:pt x="536251" y="5118100"/>
                </a:lnTo>
                <a:lnTo>
                  <a:pt x="537884" y="5143500"/>
                </a:lnTo>
                <a:lnTo>
                  <a:pt x="535505" y="5156200"/>
                </a:lnTo>
                <a:lnTo>
                  <a:pt x="531883" y="5181600"/>
                </a:lnTo>
                <a:lnTo>
                  <a:pt x="529393" y="5194300"/>
                </a:lnTo>
                <a:lnTo>
                  <a:pt x="526879" y="5219700"/>
                </a:lnTo>
                <a:lnTo>
                  <a:pt x="523186" y="5245100"/>
                </a:lnTo>
                <a:lnTo>
                  <a:pt x="538711" y="5245100"/>
                </a:lnTo>
                <a:lnTo>
                  <a:pt x="557666" y="5257800"/>
                </a:lnTo>
                <a:lnTo>
                  <a:pt x="580050" y="5257800"/>
                </a:lnTo>
                <a:lnTo>
                  <a:pt x="605863" y="5270500"/>
                </a:lnTo>
                <a:lnTo>
                  <a:pt x="627673" y="5270500"/>
                </a:lnTo>
                <a:lnTo>
                  <a:pt x="647185" y="5283200"/>
                </a:lnTo>
                <a:lnTo>
                  <a:pt x="679269" y="5283200"/>
                </a:lnTo>
                <a:lnTo>
                  <a:pt x="677007" y="5321300"/>
                </a:lnTo>
                <a:lnTo>
                  <a:pt x="674267" y="5346700"/>
                </a:lnTo>
                <a:lnTo>
                  <a:pt x="671023" y="5397500"/>
                </a:lnTo>
                <a:lnTo>
                  <a:pt x="667250" y="5435600"/>
                </a:lnTo>
                <a:lnTo>
                  <a:pt x="662920" y="5486400"/>
                </a:lnTo>
                <a:lnTo>
                  <a:pt x="658008" y="5537200"/>
                </a:lnTo>
                <a:lnTo>
                  <a:pt x="652488" y="5600700"/>
                </a:lnTo>
                <a:lnTo>
                  <a:pt x="646333" y="5651500"/>
                </a:lnTo>
                <a:lnTo>
                  <a:pt x="639518" y="5715000"/>
                </a:lnTo>
                <a:lnTo>
                  <a:pt x="3143069" y="5715000"/>
                </a:lnTo>
                <a:lnTo>
                  <a:pt x="3152191" y="5689600"/>
                </a:lnTo>
                <a:lnTo>
                  <a:pt x="3160706" y="5664200"/>
                </a:lnTo>
                <a:lnTo>
                  <a:pt x="3168054" y="5651500"/>
                </a:lnTo>
                <a:lnTo>
                  <a:pt x="3173676" y="5638800"/>
                </a:lnTo>
                <a:lnTo>
                  <a:pt x="3179286" y="5600700"/>
                </a:lnTo>
                <a:lnTo>
                  <a:pt x="3185418" y="5562600"/>
                </a:lnTo>
                <a:lnTo>
                  <a:pt x="3191864" y="5511800"/>
                </a:lnTo>
                <a:lnTo>
                  <a:pt x="3198414" y="5461000"/>
                </a:lnTo>
                <a:lnTo>
                  <a:pt x="3204860" y="5410200"/>
                </a:lnTo>
                <a:lnTo>
                  <a:pt x="3210993" y="5346700"/>
                </a:lnTo>
                <a:lnTo>
                  <a:pt x="3222191" y="5219700"/>
                </a:lnTo>
                <a:lnTo>
                  <a:pt x="3228429" y="5156200"/>
                </a:lnTo>
                <a:lnTo>
                  <a:pt x="3235207" y="5105400"/>
                </a:lnTo>
                <a:lnTo>
                  <a:pt x="3242414" y="5054600"/>
                </a:lnTo>
                <a:lnTo>
                  <a:pt x="3249938" y="5016500"/>
                </a:lnTo>
                <a:lnTo>
                  <a:pt x="3257670" y="4978400"/>
                </a:lnTo>
                <a:lnTo>
                  <a:pt x="3265497" y="4940300"/>
                </a:lnTo>
                <a:lnTo>
                  <a:pt x="3276522" y="4902200"/>
                </a:lnTo>
                <a:lnTo>
                  <a:pt x="3291058" y="4851400"/>
                </a:lnTo>
                <a:lnTo>
                  <a:pt x="3308959" y="4800600"/>
                </a:lnTo>
                <a:lnTo>
                  <a:pt x="3330078" y="4737100"/>
                </a:lnTo>
                <a:lnTo>
                  <a:pt x="3354270" y="4673600"/>
                </a:lnTo>
                <a:lnTo>
                  <a:pt x="3400754" y="4559300"/>
                </a:lnTo>
                <a:lnTo>
                  <a:pt x="3434296" y="4470400"/>
                </a:lnTo>
                <a:lnTo>
                  <a:pt x="3461458" y="4406900"/>
                </a:lnTo>
                <a:lnTo>
                  <a:pt x="3489542" y="4318000"/>
                </a:lnTo>
                <a:lnTo>
                  <a:pt x="3512695" y="4254500"/>
                </a:lnTo>
                <a:lnTo>
                  <a:pt x="3544883" y="4165600"/>
                </a:lnTo>
                <a:lnTo>
                  <a:pt x="3559375" y="4127500"/>
                </a:lnTo>
                <a:lnTo>
                  <a:pt x="3583580" y="4076700"/>
                </a:lnTo>
                <a:lnTo>
                  <a:pt x="3608389" y="4025900"/>
                </a:lnTo>
                <a:lnTo>
                  <a:pt x="3633643" y="3987800"/>
                </a:lnTo>
                <a:lnTo>
                  <a:pt x="3659183" y="3937000"/>
                </a:lnTo>
                <a:lnTo>
                  <a:pt x="3684851" y="3911600"/>
                </a:lnTo>
                <a:lnTo>
                  <a:pt x="3683549" y="3848100"/>
                </a:lnTo>
                <a:lnTo>
                  <a:pt x="3682081" y="3771900"/>
                </a:lnTo>
                <a:lnTo>
                  <a:pt x="3680448" y="3708400"/>
                </a:lnTo>
                <a:lnTo>
                  <a:pt x="3678651" y="3657600"/>
                </a:lnTo>
                <a:lnTo>
                  <a:pt x="3676690" y="3594100"/>
                </a:lnTo>
                <a:lnTo>
                  <a:pt x="3674565" y="3543300"/>
                </a:lnTo>
                <a:lnTo>
                  <a:pt x="3672276" y="3492500"/>
                </a:lnTo>
                <a:lnTo>
                  <a:pt x="3669825" y="3441700"/>
                </a:lnTo>
                <a:lnTo>
                  <a:pt x="3667212" y="3390900"/>
                </a:lnTo>
                <a:lnTo>
                  <a:pt x="3664437" y="3352800"/>
                </a:lnTo>
                <a:lnTo>
                  <a:pt x="3661500" y="3314700"/>
                </a:lnTo>
                <a:lnTo>
                  <a:pt x="3658402" y="3276600"/>
                </a:lnTo>
                <a:lnTo>
                  <a:pt x="3655144" y="3238500"/>
                </a:lnTo>
                <a:lnTo>
                  <a:pt x="3651726" y="3200400"/>
                </a:lnTo>
                <a:lnTo>
                  <a:pt x="3648148" y="3175000"/>
                </a:lnTo>
                <a:lnTo>
                  <a:pt x="829256" y="3175000"/>
                </a:lnTo>
                <a:lnTo>
                  <a:pt x="813139" y="3162300"/>
                </a:lnTo>
                <a:lnTo>
                  <a:pt x="800998" y="3136900"/>
                </a:lnTo>
                <a:lnTo>
                  <a:pt x="792287" y="3124200"/>
                </a:lnTo>
                <a:lnTo>
                  <a:pt x="786457" y="3098800"/>
                </a:lnTo>
                <a:lnTo>
                  <a:pt x="779691" y="3073400"/>
                </a:lnTo>
                <a:lnTo>
                  <a:pt x="780367" y="3035300"/>
                </a:lnTo>
                <a:lnTo>
                  <a:pt x="788433" y="2997200"/>
                </a:lnTo>
                <a:lnTo>
                  <a:pt x="803834" y="2946400"/>
                </a:lnTo>
                <a:lnTo>
                  <a:pt x="826517" y="2908300"/>
                </a:lnTo>
                <a:lnTo>
                  <a:pt x="856430" y="2857500"/>
                </a:lnTo>
                <a:lnTo>
                  <a:pt x="893518" y="2806700"/>
                </a:lnTo>
                <a:lnTo>
                  <a:pt x="907043" y="2794000"/>
                </a:lnTo>
                <a:lnTo>
                  <a:pt x="927998" y="2768600"/>
                </a:lnTo>
                <a:lnTo>
                  <a:pt x="954668" y="2743200"/>
                </a:lnTo>
                <a:lnTo>
                  <a:pt x="985339" y="2717800"/>
                </a:lnTo>
                <a:lnTo>
                  <a:pt x="1016986" y="2692400"/>
                </a:lnTo>
                <a:lnTo>
                  <a:pt x="1043155" y="2667000"/>
                </a:lnTo>
                <a:lnTo>
                  <a:pt x="1080208" y="2616200"/>
                </a:lnTo>
                <a:lnTo>
                  <a:pt x="1107052" y="2565400"/>
                </a:lnTo>
                <a:lnTo>
                  <a:pt x="1119016" y="2527300"/>
                </a:lnTo>
                <a:lnTo>
                  <a:pt x="1129230" y="2489200"/>
                </a:lnTo>
                <a:lnTo>
                  <a:pt x="1143402" y="2438400"/>
                </a:lnTo>
                <a:lnTo>
                  <a:pt x="1157551" y="2400300"/>
                </a:lnTo>
                <a:lnTo>
                  <a:pt x="1170556" y="2362200"/>
                </a:lnTo>
                <a:lnTo>
                  <a:pt x="1181300" y="2336800"/>
                </a:lnTo>
                <a:lnTo>
                  <a:pt x="1445414" y="2336800"/>
                </a:lnTo>
                <a:lnTo>
                  <a:pt x="1487370" y="2324100"/>
                </a:lnTo>
                <a:lnTo>
                  <a:pt x="1486207" y="2311400"/>
                </a:lnTo>
                <a:lnTo>
                  <a:pt x="1482734" y="2298700"/>
                </a:lnTo>
                <a:lnTo>
                  <a:pt x="1476976" y="2298700"/>
                </a:lnTo>
                <a:lnTo>
                  <a:pt x="1468955" y="2286000"/>
                </a:lnTo>
                <a:lnTo>
                  <a:pt x="1460144" y="2273300"/>
                </a:lnTo>
                <a:lnTo>
                  <a:pt x="1455620" y="2260600"/>
                </a:lnTo>
                <a:lnTo>
                  <a:pt x="1453953" y="2260600"/>
                </a:lnTo>
                <a:lnTo>
                  <a:pt x="1453715" y="2247900"/>
                </a:lnTo>
                <a:lnTo>
                  <a:pt x="1524454" y="2247900"/>
                </a:lnTo>
                <a:lnTo>
                  <a:pt x="1560835" y="2235200"/>
                </a:lnTo>
                <a:lnTo>
                  <a:pt x="1597479" y="2197100"/>
                </a:lnTo>
                <a:lnTo>
                  <a:pt x="1639434" y="2171700"/>
                </a:lnTo>
                <a:lnTo>
                  <a:pt x="1678235" y="2159000"/>
                </a:lnTo>
                <a:lnTo>
                  <a:pt x="2946416" y="2159000"/>
                </a:lnTo>
                <a:lnTo>
                  <a:pt x="2912351" y="2133600"/>
                </a:lnTo>
                <a:lnTo>
                  <a:pt x="2879925" y="2108200"/>
                </a:lnTo>
                <a:lnTo>
                  <a:pt x="2866129" y="2057400"/>
                </a:lnTo>
                <a:lnTo>
                  <a:pt x="2848903" y="2019300"/>
                </a:lnTo>
                <a:lnTo>
                  <a:pt x="2824807" y="1981200"/>
                </a:lnTo>
                <a:lnTo>
                  <a:pt x="2824807" y="1968500"/>
                </a:lnTo>
                <a:lnTo>
                  <a:pt x="2818711" y="1968500"/>
                </a:lnTo>
                <a:lnTo>
                  <a:pt x="2818711" y="1955800"/>
                </a:lnTo>
                <a:lnTo>
                  <a:pt x="2798603" y="1917700"/>
                </a:lnTo>
                <a:lnTo>
                  <a:pt x="1343479" y="1917700"/>
                </a:lnTo>
                <a:lnTo>
                  <a:pt x="1293853" y="1905000"/>
                </a:lnTo>
                <a:close/>
              </a:path>
              <a:path w="3684904" h="5715000">
                <a:moveTo>
                  <a:pt x="2946416" y="2159000"/>
                </a:moveTo>
                <a:lnTo>
                  <a:pt x="1747466" y="2159000"/>
                </a:lnTo>
                <a:lnTo>
                  <a:pt x="1750609" y="2184400"/>
                </a:lnTo>
                <a:lnTo>
                  <a:pt x="1749752" y="2209800"/>
                </a:lnTo>
                <a:lnTo>
                  <a:pt x="1743179" y="2235200"/>
                </a:lnTo>
                <a:lnTo>
                  <a:pt x="1729178" y="2260600"/>
                </a:lnTo>
                <a:lnTo>
                  <a:pt x="1709463" y="2298700"/>
                </a:lnTo>
                <a:lnTo>
                  <a:pt x="1695476" y="2324100"/>
                </a:lnTo>
                <a:lnTo>
                  <a:pt x="1686084" y="2336800"/>
                </a:lnTo>
                <a:lnTo>
                  <a:pt x="1680156" y="2349500"/>
                </a:lnTo>
                <a:lnTo>
                  <a:pt x="1662395" y="2362200"/>
                </a:lnTo>
                <a:lnTo>
                  <a:pt x="1635528" y="2374900"/>
                </a:lnTo>
                <a:lnTo>
                  <a:pt x="1599826" y="2387600"/>
                </a:lnTo>
                <a:lnTo>
                  <a:pt x="1555559" y="2413000"/>
                </a:lnTo>
                <a:lnTo>
                  <a:pt x="1503000" y="2438400"/>
                </a:lnTo>
                <a:lnTo>
                  <a:pt x="1442418" y="2463800"/>
                </a:lnTo>
                <a:lnTo>
                  <a:pt x="1374086" y="2489200"/>
                </a:lnTo>
                <a:lnTo>
                  <a:pt x="1312065" y="2514600"/>
                </a:lnTo>
                <a:lnTo>
                  <a:pt x="1257346" y="2552700"/>
                </a:lnTo>
                <a:lnTo>
                  <a:pt x="1209590" y="2578100"/>
                </a:lnTo>
                <a:lnTo>
                  <a:pt x="1168459" y="2603500"/>
                </a:lnTo>
                <a:lnTo>
                  <a:pt x="1133615" y="2628900"/>
                </a:lnTo>
                <a:lnTo>
                  <a:pt x="1104719" y="2667000"/>
                </a:lnTo>
                <a:lnTo>
                  <a:pt x="1087213" y="2679700"/>
                </a:lnTo>
                <a:lnTo>
                  <a:pt x="1070302" y="2717800"/>
                </a:lnTo>
                <a:lnTo>
                  <a:pt x="1052248" y="2743200"/>
                </a:lnTo>
                <a:lnTo>
                  <a:pt x="1031313" y="2794000"/>
                </a:lnTo>
                <a:lnTo>
                  <a:pt x="1012454" y="2832100"/>
                </a:lnTo>
                <a:lnTo>
                  <a:pt x="993023" y="2857500"/>
                </a:lnTo>
                <a:lnTo>
                  <a:pt x="973592" y="2895600"/>
                </a:lnTo>
                <a:lnTo>
                  <a:pt x="954732" y="2908300"/>
                </a:lnTo>
                <a:lnTo>
                  <a:pt x="947967" y="2946400"/>
                </a:lnTo>
                <a:lnTo>
                  <a:pt x="937190" y="2984500"/>
                </a:lnTo>
                <a:lnTo>
                  <a:pt x="922960" y="3022600"/>
                </a:lnTo>
                <a:lnTo>
                  <a:pt x="905837" y="3060700"/>
                </a:lnTo>
                <a:lnTo>
                  <a:pt x="893407" y="3073400"/>
                </a:lnTo>
                <a:lnTo>
                  <a:pt x="875547" y="3111500"/>
                </a:lnTo>
                <a:lnTo>
                  <a:pt x="853687" y="3136900"/>
                </a:lnTo>
                <a:lnTo>
                  <a:pt x="829256" y="3175000"/>
                </a:lnTo>
                <a:lnTo>
                  <a:pt x="3648148" y="3175000"/>
                </a:lnTo>
                <a:lnTo>
                  <a:pt x="3641195" y="3111500"/>
                </a:lnTo>
                <a:lnTo>
                  <a:pt x="3632608" y="3060700"/>
                </a:lnTo>
                <a:lnTo>
                  <a:pt x="3622406" y="2997200"/>
                </a:lnTo>
                <a:lnTo>
                  <a:pt x="3610612" y="2946400"/>
                </a:lnTo>
                <a:lnTo>
                  <a:pt x="3597246" y="2895600"/>
                </a:lnTo>
                <a:lnTo>
                  <a:pt x="3582330" y="2857500"/>
                </a:lnTo>
                <a:lnTo>
                  <a:pt x="3565884" y="2806700"/>
                </a:lnTo>
                <a:lnTo>
                  <a:pt x="3547931" y="2768600"/>
                </a:lnTo>
                <a:lnTo>
                  <a:pt x="3528490" y="2730500"/>
                </a:lnTo>
                <a:lnTo>
                  <a:pt x="3507583" y="2692400"/>
                </a:lnTo>
                <a:lnTo>
                  <a:pt x="3485232" y="2654300"/>
                </a:lnTo>
                <a:lnTo>
                  <a:pt x="3461458" y="2616200"/>
                </a:lnTo>
                <a:lnTo>
                  <a:pt x="3443835" y="2603500"/>
                </a:lnTo>
                <a:lnTo>
                  <a:pt x="3419341" y="2578100"/>
                </a:lnTo>
                <a:lnTo>
                  <a:pt x="3389109" y="2552700"/>
                </a:lnTo>
                <a:lnTo>
                  <a:pt x="3354270" y="2514600"/>
                </a:lnTo>
                <a:lnTo>
                  <a:pt x="3312382" y="2476500"/>
                </a:lnTo>
                <a:lnTo>
                  <a:pt x="3278530" y="2451100"/>
                </a:lnTo>
                <a:lnTo>
                  <a:pt x="3252703" y="2425700"/>
                </a:lnTo>
                <a:lnTo>
                  <a:pt x="3234890" y="2413000"/>
                </a:lnTo>
                <a:lnTo>
                  <a:pt x="3187976" y="2362200"/>
                </a:lnTo>
                <a:lnTo>
                  <a:pt x="3143046" y="2324100"/>
                </a:lnTo>
                <a:lnTo>
                  <a:pt x="3100049" y="2286000"/>
                </a:lnTo>
                <a:lnTo>
                  <a:pt x="3058936" y="2247900"/>
                </a:lnTo>
                <a:lnTo>
                  <a:pt x="3019660" y="2209800"/>
                </a:lnTo>
                <a:lnTo>
                  <a:pt x="2982169" y="2184400"/>
                </a:lnTo>
                <a:lnTo>
                  <a:pt x="2946416" y="2159000"/>
                </a:lnTo>
                <a:close/>
              </a:path>
              <a:path w="3684904" h="5715000">
                <a:moveTo>
                  <a:pt x="1445414" y="2336800"/>
                </a:moveTo>
                <a:lnTo>
                  <a:pt x="1181300" y="2336800"/>
                </a:lnTo>
                <a:lnTo>
                  <a:pt x="1225048" y="2349500"/>
                </a:lnTo>
                <a:lnTo>
                  <a:pt x="1265057" y="2362200"/>
                </a:lnTo>
                <a:lnTo>
                  <a:pt x="1302208" y="2374900"/>
                </a:lnTo>
                <a:lnTo>
                  <a:pt x="1337383" y="2362200"/>
                </a:lnTo>
                <a:lnTo>
                  <a:pt x="1370694" y="2362200"/>
                </a:lnTo>
                <a:lnTo>
                  <a:pt x="1406614" y="2349500"/>
                </a:lnTo>
                <a:lnTo>
                  <a:pt x="1445414" y="2336800"/>
                </a:lnTo>
                <a:close/>
              </a:path>
              <a:path w="3684904" h="5715000">
                <a:moveTo>
                  <a:pt x="2899040" y="571500"/>
                </a:moveTo>
                <a:lnTo>
                  <a:pt x="1273121" y="571500"/>
                </a:lnTo>
                <a:lnTo>
                  <a:pt x="1264279" y="609600"/>
                </a:lnTo>
                <a:lnTo>
                  <a:pt x="1252523" y="647700"/>
                </a:lnTo>
                <a:lnTo>
                  <a:pt x="1237835" y="698500"/>
                </a:lnTo>
                <a:lnTo>
                  <a:pt x="1220196" y="749300"/>
                </a:lnTo>
                <a:lnTo>
                  <a:pt x="1199588" y="812800"/>
                </a:lnTo>
                <a:lnTo>
                  <a:pt x="1187041" y="863600"/>
                </a:lnTo>
                <a:lnTo>
                  <a:pt x="1178280" y="914400"/>
                </a:lnTo>
                <a:lnTo>
                  <a:pt x="1172732" y="977900"/>
                </a:lnTo>
                <a:lnTo>
                  <a:pt x="1169823" y="1028700"/>
                </a:lnTo>
                <a:lnTo>
                  <a:pt x="1168981" y="1079500"/>
                </a:lnTo>
                <a:lnTo>
                  <a:pt x="1206742" y="1104900"/>
                </a:lnTo>
                <a:lnTo>
                  <a:pt x="1234301" y="1143000"/>
                </a:lnTo>
                <a:lnTo>
                  <a:pt x="1251658" y="1181100"/>
                </a:lnTo>
                <a:lnTo>
                  <a:pt x="1258813" y="1219200"/>
                </a:lnTo>
                <a:lnTo>
                  <a:pt x="1255766" y="1257300"/>
                </a:lnTo>
                <a:lnTo>
                  <a:pt x="1242516" y="1308100"/>
                </a:lnTo>
                <a:lnTo>
                  <a:pt x="1231289" y="1333500"/>
                </a:lnTo>
                <a:lnTo>
                  <a:pt x="1216080" y="1371600"/>
                </a:lnTo>
                <a:lnTo>
                  <a:pt x="1196969" y="1409700"/>
                </a:lnTo>
                <a:lnTo>
                  <a:pt x="1174037" y="1460500"/>
                </a:lnTo>
                <a:lnTo>
                  <a:pt x="1147367" y="1511300"/>
                </a:lnTo>
                <a:lnTo>
                  <a:pt x="1117038" y="1562100"/>
                </a:lnTo>
                <a:lnTo>
                  <a:pt x="1120421" y="1587500"/>
                </a:lnTo>
                <a:lnTo>
                  <a:pt x="1130389" y="1600200"/>
                </a:lnTo>
                <a:lnTo>
                  <a:pt x="1146666" y="1612900"/>
                </a:lnTo>
                <a:lnTo>
                  <a:pt x="1168981" y="1612900"/>
                </a:lnTo>
                <a:lnTo>
                  <a:pt x="1180601" y="1625600"/>
                </a:lnTo>
                <a:lnTo>
                  <a:pt x="1248610" y="1625600"/>
                </a:lnTo>
                <a:lnTo>
                  <a:pt x="1249755" y="1676400"/>
                </a:lnTo>
                <a:lnTo>
                  <a:pt x="1253198" y="1727200"/>
                </a:lnTo>
                <a:lnTo>
                  <a:pt x="1258950" y="1765300"/>
                </a:lnTo>
                <a:lnTo>
                  <a:pt x="1267025" y="1803400"/>
                </a:lnTo>
                <a:lnTo>
                  <a:pt x="1296060" y="1854200"/>
                </a:lnTo>
                <a:lnTo>
                  <a:pt x="1317763" y="1879600"/>
                </a:lnTo>
                <a:lnTo>
                  <a:pt x="1343479" y="1917700"/>
                </a:lnTo>
                <a:lnTo>
                  <a:pt x="2798603" y="1917700"/>
                </a:lnTo>
                <a:lnTo>
                  <a:pt x="2791900" y="1905000"/>
                </a:lnTo>
                <a:lnTo>
                  <a:pt x="2771673" y="1854200"/>
                </a:lnTo>
                <a:lnTo>
                  <a:pt x="2758900" y="1816100"/>
                </a:lnTo>
                <a:lnTo>
                  <a:pt x="2754449" y="1778000"/>
                </a:lnTo>
                <a:lnTo>
                  <a:pt x="2745134" y="1765300"/>
                </a:lnTo>
                <a:lnTo>
                  <a:pt x="2653484" y="1765300"/>
                </a:lnTo>
                <a:lnTo>
                  <a:pt x="2688050" y="1727200"/>
                </a:lnTo>
                <a:lnTo>
                  <a:pt x="2720425" y="1701800"/>
                </a:lnTo>
                <a:lnTo>
                  <a:pt x="2750686" y="1663700"/>
                </a:lnTo>
                <a:lnTo>
                  <a:pt x="2778908" y="1625600"/>
                </a:lnTo>
                <a:lnTo>
                  <a:pt x="2805169" y="1587500"/>
                </a:lnTo>
                <a:lnTo>
                  <a:pt x="2829543" y="1549400"/>
                </a:lnTo>
                <a:lnTo>
                  <a:pt x="2852109" y="1498600"/>
                </a:lnTo>
                <a:lnTo>
                  <a:pt x="2872941" y="1447800"/>
                </a:lnTo>
                <a:lnTo>
                  <a:pt x="2892117" y="1384300"/>
                </a:lnTo>
                <a:lnTo>
                  <a:pt x="2904725" y="1346200"/>
                </a:lnTo>
                <a:lnTo>
                  <a:pt x="2915810" y="1295400"/>
                </a:lnTo>
                <a:lnTo>
                  <a:pt x="2925373" y="1244600"/>
                </a:lnTo>
                <a:lnTo>
                  <a:pt x="2933415" y="1206500"/>
                </a:lnTo>
                <a:lnTo>
                  <a:pt x="2939939" y="1155700"/>
                </a:lnTo>
                <a:lnTo>
                  <a:pt x="2944944" y="1104900"/>
                </a:lnTo>
                <a:lnTo>
                  <a:pt x="2948432" y="1054100"/>
                </a:lnTo>
                <a:lnTo>
                  <a:pt x="2950404" y="1003300"/>
                </a:lnTo>
                <a:lnTo>
                  <a:pt x="2950861" y="965200"/>
                </a:lnTo>
                <a:lnTo>
                  <a:pt x="2949804" y="914400"/>
                </a:lnTo>
                <a:lnTo>
                  <a:pt x="2947235" y="863600"/>
                </a:lnTo>
                <a:lnTo>
                  <a:pt x="2942655" y="800100"/>
                </a:lnTo>
                <a:lnTo>
                  <a:pt x="2936233" y="749300"/>
                </a:lnTo>
                <a:lnTo>
                  <a:pt x="2927971" y="698500"/>
                </a:lnTo>
                <a:lnTo>
                  <a:pt x="2917868" y="647700"/>
                </a:lnTo>
                <a:lnTo>
                  <a:pt x="2905928" y="596900"/>
                </a:lnTo>
                <a:lnTo>
                  <a:pt x="2899040" y="571500"/>
                </a:lnTo>
                <a:close/>
              </a:path>
              <a:path w="3684904" h="5715000">
                <a:moveTo>
                  <a:pt x="1195905" y="1892300"/>
                </a:moveTo>
                <a:lnTo>
                  <a:pt x="1147528" y="1892300"/>
                </a:lnTo>
                <a:lnTo>
                  <a:pt x="1099515" y="1905000"/>
                </a:lnTo>
                <a:lnTo>
                  <a:pt x="1244671" y="1905000"/>
                </a:lnTo>
                <a:lnTo>
                  <a:pt x="1195905" y="1892300"/>
                </a:lnTo>
                <a:close/>
              </a:path>
              <a:path w="3684904" h="5715000">
                <a:moveTo>
                  <a:pt x="1198524" y="584200"/>
                </a:moveTo>
                <a:lnTo>
                  <a:pt x="1153852" y="584200"/>
                </a:lnTo>
                <a:lnTo>
                  <a:pt x="1177045" y="596900"/>
                </a:lnTo>
                <a:lnTo>
                  <a:pt x="1198524" y="584200"/>
                </a:lnTo>
                <a:close/>
              </a:path>
              <a:path w="3684904" h="5715000">
                <a:moveTo>
                  <a:pt x="1998418" y="0"/>
                </a:moveTo>
                <a:lnTo>
                  <a:pt x="1917216" y="25400"/>
                </a:lnTo>
                <a:lnTo>
                  <a:pt x="1831302" y="50800"/>
                </a:lnTo>
                <a:lnTo>
                  <a:pt x="1740383" y="76200"/>
                </a:lnTo>
                <a:lnTo>
                  <a:pt x="1692956" y="101600"/>
                </a:lnTo>
                <a:lnTo>
                  <a:pt x="1644167" y="127000"/>
                </a:lnTo>
                <a:lnTo>
                  <a:pt x="1593981" y="152400"/>
                </a:lnTo>
                <a:lnTo>
                  <a:pt x="1542361" y="177800"/>
                </a:lnTo>
                <a:lnTo>
                  <a:pt x="1509709" y="203200"/>
                </a:lnTo>
                <a:lnTo>
                  <a:pt x="1474965" y="215900"/>
                </a:lnTo>
                <a:lnTo>
                  <a:pt x="1438080" y="241300"/>
                </a:lnTo>
                <a:lnTo>
                  <a:pt x="1399003" y="266700"/>
                </a:lnTo>
                <a:lnTo>
                  <a:pt x="1357684" y="292100"/>
                </a:lnTo>
                <a:lnTo>
                  <a:pt x="1314072" y="317500"/>
                </a:lnTo>
                <a:lnTo>
                  <a:pt x="1268118" y="342900"/>
                </a:lnTo>
                <a:lnTo>
                  <a:pt x="1219771" y="368300"/>
                </a:lnTo>
                <a:lnTo>
                  <a:pt x="1168981" y="406400"/>
                </a:lnTo>
                <a:lnTo>
                  <a:pt x="1175053" y="419100"/>
                </a:lnTo>
                <a:lnTo>
                  <a:pt x="1175934" y="444500"/>
                </a:lnTo>
                <a:lnTo>
                  <a:pt x="1173338" y="469900"/>
                </a:lnTo>
                <a:lnTo>
                  <a:pt x="1168981" y="495300"/>
                </a:lnTo>
                <a:lnTo>
                  <a:pt x="1159341" y="508000"/>
                </a:lnTo>
                <a:lnTo>
                  <a:pt x="1138870" y="558800"/>
                </a:lnTo>
                <a:lnTo>
                  <a:pt x="1129230" y="584200"/>
                </a:lnTo>
                <a:lnTo>
                  <a:pt x="1238670" y="584200"/>
                </a:lnTo>
                <a:lnTo>
                  <a:pt x="1254753" y="571500"/>
                </a:lnTo>
                <a:lnTo>
                  <a:pt x="2899040" y="571500"/>
                </a:lnTo>
                <a:lnTo>
                  <a:pt x="2876540" y="495300"/>
                </a:lnTo>
                <a:lnTo>
                  <a:pt x="2859095" y="457200"/>
                </a:lnTo>
                <a:lnTo>
                  <a:pt x="2839818" y="419100"/>
                </a:lnTo>
                <a:lnTo>
                  <a:pt x="2818711" y="381000"/>
                </a:lnTo>
                <a:lnTo>
                  <a:pt x="2788204" y="330200"/>
                </a:lnTo>
                <a:lnTo>
                  <a:pt x="2755832" y="292100"/>
                </a:lnTo>
                <a:lnTo>
                  <a:pt x="2721546" y="254000"/>
                </a:lnTo>
                <a:lnTo>
                  <a:pt x="2685298" y="215900"/>
                </a:lnTo>
                <a:lnTo>
                  <a:pt x="2647037" y="190500"/>
                </a:lnTo>
                <a:lnTo>
                  <a:pt x="2606715" y="165100"/>
                </a:lnTo>
                <a:lnTo>
                  <a:pt x="2564282" y="139700"/>
                </a:lnTo>
                <a:lnTo>
                  <a:pt x="2519690" y="127000"/>
                </a:lnTo>
                <a:lnTo>
                  <a:pt x="2472890" y="114300"/>
                </a:lnTo>
                <a:lnTo>
                  <a:pt x="2458301" y="114300"/>
                </a:lnTo>
                <a:lnTo>
                  <a:pt x="2459906" y="101600"/>
                </a:lnTo>
                <a:lnTo>
                  <a:pt x="2405453" y="101600"/>
                </a:lnTo>
                <a:lnTo>
                  <a:pt x="2380833" y="76200"/>
                </a:lnTo>
                <a:lnTo>
                  <a:pt x="2343556" y="63500"/>
                </a:lnTo>
                <a:lnTo>
                  <a:pt x="2293635" y="50800"/>
                </a:lnTo>
                <a:lnTo>
                  <a:pt x="2231082" y="25400"/>
                </a:lnTo>
                <a:lnTo>
                  <a:pt x="2181903" y="25400"/>
                </a:lnTo>
                <a:lnTo>
                  <a:pt x="2133767" y="12700"/>
                </a:lnTo>
                <a:lnTo>
                  <a:pt x="2041744" y="12700"/>
                </a:lnTo>
                <a:lnTo>
                  <a:pt x="1998418" y="0"/>
                </a:lnTo>
                <a:close/>
              </a:path>
              <a:path w="3684904" h="5715000">
                <a:moveTo>
                  <a:pt x="2470572" y="76200"/>
                </a:moveTo>
                <a:lnTo>
                  <a:pt x="2423868" y="76200"/>
                </a:lnTo>
                <a:lnTo>
                  <a:pt x="2414708" y="101600"/>
                </a:lnTo>
                <a:lnTo>
                  <a:pt x="2459906" y="101600"/>
                </a:lnTo>
                <a:lnTo>
                  <a:pt x="2466667" y="88900"/>
                </a:lnTo>
                <a:lnTo>
                  <a:pt x="2470072" y="88900"/>
                </a:lnTo>
                <a:lnTo>
                  <a:pt x="2470572" y="76200"/>
                </a:lnTo>
                <a:close/>
              </a:path>
              <a:path w="3684904" h="5715000">
                <a:moveTo>
                  <a:pt x="2437648" y="63500"/>
                </a:moveTo>
                <a:lnTo>
                  <a:pt x="2429604" y="76200"/>
                </a:lnTo>
                <a:lnTo>
                  <a:pt x="2447978" y="76200"/>
                </a:lnTo>
                <a:lnTo>
                  <a:pt x="2437648" y="6350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0952" y="229362"/>
            <a:ext cx="9385935" cy="3032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2800" spc="39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小</a:t>
            </a:r>
            <a:r>
              <a:rPr dirty="0" u="heavy" sz="2800" spc="-5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结</a:t>
            </a:r>
            <a:r>
              <a:rPr dirty="0" u="heavy" sz="280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	</a:t>
            </a:r>
            <a:endParaRPr sz="2800">
              <a:latin typeface="微软雅黑"/>
              <a:cs typeface="微软雅黑"/>
            </a:endParaRPr>
          </a:p>
          <a:p>
            <a:pPr marL="589280" indent="-381635">
              <a:lnSpc>
                <a:spcPct val="100000"/>
              </a:lnSpc>
              <a:spcBef>
                <a:spcPts val="3005"/>
              </a:spcBef>
              <a:buFont typeface="Wingdings"/>
              <a:buChar char=""/>
              <a:tabLst>
                <a:tab pos="589280" algn="l"/>
                <a:tab pos="589915" algn="l"/>
              </a:tabLst>
            </a:pPr>
            <a:r>
              <a:rPr dirty="0" sz="1600" spc="390" b="1">
                <a:latin typeface="微软雅黑"/>
                <a:cs typeface="微软雅黑"/>
              </a:rPr>
              <a:t>紧扣</a:t>
            </a:r>
            <a:r>
              <a:rPr dirty="0" sz="1600" spc="-5" b="1">
                <a:latin typeface="微软雅黑"/>
                <a:cs typeface="微软雅黑"/>
              </a:rPr>
              <a:t>P</a:t>
            </a:r>
            <a:r>
              <a:rPr dirty="0" sz="1600" spc="-9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D</a:t>
            </a:r>
            <a:r>
              <a:rPr dirty="0" sz="1600" spc="-8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C</a:t>
            </a:r>
            <a:r>
              <a:rPr dirty="0" sz="1600" spc="-8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A</a:t>
            </a:r>
            <a:r>
              <a:rPr dirty="0" sz="1600" spc="-80" b="1">
                <a:latin typeface="微软雅黑"/>
                <a:cs typeface="微软雅黑"/>
              </a:rPr>
              <a:t> </a:t>
            </a:r>
            <a:r>
              <a:rPr dirty="0" sz="1600" spc="385" b="1">
                <a:latin typeface="微软雅黑"/>
                <a:cs typeface="微软雅黑"/>
              </a:rPr>
              <a:t>环</a:t>
            </a:r>
            <a:r>
              <a:rPr dirty="0" sz="1600" spc="-5" b="1">
                <a:latin typeface="微软雅黑"/>
                <a:cs typeface="微软雅黑"/>
              </a:rPr>
              <a:t>，</a:t>
            </a:r>
            <a:r>
              <a:rPr dirty="0" sz="1600" spc="-8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做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好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C</a:t>
            </a:r>
            <a:r>
              <a:rPr dirty="0" sz="1600" spc="-8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h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e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c</a:t>
            </a:r>
            <a:r>
              <a:rPr dirty="0" sz="1600" spc="-8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k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，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385" b="1">
                <a:latin typeface="微软雅黑"/>
                <a:cs typeface="微软雅黑"/>
              </a:rPr>
              <a:t>闭</a:t>
            </a:r>
            <a:r>
              <a:rPr dirty="0" sz="1600" spc="-5" b="1">
                <a:latin typeface="微软雅黑"/>
                <a:cs typeface="微软雅黑"/>
              </a:rPr>
              <a:t>环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管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理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"/>
            </a:pPr>
            <a:endParaRPr sz="1800">
              <a:latin typeface="Times New Roman"/>
              <a:cs typeface="Times New Roman"/>
            </a:endParaRPr>
          </a:p>
          <a:p>
            <a:pPr marL="66548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成果需要固化，但是又</a:t>
            </a:r>
            <a:r>
              <a:rPr dirty="0" sz="1400" spc="-15">
                <a:latin typeface="微软雅黑"/>
                <a:cs typeface="微软雅黑"/>
              </a:rPr>
              <a:t>需</a:t>
            </a:r>
            <a:r>
              <a:rPr dirty="0" sz="1400">
                <a:latin typeface="微软雅黑"/>
                <a:cs typeface="微软雅黑"/>
              </a:rPr>
              <a:t>要迭</a:t>
            </a:r>
            <a:r>
              <a:rPr dirty="0" sz="1400" spc="-15">
                <a:latin typeface="微软雅黑"/>
                <a:cs typeface="微软雅黑"/>
              </a:rPr>
              <a:t>代</a:t>
            </a:r>
            <a:r>
              <a:rPr dirty="0" sz="1400" spc="10">
                <a:latin typeface="微软雅黑"/>
                <a:cs typeface="微软雅黑"/>
              </a:rPr>
              <a:t>，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利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用</a:t>
            </a:r>
            <a:r>
              <a:rPr dirty="0" sz="1400" spc="-20">
                <a:solidFill>
                  <a:srgbClr val="276EFF"/>
                </a:solidFill>
                <a:latin typeface="微软雅黑"/>
                <a:cs typeface="微软雅黑"/>
              </a:rPr>
              <a:t>QA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固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化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成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果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并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贯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彻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新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的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管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理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思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路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589280" indent="-381635">
              <a:lnSpc>
                <a:spcPct val="100000"/>
              </a:lnSpc>
              <a:buFont typeface="Wingdings"/>
              <a:buChar char=""/>
              <a:tabLst>
                <a:tab pos="589280" algn="l"/>
                <a:tab pos="589915" algn="l"/>
              </a:tabLst>
            </a:pPr>
            <a:r>
              <a:rPr dirty="0" sz="1600" spc="390" b="1">
                <a:latin typeface="微软雅黑"/>
                <a:cs typeface="微软雅黑"/>
              </a:rPr>
              <a:t>巧用文化建设，</a:t>
            </a:r>
            <a:r>
              <a:rPr dirty="0" sz="1600" spc="-5" b="1">
                <a:latin typeface="微软雅黑"/>
                <a:cs typeface="微软雅黑"/>
              </a:rPr>
              <a:t>避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免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390" b="1">
                <a:latin typeface="微软雅黑"/>
                <a:cs typeface="微软雅黑"/>
              </a:rPr>
              <a:t>职</a:t>
            </a:r>
            <a:r>
              <a:rPr dirty="0" sz="1600" spc="-5" b="1">
                <a:latin typeface="微软雅黑"/>
                <a:cs typeface="微软雅黑"/>
              </a:rPr>
              <a:t>权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干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预</a:t>
            </a:r>
            <a:endParaRPr sz="1600">
              <a:latin typeface="微软雅黑"/>
              <a:cs typeface="微软雅黑"/>
            </a:endParaRPr>
          </a:p>
          <a:p>
            <a:pPr marL="665480" marR="3906520">
              <a:lnSpc>
                <a:spcPct val="220100"/>
              </a:lnSpc>
              <a:spcBef>
                <a:spcPts val="80"/>
              </a:spcBef>
            </a:pPr>
            <a:r>
              <a:rPr dirty="0" sz="1400">
                <a:latin typeface="微软雅黑"/>
                <a:cs typeface="微软雅黑"/>
              </a:rPr>
              <a:t>横向管理难度大，做好</a:t>
            </a:r>
            <a:r>
              <a:rPr dirty="0" sz="1400" spc="-15">
                <a:latin typeface="微软雅黑"/>
                <a:cs typeface="微软雅黑"/>
              </a:rPr>
              <a:t>从</a:t>
            </a:r>
            <a:r>
              <a:rPr dirty="0" sz="1400">
                <a:latin typeface="微软雅黑"/>
                <a:cs typeface="微软雅黑"/>
              </a:rPr>
              <a:t>下向</a:t>
            </a:r>
            <a:r>
              <a:rPr dirty="0" sz="1400" spc="-15">
                <a:latin typeface="微软雅黑"/>
                <a:cs typeface="微软雅黑"/>
              </a:rPr>
              <a:t>上</a:t>
            </a:r>
            <a:r>
              <a:rPr dirty="0" sz="1400">
                <a:latin typeface="微软雅黑"/>
                <a:cs typeface="微软雅黑"/>
              </a:rPr>
              <a:t>影响</a:t>
            </a:r>
            <a:r>
              <a:rPr dirty="0" sz="1400" spc="-10">
                <a:latin typeface="微软雅黑"/>
                <a:cs typeface="微软雅黑"/>
              </a:rPr>
              <a:t>，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虚拟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团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队弱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化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职权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干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预 </a:t>
            </a:r>
            <a:r>
              <a:rPr dirty="0" sz="1400">
                <a:latin typeface="微软雅黑"/>
                <a:cs typeface="微软雅黑"/>
              </a:rPr>
              <a:t>找老板背书</a:t>
            </a:r>
            <a:r>
              <a:rPr dirty="0" sz="1400" spc="-5">
                <a:latin typeface="微软雅黑"/>
                <a:cs typeface="微软雅黑"/>
              </a:rPr>
              <a:t>，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形成机制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，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输出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共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28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1136650" algn="l"/>
                <a:tab pos="9372600" algn="l"/>
              </a:tabLst>
            </a:pPr>
            <a:r>
              <a:rPr dirty="0" sz="2800" spc="-5" b="1">
                <a:latin typeface="微软雅黑"/>
                <a:cs typeface="微软雅黑"/>
              </a:rPr>
              <a:t> </a:t>
            </a:r>
            <a:r>
              <a:rPr dirty="0" sz="2800" spc="-5" b="1">
                <a:latin typeface="微软雅黑"/>
                <a:cs typeface="微软雅黑"/>
              </a:rPr>
              <a:t>	</a:t>
            </a:r>
            <a:r>
              <a:rPr dirty="0" sz="2800" spc="-5" b="1">
                <a:latin typeface="微软雅黑"/>
                <a:cs typeface="微软雅黑"/>
              </a:rPr>
              <a:t>2</a:t>
            </a:r>
            <a:r>
              <a:rPr dirty="0" sz="2800" spc="-440" b="1">
                <a:latin typeface="微软雅黑"/>
                <a:cs typeface="微软雅黑"/>
              </a:rPr>
              <a:t> </a:t>
            </a:r>
            <a:r>
              <a:rPr dirty="0" sz="2800" spc="-5" b="1">
                <a:latin typeface="微软雅黑"/>
                <a:cs typeface="微软雅黑"/>
              </a:rPr>
              <a:t>.</a:t>
            </a:r>
            <a:r>
              <a:rPr dirty="0" sz="2800" spc="-440" b="1">
                <a:latin typeface="微软雅黑"/>
                <a:cs typeface="微软雅黑"/>
              </a:rPr>
              <a:t> </a:t>
            </a:r>
            <a:r>
              <a:rPr dirty="0" sz="2800" spc="-5" b="1">
                <a:latin typeface="微软雅黑"/>
                <a:cs typeface="微软雅黑"/>
              </a:rPr>
              <a:t>3	</a:t>
            </a:r>
            <a:r>
              <a:rPr dirty="0" sz="2800" spc="385" b="1">
                <a:latin typeface="微软雅黑"/>
                <a:cs typeface="微软雅黑"/>
              </a:rPr>
              <a:t>续篇</a:t>
            </a:r>
            <a:r>
              <a:rPr dirty="0" sz="2800" spc="-5" b="1">
                <a:latin typeface="微软雅黑"/>
                <a:cs typeface="微软雅黑"/>
              </a:rPr>
              <a:t>：</a:t>
            </a:r>
            <a:r>
              <a:rPr dirty="0" sz="2800" spc="-484" b="1">
                <a:latin typeface="微软雅黑"/>
                <a:cs typeface="微软雅黑"/>
              </a:rPr>
              <a:t> </a:t>
            </a:r>
            <a:r>
              <a:rPr dirty="0" sz="2800" spc="385" b="1">
                <a:latin typeface="微软雅黑"/>
                <a:cs typeface="微软雅黑"/>
              </a:rPr>
              <a:t>深挖体</a:t>
            </a:r>
            <a:r>
              <a:rPr dirty="0" sz="2800" spc="400" b="1">
                <a:latin typeface="微软雅黑"/>
                <a:cs typeface="微软雅黑"/>
              </a:rPr>
              <a:t>系</a:t>
            </a:r>
            <a:r>
              <a:rPr dirty="0" sz="2800" spc="-5" b="1">
                <a:latin typeface="微软雅黑"/>
                <a:cs typeface="微软雅黑"/>
              </a:rPr>
              <a:t>，</a:t>
            </a:r>
            <a:r>
              <a:rPr dirty="0" sz="2800" spc="-480" b="1">
                <a:latin typeface="微软雅黑"/>
                <a:cs typeface="微软雅黑"/>
              </a:rPr>
              <a:t> </a:t>
            </a:r>
            <a:r>
              <a:rPr dirty="0" sz="2800" spc="400" b="1">
                <a:latin typeface="微软雅黑"/>
                <a:cs typeface="微软雅黑"/>
              </a:rPr>
              <a:t>引出</a:t>
            </a:r>
            <a:r>
              <a:rPr dirty="0" sz="2800" spc="385" b="1">
                <a:latin typeface="微软雅黑"/>
                <a:cs typeface="微软雅黑"/>
              </a:rPr>
              <a:t>两</a:t>
            </a:r>
            <a:r>
              <a:rPr dirty="0" sz="2800" spc="400" b="1">
                <a:latin typeface="微软雅黑"/>
                <a:cs typeface="微软雅黑"/>
              </a:rPr>
              <a:t>个命</a:t>
            </a:r>
            <a:r>
              <a:rPr dirty="0" sz="2800" spc="-5" b="1">
                <a:latin typeface="微软雅黑"/>
                <a:cs typeface="微软雅黑"/>
              </a:rPr>
              <a:t>题	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1026" y="914527"/>
            <a:ext cx="6899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1540" algn="l"/>
              </a:tabLst>
            </a:pPr>
            <a:r>
              <a:rPr dirty="0" sz="1800">
                <a:latin typeface="黑体"/>
                <a:cs typeface="黑体"/>
              </a:rPr>
              <a:t>敏捷组织	精益度量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492" y="1495044"/>
            <a:ext cx="5167883" cy="386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73952" y="1566373"/>
            <a:ext cx="5167883" cy="3798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37019" y="1941576"/>
            <a:ext cx="4826508" cy="2875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37019" y="1941576"/>
            <a:ext cx="4826635" cy="2875915"/>
          </a:xfrm>
          <a:custGeom>
            <a:avLst/>
            <a:gdLst/>
            <a:ahLst/>
            <a:cxnLst/>
            <a:rect l="l" t="t" r="r" b="b"/>
            <a:pathLst>
              <a:path w="4826634" h="2875915">
                <a:moveTo>
                  <a:pt x="0" y="2875788"/>
                </a:moveTo>
                <a:lnTo>
                  <a:pt x="4826508" y="2875788"/>
                </a:lnTo>
                <a:lnTo>
                  <a:pt x="4826508" y="0"/>
                </a:lnTo>
                <a:lnTo>
                  <a:pt x="0" y="0"/>
                </a:lnTo>
                <a:lnTo>
                  <a:pt x="0" y="2875788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28</a:t>
            </a:fld>
          </a:p>
        </p:txBody>
      </p:sp>
      <p:sp>
        <p:nvSpPr>
          <p:cNvPr id="9" name="object 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952" y="251205"/>
            <a:ext cx="93859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u="heavy" sz="2400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heavy" sz="2400" spc="395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明确营销</a:t>
            </a:r>
            <a:r>
              <a:rPr dirty="0" u="heavy" sz="2400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C</a:t>
            </a:r>
            <a:r>
              <a:rPr dirty="0" u="heavy" sz="2400" spc="-365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 </a:t>
            </a:r>
            <a:r>
              <a:rPr dirty="0" u="heavy" sz="2400" spc="395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端领域研发建设的核心</a:t>
            </a:r>
            <a:r>
              <a:rPr dirty="0" u="heavy" sz="2400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：</a:t>
            </a:r>
            <a:r>
              <a:rPr dirty="0" u="heavy" sz="2400" spc="-360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 </a:t>
            </a:r>
            <a:r>
              <a:rPr dirty="0" u="heavy" sz="2400">
                <a:solidFill>
                  <a:srgbClr val="C00000"/>
                </a:solidFill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快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035" y="1065402"/>
            <a:ext cx="29565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微软雅黑"/>
                <a:cs typeface="微软雅黑"/>
              </a:rPr>
              <a:t>汇报于《</a:t>
            </a:r>
            <a:r>
              <a:rPr dirty="0" sz="900" spc="10">
                <a:latin typeface="黑体"/>
                <a:cs typeface="黑体"/>
              </a:rPr>
              <a:t>敏捷组</a:t>
            </a:r>
            <a:r>
              <a:rPr dirty="0" sz="900">
                <a:latin typeface="黑体"/>
                <a:cs typeface="黑体"/>
              </a:rPr>
              <a:t>织建设路径及阶段汇报</a:t>
            </a:r>
            <a:r>
              <a:rPr dirty="0" sz="900">
                <a:latin typeface="微软雅黑"/>
                <a:cs typeface="微软雅黑"/>
              </a:rPr>
              <a:t>》</a:t>
            </a:r>
            <a:r>
              <a:rPr dirty="0" sz="900" spc="-10">
                <a:latin typeface="微软雅黑"/>
                <a:cs typeface="微软雅黑"/>
              </a:rPr>
              <a:t>-</a:t>
            </a:r>
            <a:r>
              <a:rPr dirty="0" sz="900">
                <a:latin typeface="微软雅黑"/>
                <a:cs typeface="微软雅黑"/>
              </a:rPr>
              <a:t>冯建</a:t>
            </a:r>
            <a:r>
              <a:rPr dirty="0" sz="900" spc="-5">
                <a:latin typeface="Franklin Gothic Book"/>
                <a:cs typeface="Franklin Gothic Book"/>
              </a:rPr>
              <a:t>2019-07-26</a:t>
            </a:r>
            <a:endParaRPr sz="900">
              <a:latin typeface="Franklin Gothic Book"/>
              <a:cs typeface="Franklin Gothic Boo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450848"/>
            <a:ext cx="5652515" cy="424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29856" y="3548566"/>
            <a:ext cx="1951989" cy="1104265"/>
          </a:xfrm>
          <a:custGeom>
            <a:avLst/>
            <a:gdLst/>
            <a:ahLst/>
            <a:cxnLst/>
            <a:rect l="l" t="t" r="r" b="b"/>
            <a:pathLst>
              <a:path w="1951989" h="1104264">
                <a:moveTo>
                  <a:pt x="978972" y="0"/>
                </a:moveTo>
                <a:lnTo>
                  <a:pt x="925149" y="686"/>
                </a:lnTo>
                <a:lnTo>
                  <a:pt x="871611" y="2855"/>
                </a:lnTo>
                <a:lnTo>
                  <a:pt x="818481" y="6490"/>
                </a:lnTo>
                <a:lnTo>
                  <a:pt x="765884" y="11573"/>
                </a:lnTo>
                <a:lnTo>
                  <a:pt x="713946" y="18085"/>
                </a:lnTo>
                <a:lnTo>
                  <a:pt x="662790" y="26011"/>
                </a:lnTo>
                <a:lnTo>
                  <a:pt x="612543" y="35331"/>
                </a:lnTo>
                <a:lnTo>
                  <a:pt x="563327" y="46030"/>
                </a:lnTo>
                <a:lnTo>
                  <a:pt x="515269" y="58088"/>
                </a:lnTo>
                <a:lnTo>
                  <a:pt x="468492" y="71489"/>
                </a:lnTo>
                <a:lnTo>
                  <a:pt x="423122" y="86215"/>
                </a:lnTo>
                <a:lnTo>
                  <a:pt x="379283" y="102249"/>
                </a:lnTo>
                <a:lnTo>
                  <a:pt x="337100" y="119572"/>
                </a:lnTo>
                <a:lnTo>
                  <a:pt x="296698" y="138168"/>
                </a:lnTo>
                <a:lnTo>
                  <a:pt x="258201" y="158019"/>
                </a:lnTo>
                <a:lnTo>
                  <a:pt x="221734" y="179108"/>
                </a:lnTo>
                <a:lnTo>
                  <a:pt x="187422" y="201416"/>
                </a:lnTo>
                <a:lnTo>
                  <a:pt x="155389" y="224927"/>
                </a:lnTo>
                <a:lnTo>
                  <a:pt x="125761" y="249622"/>
                </a:lnTo>
                <a:lnTo>
                  <a:pt x="93639" y="280756"/>
                </a:lnTo>
                <a:lnTo>
                  <a:pt x="66340" y="312493"/>
                </a:lnTo>
                <a:lnTo>
                  <a:pt x="43801" y="344720"/>
                </a:lnTo>
                <a:lnTo>
                  <a:pt x="12755" y="410191"/>
                </a:lnTo>
                <a:lnTo>
                  <a:pt x="0" y="476266"/>
                </a:lnTo>
                <a:lnTo>
                  <a:pt x="324" y="509248"/>
                </a:lnTo>
                <a:lnTo>
                  <a:pt x="14063" y="574535"/>
                </a:lnTo>
                <a:lnTo>
                  <a:pt x="44839" y="638166"/>
                </a:lnTo>
                <a:lnTo>
                  <a:pt x="92150" y="699237"/>
                </a:lnTo>
                <a:lnTo>
                  <a:pt x="121849" y="728530"/>
                </a:lnTo>
                <a:lnTo>
                  <a:pt x="155494" y="756845"/>
                </a:lnTo>
                <a:lnTo>
                  <a:pt x="193022" y="784068"/>
                </a:lnTo>
                <a:lnTo>
                  <a:pt x="234370" y="810086"/>
                </a:lnTo>
                <a:lnTo>
                  <a:pt x="279475" y="834786"/>
                </a:lnTo>
                <a:lnTo>
                  <a:pt x="328276" y="858056"/>
                </a:lnTo>
                <a:lnTo>
                  <a:pt x="380709" y="879782"/>
                </a:lnTo>
                <a:lnTo>
                  <a:pt x="436711" y="899851"/>
                </a:lnTo>
                <a:lnTo>
                  <a:pt x="496220" y="918150"/>
                </a:lnTo>
                <a:lnTo>
                  <a:pt x="569245" y="1104205"/>
                </a:lnTo>
                <a:lnTo>
                  <a:pt x="849534" y="977459"/>
                </a:lnTo>
                <a:lnTo>
                  <a:pt x="1098829" y="977459"/>
                </a:lnTo>
                <a:lnTo>
                  <a:pt x="1127516" y="975604"/>
                </a:lnTo>
                <a:lnTo>
                  <a:pt x="1181475" y="970545"/>
                </a:lnTo>
                <a:lnTo>
                  <a:pt x="1234612" y="963993"/>
                </a:lnTo>
                <a:lnTo>
                  <a:pt x="1286809" y="955976"/>
                </a:lnTo>
                <a:lnTo>
                  <a:pt x="1337948" y="946525"/>
                </a:lnTo>
                <a:lnTo>
                  <a:pt x="1387911" y="935669"/>
                </a:lnTo>
                <a:lnTo>
                  <a:pt x="1436579" y="923437"/>
                </a:lnTo>
                <a:lnTo>
                  <a:pt x="1483834" y="909860"/>
                </a:lnTo>
                <a:lnTo>
                  <a:pt x="1529557" y="894966"/>
                </a:lnTo>
                <a:lnTo>
                  <a:pt x="1573632" y="878785"/>
                </a:lnTo>
                <a:lnTo>
                  <a:pt x="1615938" y="861347"/>
                </a:lnTo>
                <a:lnTo>
                  <a:pt x="1656359" y="842681"/>
                </a:lnTo>
                <a:lnTo>
                  <a:pt x="1694776" y="822817"/>
                </a:lnTo>
                <a:lnTo>
                  <a:pt x="1731070" y="801784"/>
                </a:lnTo>
                <a:lnTo>
                  <a:pt x="1765124" y="779612"/>
                </a:lnTo>
                <a:lnTo>
                  <a:pt x="1796819" y="756330"/>
                </a:lnTo>
                <a:lnTo>
                  <a:pt x="1858160" y="700834"/>
                </a:lnTo>
                <a:lnTo>
                  <a:pt x="1885471" y="669078"/>
                </a:lnTo>
                <a:lnTo>
                  <a:pt x="1907997" y="636865"/>
                </a:lnTo>
                <a:lnTo>
                  <a:pt x="1939043" y="571385"/>
                </a:lnTo>
                <a:lnTo>
                  <a:pt x="1951799" y="505300"/>
                </a:lnTo>
                <a:lnTo>
                  <a:pt x="1951475" y="472312"/>
                </a:lnTo>
                <a:lnTo>
                  <a:pt x="1937735" y="407015"/>
                </a:lnTo>
                <a:lnTo>
                  <a:pt x="1906959" y="343375"/>
                </a:lnTo>
                <a:lnTo>
                  <a:pt x="1859649" y="282298"/>
                </a:lnTo>
                <a:lnTo>
                  <a:pt x="1829949" y="253004"/>
                </a:lnTo>
                <a:lnTo>
                  <a:pt x="1796305" y="224689"/>
                </a:lnTo>
                <a:lnTo>
                  <a:pt x="1758777" y="197468"/>
                </a:lnTo>
                <a:lnTo>
                  <a:pt x="1717429" y="171454"/>
                </a:lnTo>
                <a:lnTo>
                  <a:pt x="1672323" y="146759"/>
                </a:lnTo>
                <a:lnTo>
                  <a:pt x="1623522" y="123497"/>
                </a:lnTo>
                <a:lnTo>
                  <a:pt x="1571090" y="101781"/>
                </a:lnTo>
                <a:lnTo>
                  <a:pt x="1515087" y="81724"/>
                </a:lnTo>
                <a:lnTo>
                  <a:pt x="1455578" y="63440"/>
                </a:lnTo>
                <a:lnTo>
                  <a:pt x="1404812" y="49992"/>
                </a:lnTo>
                <a:lnTo>
                  <a:pt x="1353207" y="38185"/>
                </a:lnTo>
                <a:lnTo>
                  <a:pt x="1300888" y="28001"/>
                </a:lnTo>
                <a:lnTo>
                  <a:pt x="1247981" y="19423"/>
                </a:lnTo>
                <a:lnTo>
                  <a:pt x="1194609" y="12432"/>
                </a:lnTo>
                <a:lnTo>
                  <a:pt x="1140897" y="7012"/>
                </a:lnTo>
                <a:lnTo>
                  <a:pt x="1086971" y="3145"/>
                </a:lnTo>
                <a:lnTo>
                  <a:pt x="1032954" y="813"/>
                </a:lnTo>
                <a:lnTo>
                  <a:pt x="978972" y="0"/>
                </a:lnTo>
                <a:close/>
              </a:path>
              <a:path w="1951989" h="1104264">
                <a:moveTo>
                  <a:pt x="1098829" y="977459"/>
                </a:moveTo>
                <a:lnTo>
                  <a:pt x="849534" y="977459"/>
                </a:lnTo>
                <a:lnTo>
                  <a:pt x="905828" y="980312"/>
                </a:lnTo>
                <a:lnTo>
                  <a:pt x="961892" y="981523"/>
                </a:lnTo>
                <a:lnTo>
                  <a:pt x="1017606" y="981122"/>
                </a:lnTo>
                <a:lnTo>
                  <a:pt x="1072854" y="979139"/>
                </a:lnTo>
                <a:lnTo>
                  <a:pt x="1098829" y="977459"/>
                </a:lnTo>
                <a:close/>
              </a:path>
            </a:pathLst>
          </a:custGeom>
          <a:solidFill>
            <a:srgbClr val="FFC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29856" y="3548566"/>
            <a:ext cx="1951989" cy="1104265"/>
          </a:xfrm>
          <a:custGeom>
            <a:avLst/>
            <a:gdLst/>
            <a:ahLst/>
            <a:cxnLst/>
            <a:rect l="l" t="t" r="r" b="b"/>
            <a:pathLst>
              <a:path w="1951989" h="1104264">
                <a:moveTo>
                  <a:pt x="569245" y="1104205"/>
                </a:moveTo>
                <a:lnTo>
                  <a:pt x="496220" y="918150"/>
                </a:lnTo>
                <a:lnTo>
                  <a:pt x="436711" y="899851"/>
                </a:lnTo>
                <a:lnTo>
                  <a:pt x="380709" y="879782"/>
                </a:lnTo>
                <a:lnTo>
                  <a:pt x="328276" y="858056"/>
                </a:lnTo>
                <a:lnTo>
                  <a:pt x="279475" y="834786"/>
                </a:lnTo>
                <a:lnTo>
                  <a:pt x="234370" y="810086"/>
                </a:lnTo>
                <a:lnTo>
                  <a:pt x="193022" y="784068"/>
                </a:lnTo>
                <a:lnTo>
                  <a:pt x="155494" y="756845"/>
                </a:lnTo>
                <a:lnTo>
                  <a:pt x="121849" y="728530"/>
                </a:lnTo>
                <a:lnTo>
                  <a:pt x="92150" y="699237"/>
                </a:lnTo>
                <a:lnTo>
                  <a:pt x="66459" y="669078"/>
                </a:lnTo>
                <a:lnTo>
                  <a:pt x="27353" y="606614"/>
                </a:lnTo>
                <a:lnTo>
                  <a:pt x="5033" y="542042"/>
                </a:lnTo>
                <a:lnTo>
                  <a:pt x="0" y="476266"/>
                </a:lnTo>
                <a:lnTo>
                  <a:pt x="4122" y="443210"/>
                </a:lnTo>
                <a:lnTo>
                  <a:pt x="25960" y="377323"/>
                </a:lnTo>
                <a:lnTo>
                  <a:pt x="66340" y="312493"/>
                </a:lnTo>
                <a:lnTo>
                  <a:pt x="93639" y="280756"/>
                </a:lnTo>
                <a:lnTo>
                  <a:pt x="125761" y="249622"/>
                </a:lnTo>
                <a:lnTo>
                  <a:pt x="155389" y="224927"/>
                </a:lnTo>
                <a:lnTo>
                  <a:pt x="187422" y="201416"/>
                </a:lnTo>
                <a:lnTo>
                  <a:pt x="221734" y="179108"/>
                </a:lnTo>
                <a:lnTo>
                  <a:pt x="258201" y="158019"/>
                </a:lnTo>
                <a:lnTo>
                  <a:pt x="296698" y="138168"/>
                </a:lnTo>
                <a:lnTo>
                  <a:pt x="337100" y="119572"/>
                </a:lnTo>
                <a:lnTo>
                  <a:pt x="379283" y="102249"/>
                </a:lnTo>
                <a:lnTo>
                  <a:pt x="423122" y="86215"/>
                </a:lnTo>
                <a:lnTo>
                  <a:pt x="468492" y="71489"/>
                </a:lnTo>
                <a:lnTo>
                  <a:pt x="515269" y="58088"/>
                </a:lnTo>
                <a:lnTo>
                  <a:pt x="563327" y="46030"/>
                </a:lnTo>
                <a:lnTo>
                  <a:pt x="612543" y="35331"/>
                </a:lnTo>
                <a:lnTo>
                  <a:pt x="662790" y="26011"/>
                </a:lnTo>
                <a:lnTo>
                  <a:pt x="713946" y="18085"/>
                </a:lnTo>
                <a:lnTo>
                  <a:pt x="765884" y="11573"/>
                </a:lnTo>
                <a:lnTo>
                  <a:pt x="818481" y="6490"/>
                </a:lnTo>
                <a:lnTo>
                  <a:pt x="871611" y="2855"/>
                </a:lnTo>
                <a:lnTo>
                  <a:pt x="925149" y="686"/>
                </a:lnTo>
                <a:lnTo>
                  <a:pt x="978972" y="0"/>
                </a:lnTo>
                <a:lnTo>
                  <a:pt x="1032954" y="813"/>
                </a:lnTo>
                <a:lnTo>
                  <a:pt x="1086971" y="3145"/>
                </a:lnTo>
                <a:lnTo>
                  <a:pt x="1140897" y="7012"/>
                </a:lnTo>
                <a:lnTo>
                  <a:pt x="1194609" y="12432"/>
                </a:lnTo>
                <a:lnTo>
                  <a:pt x="1247981" y="19423"/>
                </a:lnTo>
                <a:lnTo>
                  <a:pt x="1300888" y="28001"/>
                </a:lnTo>
                <a:lnTo>
                  <a:pt x="1353207" y="38185"/>
                </a:lnTo>
                <a:lnTo>
                  <a:pt x="1404812" y="49992"/>
                </a:lnTo>
                <a:lnTo>
                  <a:pt x="1455578" y="63440"/>
                </a:lnTo>
                <a:lnTo>
                  <a:pt x="1515087" y="81724"/>
                </a:lnTo>
                <a:lnTo>
                  <a:pt x="1571090" y="101781"/>
                </a:lnTo>
                <a:lnTo>
                  <a:pt x="1623522" y="123497"/>
                </a:lnTo>
                <a:lnTo>
                  <a:pt x="1672323" y="146759"/>
                </a:lnTo>
                <a:lnTo>
                  <a:pt x="1717429" y="171454"/>
                </a:lnTo>
                <a:lnTo>
                  <a:pt x="1758777" y="197468"/>
                </a:lnTo>
                <a:lnTo>
                  <a:pt x="1796305" y="224689"/>
                </a:lnTo>
                <a:lnTo>
                  <a:pt x="1829949" y="253004"/>
                </a:lnTo>
                <a:lnTo>
                  <a:pt x="1859649" y="282298"/>
                </a:lnTo>
                <a:lnTo>
                  <a:pt x="1885340" y="312460"/>
                </a:lnTo>
                <a:lnTo>
                  <a:pt x="1924445" y="374931"/>
                </a:lnTo>
                <a:lnTo>
                  <a:pt x="1946766" y="439513"/>
                </a:lnTo>
                <a:lnTo>
                  <a:pt x="1951799" y="505300"/>
                </a:lnTo>
                <a:lnTo>
                  <a:pt x="1947676" y="538362"/>
                </a:lnTo>
                <a:lnTo>
                  <a:pt x="1925838" y="604258"/>
                </a:lnTo>
                <a:lnTo>
                  <a:pt x="1885459" y="669095"/>
                </a:lnTo>
                <a:lnTo>
                  <a:pt x="1858160" y="700834"/>
                </a:lnTo>
                <a:lnTo>
                  <a:pt x="1826037" y="731968"/>
                </a:lnTo>
                <a:lnTo>
                  <a:pt x="1765124" y="779612"/>
                </a:lnTo>
                <a:lnTo>
                  <a:pt x="1731070" y="801784"/>
                </a:lnTo>
                <a:lnTo>
                  <a:pt x="1694776" y="822817"/>
                </a:lnTo>
                <a:lnTo>
                  <a:pt x="1656359" y="842681"/>
                </a:lnTo>
                <a:lnTo>
                  <a:pt x="1615938" y="861347"/>
                </a:lnTo>
                <a:lnTo>
                  <a:pt x="1573632" y="878785"/>
                </a:lnTo>
                <a:lnTo>
                  <a:pt x="1529557" y="894966"/>
                </a:lnTo>
                <a:lnTo>
                  <a:pt x="1483834" y="909860"/>
                </a:lnTo>
                <a:lnTo>
                  <a:pt x="1436579" y="923437"/>
                </a:lnTo>
                <a:lnTo>
                  <a:pt x="1387911" y="935669"/>
                </a:lnTo>
                <a:lnTo>
                  <a:pt x="1337948" y="946525"/>
                </a:lnTo>
                <a:lnTo>
                  <a:pt x="1286809" y="955976"/>
                </a:lnTo>
                <a:lnTo>
                  <a:pt x="1234612" y="963993"/>
                </a:lnTo>
                <a:lnTo>
                  <a:pt x="1181475" y="970545"/>
                </a:lnTo>
                <a:lnTo>
                  <a:pt x="1127516" y="975604"/>
                </a:lnTo>
                <a:lnTo>
                  <a:pt x="1072854" y="979139"/>
                </a:lnTo>
                <a:lnTo>
                  <a:pt x="1017606" y="981122"/>
                </a:lnTo>
                <a:lnTo>
                  <a:pt x="961892" y="981523"/>
                </a:lnTo>
                <a:lnTo>
                  <a:pt x="905828" y="980312"/>
                </a:lnTo>
                <a:lnTo>
                  <a:pt x="849534" y="977459"/>
                </a:lnTo>
                <a:lnTo>
                  <a:pt x="569245" y="1104205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3837" y="1446085"/>
            <a:ext cx="5662295" cy="42513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200">
              <a:latin typeface="Times New Roman"/>
              <a:cs typeface="Times New Roman"/>
            </a:endParaRPr>
          </a:p>
          <a:p>
            <a:pPr algn="r" marR="327660">
              <a:lnSpc>
                <a:spcPct val="100000"/>
              </a:lnSpc>
            </a:pPr>
            <a:r>
              <a:rPr dirty="0" sz="2000" spc="5">
                <a:latin typeface="Franklin Gothic Book"/>
                <a:cs typeface="Franklin Gothic Book"/>
              </a:rPr>
              <a:t>Do </a:t>
            </a:r>
            <a:r>
              <a:rPr dirty="0" sz="2000">
                <a:latin typeface="Franklin Gothic Book"/>
                <a:cs typeface="Franklin Gothic Book"/>
              </a:rPr>
              <a:t>it</a:t>
            </a:r>
            <a:r>
              <a:rPr dirty="0" sz="2000" spc="-110">
                <a:latin typeface="Franklin Gothic Book"/>
                <a:cs typeface="Franklin Gothic Book"/>
              </a:rPr>
              <a:t> </a:t>
            </a:r>
            <a:r>
              <a:rPr dirty="0" sz="3200" spc="-10">
                <a:solidFill>
                  <a:srgbClr val="C00000"/>
                </a:solidFill>
                <a:latin typeface="Franklin Gothic Book"/>
                <a:cs typeface="Franklin Gothic Book"/>
              </a:rPr>
              <a:t>Fast</a:t>
            </a:r>
            <a:endParaRPr sz="32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72200" y="1184147"/>
            <a:ext cx="3578352" cy="2363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44485" y="4529327"/>
            <a:ext cx="3518915" cy="1970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444988" y="1204976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微软雅黑"/>
                <a:cs typeface="微软雅黑"/>
              </a:rPr>
              <a:t>周期短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58830" y="1941068"/>
            <a:ext cx="1913889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190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微软雅黑"/>
                <a:cs typeface="微软雅黑"/>
              </a:rPr>
              <a:t>不怕赶不上车，因为下 </a:t>
            </a:r>
            <a:r>
              <a:rPr dirty="0" sz="1400">
                <a:latin typeface="微软雅黑"/>
                <a:cs typeface="微软雅黑"/>
              </a:rPr>
              <a:t>一班车可能5分钟就过来 </a:t>
            </a:r>
            <a:r>
              <a:rPr dirty="0" sz="1400" spc="5">
                <a:latin typeface="微软雅黑"/>
                <a:cs typeface="微软雅黑"/>
              </a:rPr>
              <a:t>了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每几天一个版本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1258" y="4551171"/>
            <a:ext cx="9398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微软雅黑"/>
                <a:cs typeface="微软雅黑"/>
              </a:rPr>
              <a:t>速度快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33490" y="5287772"/>
            <a:ext cx="1813560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5240" marR="698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微软雅黑"/>
                <a:cs typeface="微软雅黑"/>
              </a:rPr>
              <a:t>旅行不用计划，说走就 </a:t>
            </a:r>
            <a:r>
              <a:rPr dirty="0" sz="1400">
                <a:latin typeface="微软雅黑"/>
                <a:cs typeface="微软雅黑"/>
              </a:rPr>
              <a:t>走，眨眼就到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从</a:t>
            </a:r>
            <a:r>
              <a:rPr dirty="0" sz="1400" spc="-5">
                <a:latin typeface="微软雅黑"/>
                <a:cs typeface="微软雅黑"/>
              </a:rPr>
              <a:t>idea</a:t>
            </a:r>
            <a:r>
              <a:rPr dirty="0" sz="1400">
                <a:latin typeface="微软雅黑"/>
                <a:cs typeface="微软雅黑"/>
              </a:rPr>
              <a:t>到用户看到，只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要几天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54542" y="3443732"/>
            <a:ext cx="9398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>
                <a:latin typeface="微软雅黑"/>
                <a:cs typeface="微软雅黑"/>
              </a:rPr>
              <a:t>快</a:t>
            </a:r>
            <a:endParaRPr sz="72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99704" y="3337559"/>
            <a:ext cx="1450975" cy="210820"/>
          </a:xfrm>
          <a:custGeom>
            <a:avLst/>
            <a:gdLst/>
            <a:ahLst/>
            <a:cxnLst/>
            <a:rect l="l" t="t" r="r" b="b"/>
            <a:pathLst>
              <a:path w="1450975" h="210820">
                <a:moveTo>
                  <a:pt x="0" y="210312"/>
                </a:moveTo>
                <a:lnTo>
                  <a:pt x="1450848" y="210312"/>
                </a:lnTo>
                <a:lnTo>
                  <a:pt x="1450848" y="0"/>
                </a:lnTo>
                <a:lnTo>
                  <a:pt x="0" y="0"/>
                </a:lnTo>
                <a:lnTo>
                  <a:pt x="0" y="210312"/>
                </a:lnTo>
                <a:close/>
              </a:path>
            </a:pathLst>
          </a:custGeom>
          <a:solidFill>
            <a:srgbClr val="FFC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427846" y="3333750"/>
            <a:ext cx="1244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微软雅黑"/>
                <a:cs typeface="微软雅黑"/>
              </a:rPr>
              <a:t>【图片来自网络】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28</a:t>
            </a:fld>
          </a:p>
        </p:txBody>
      </p:sp>
      <p:sp>
        <p:nvSpPr>
          <p:cNvPr id="17" name="object 17"/>
          <p:cNvSpPr txBox="1"/>
          <p:nvPr/>
        </p:nvSpPr>
        <p:spPr>
          <a:xfrm>
            <a:off x="10511028" y="6289547"/>
            <a:ext cx="1452880" cy="210820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8890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70"/>
              </a:spcBef>
            </a:pPr>
            <a:r>
              <a:rPr dirty="0" sz="1200">
                <a:latin typeface="微软雅黑"/>
                <a:cs typeface="微软雅黑"/>
              </a:rPr>
              <a:t>【图片来自网络】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确定</a:t>
            </a:r>
            <a:r>
              <a:rPr dirty="0" sz="2400" spc="395" b="0">
                <a:solidFill>
                  <a:srgbClr val="C00000"/>
                </a:solidFill>
                <a:latin typeface="微软雅黑"/>
                <a:cs typeface="微软雅黑"/>
              </a:rPr>
              <a:t>快</a:t>
            </a:r>
            <a:r>
              <a:rPr dirty="0" sz="2400" spc="395" b="0">
                <a:latin typeface="微软雅黑"/>
                <a:cs typeface="微软雅黑"/>
              </a:rPr>
              <a:t>的目</a:t>
            </a:r>
            <a:r>
              <a:rPr dirty="0" sz="2400" b="0">
                <a:latin typeface="微软雅黑"/>
                <a:cs typeface="微软雅黑"/>
              </a:rPr>
              <a:t>的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76652" y="3058036"/>
            <a:ext cx="950072" cy="59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6654" y="2668270"/>
            <a:ext cx="6540754" cy="61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09609" y="2861817"/>
            <a:ext cx="824865" cy="383540"/>
          </a:xfrm>
          <a:custGeom>
            <a:avLst/>
            <a:gdLst/>
            <a:ahLst/>
            <a:cxnLst/>
            <a:rect l="l" t="t" r="r" b="b"/>
            <a:pathLst>
              <a:path w="824865" h="383539">
                <a:moveTo>
                  <a:pt x="824738" y="202819"/>
                </a:moveTo>
                <a:lnTo>
                  <a:pt x="676910" y="202819"/>
                </a:lnTo>
                <a:lnTo>
                  <a:pt x="676910" y="383286"/>
                </a:lnTo>
                <a:lnTo>
                  <a:pt x="705866" y="383286"/>
                </a:lnTo>
                <a:lnTo>
                  <a:pt x="705866" y="357378"/>
                </a:lnTo>
                <a:lnTo>
                  <a:pt x="824738" y="357378"/>
                </a:lnTo>
                <a:lnTo>
                  <a:pt x="824738" y="329819"/>
                </a:lnTo>
                <a:lnTo>
                  <a:pt x="705866" y="329819"/>
                </a:lnTo>
                <a:lnTo>
                  <a:pt x="705866" y="230251"/>
                </a:lnTo>
                <a:lnTo>
                  <a:pt x="824738" y="230251"/>
                </a:lnTo>
                <a:lnTo>
                  <a:pt x="824738" y="202819"/>
                </a:lnTo>
                <a:close/>
              </a:path>
              <a:path w="824865" h="383539">
                <a:moveTo>
                  <a:pt x="824738" y="357378"/>
                </a:moveTo>
                <a:lnTo>
                  <a:pt x="795909" y="357378"/>
                </a:lnTo>
                <a:lnTo>
                  <a:pt x="795909" y="383286"/>
                </a:lnTo>
                <a:lnTo>
                  <a:pt x="824738" y="383286"/>
                </a:lnTo>
                <a:lnTo>
                  <a:pt x="824738" y="357378"/>
                </a:lnTo>
                <a:close/>
              </a:path>
              <a:path w="824865" h="383539">
                <a:moveTo>
                  <a:pt x="824738" y="230251"/>
                </a:moveTo>
                <a:lnTo>
                  <a:pt x="795909" y="230251"/>
                </a:lnTo>
                <a:lnTo>
                  <a:pt x="795909" y="329819"/>
                </a:lnTo>
                <a:lnTo>
                  <a:pt x="824738" y="329819"/>
                </a:lnTo>
                <a:lnTo>
                  <a:pt x="824738" y="230251"/>
                </a:lnTo>
                <a:close/>
              </a:path>
              <a:path w="824865" h="383539">
                <a:moveTo>
                  <a:pt x="627253" y="202819"/>
                </a:moveTo>
                <a:lnTo>
                  <a:pt x="479933" y="202819"/>
                </a:lnTo>
                <a:lnTo>
                  <a:pt x="479933" y="383286"/>
                </a:lnTo>
                <a:lnTo>
                  <a:pt x="508762" y="383286"/>
                </a:lnTo>
                <a:lnTo>
                  <a:pt x="508762" y="357378"/>
                </a:lnTo>
                <a:lnTo>
                  <a:pt x="627253" y="357378"/>
                </a:lnTo>
                <a:lnTo>
                  <a:pt x="627253" y="329819"/>
                </a:lnTo>
                <a:lnTo>
                  <a:pt x="508762" y="329819"/>
                </a:lnTo>
                <a:lnTo>
                  <a:pt x="508762" y="230251"/>
                </a:lnTo>
                <a:lnTo>
                  <a:pt x="627253" y="230251"/>
                </a:lnTo>
                <a:lnTo>
                  <a:pt x="627253" y="202819"/>
                </a:lnTo>
                <a:close/>
              </a:path>
              <a:path w="824865" h="383539">
                <a:moveTo>
                  <a:pt x="627253" y="357378"/>
                </a:moveTo>
                <a:lnTo>
                  <a:pt x="598424" y="357378"/>
                </a:lnTo>
                <a:lnTo>
                  <a:pt x="598424" y="383286"/>
                </a:lnTo>
                <a:lnTo>
                  <a:pt x="627253" y="383286"/>
                </a:lnTo>
                <a:lnTo>
                  <a:pt x="627253" y="357378"/>
                </a:lnTo>
                <a:close/>
              </a:path>
              <a:path w="824865" h="383539">
                <a:moveTo>
                  <a:pt x="627253" y="230251"/>
                </a:moveTo>
                <a:lnTo>
                  <a:pt x="598424" y="230251"/>
                </a:lnTo>
                <a:lnTo>
                  <a:pt x="598424" y="329819"/>
                </a:lnTo>
                <a:lnTo>
                  <a:pt x="627253" y="329819"/>
                </a:lnTo>
                <a:lnTo>
                  <a:pt x="627253" y="230251"/>
                </a:lnTo>
                <a:close/>
              </a:path>
              <a:path w="824865" h="383539">
                <a:moveTo>
                  <a:pt x="375158" y="156210"/>
                </a:moveTo>
                <a:lnTo>
                  <a:pt x="41910" y="156210"/>
                </a:lnTo>
                <a:lnTo>
                  <a:pt x="41870" y="213106"/>
                </a:lnTo>
                <a:lnTo>
                  <a:pt x="41435" y="236993"/>
                </a:lnTo>
                <a:lnTo>
                  <a:pt x="37105" y="280134"/>
                </a:lnTo>
                <a:lnTo>
                  <a:pt x="20305" y="331168"/>
                </a:lnTo>
                <a:lnTo>
                  <a:pt x="0" y="363728"/>
                </a:lnTo>
                <a:lnTo>
                  <a:pt x="4806" y="367799"/>
                </a:lnTo>
                <a:lnTo>
                  <a:pt x="44803" y="346962"/>
                </a:lnTo>
                <a:lnTo>
                  <a:pt x="60737" y="307133"/>
                </a:lnTo>
                <a:lnTo>
                  <a:pt x="69671" y="262518"/>
                </a:lnTo>
                <a:lnTo>
                  <a:pt x="71628" y="213106"/>
                </a:lnTo>
                <a:lnTo>
                  <a:pt x="71628" y="184150"/>
                </a:lnTo>
                <a:lnTo>
                  <a:pt x="375158" y="184150"/>
                </a:lnTo>
                <a:lnTo>
                  <a:pt x="375158" y="156210"/>
                </a:lnTo>
                <a:close/>
              </a:path>
              <a:path w="824865" h="383539">
                <a:moveTo>
                  <a:pt x="120650" y="80010"/>
                </a:moveTo>
                <a:lnTo>
                  <a:pt x="97790" y="94742"/>
                </a:lnTo>
                <a:lnTo>
                  <a:pt x="141986" y="156210"/>
                </a:lnTo>
                <a:lnTo>
                  <a:pt x="147574" y="156210"/>
                </a:lnTo>
                <a:lnTo>
                  <a:pt x="168021" y="142875"/>
                </a:lnTo>
                <a:lnTo>
                  <a:pt x="154618" y="123872"/>
                </a:lnTo>
                <a:lnTo>
                  <a:pt x="142240" y="107061"/>
                </a:lnTo>
                <a:lnTo>
                  <a:pt x="130909" y="92440"/>
                </a:lnTo>
                <a:lnTo>
                  <a:pt x="120650" y="80010"/>
                </a:lnTo>
                <a:close/>
              </a:path>
              <a:path w="824865" h="383539">
                <a:moveTo>
                  <a:pt x="278892" y="81153"/>
                </a:moveTo>
                <a:lnTo>
                  <a:pt x="266676" y="101488"/>
                </a:lnTo>
                <a:lnTo>
                  <a:pt x="254793" y="120777"/>
                </a:lnTo>
                <a:lnTo>
                  <a:pt x="243244" y="139017"/>
                </a:lnTo>
                <a:lnTo>
                  <a:pt x="232029" y="156210"/>
                </a:lnTo>
                <a:lnTo>
                  <a:pt x="262003" y="156210"/>
                </a:lnTo>
                <a:lnTo>
                  <a:pt x="273074" y="142567"/>
                </a:lnTo>
                <a:lnTo>
                  <a:pt x="284004" y="127746"/>
                </a:lnTo>
                <a:lnTo>
                  <a:pt x="294790" y="111758"/>
                </a:lnTo>
                <a:lnTo>
                  <a:pt x="305435" y="94615"/>
                </a:lnTo>
                <a:lnTo>
                  <a:pt x="278892" y="81153"/>
                </a:lnTo>
                <a:close/>
              </a:path>
              <a:path w="824865" h="383539">
                <a:moveTo>
                  <a:pt x="786130" y="17145"/>
                </a:moveTo>
                <a:lnTo>
                  <a:pt x="518541" y="17145"/>
                </a:lnTo>
                <a:lnTo>
                  <a:pt x="518541" y="158750"/>
                </a:lnTo>
                <a:lnTo>
                  <a:pt x="786130" y="158750"/>
                </a:lnTo>
                <a:lnTo>
                  <a:pt x="786130" y="130302"/>
                </a:lnTo>
                <a:lnTo>
                  <a:pt x="547878" y="130302"/>
                </a:lnTo>
                <a:lnTo>
                  <a:pt x="547878" y="45339"/>
                </a:lnTo>
                <a:lnTo>
                  <a:pt x="786130" y="45339"/>
                </a:lnTo>
                <a:lnTo>
                  <a:pt x="786130" y="17145"/>
                </a:lnTo>
                <a:close/>
              </a:path>
              <a:path w="824865" h="383539">
                <a:moveTo>
                  <a:pt x="786130" y="45339"/>
                </a:moveTo>
                <a:lnTo>
                  <a:pt x="756793" y="45339"/>
                </a:lnTo>
                <a:lnTo>
                  <a:pt x="756793" y="130302"/>
                </a:lnTo>
                <a:lnTo>
                  <a:pt x="786130" y="130302"/>
                </a:lnTo>
                <a:lnTo>
                  <a:pt x="786130" y="45339"/>
                </a:lnTo>
                <a:close/>
              </a:path>
              <a:path w="824865" h="383539">
                <a:moveTo>
                  <a:pt x="385445" y="44958"/>
                </a:moveTo>
                <a:lnTo>
                  <a:pt x="10287" y="44958"/>
                </a:lnTo>
                <a:lnTo>
                  <a:pt x="10287" y="73279"/>
                </a:lnTo>
                <a:lnTo>
                  <a:pt x="385445" y="73279"/>
                </a:lnTo>
                <a:lnTo>
                  <a:pt x="385445" y="44958"/>
                </a:lnTo>
                <a:close/>
              </a:path>
              <a:path w="824865" h="383539">
                <a:moveTo>
                  <a:pt x="207518" y="0"/>
                </a:moveTo>
                <a:lnTo>
                  <a:pt x="179959" y="7239"/>
                </a:lnTo>
                <a:lnTo>
                  <a:pt x="180467" y="10541"/>
                </a:lnTo>
                <a:lnTo>
                  <a:pt x="180975" y="13208"/>
                </a:lnTo>
                <a:lnTo>
                  <a:pt x="181737" y="14986"/>
                </a:lnTo>
                <a:lnTo>
                  <a:pt x="185568" y="25080"/>
                </a:lnTo>
                <a:lnTo>
                  <a:pt x="188864" y="33448"/>
                </a:lnTo>
                <a:lnTo>
                  <a:pt x="191613" y="40078"/>
                </a:lnTo>
                <a:lnTo>
                  <a:pt x="193801" y="44958"/>
                </a:lnTo>
                <a:lnTo>
                  <a:pt x="224028" y="44958"/>
                </a:lnTo>
                <a:lnTo>
                  <a:pt x="220930" y="35933"/>
                </a:lnTo>
                <a:lnTo>
                  <a:pt x="217154" y="25431"/>
                </a:lnTo>
                <a:lnTo>
                  <a:pt x="212592" y="13208"/>
                </a:lnTo>
                <a:lnTo>
                  <a:pt x="207518" y="0"/>
                </a:lnTo>
                <a:close/>
              </a:path>
            </a:pathLst>
          </a:custGeom>
          <a:solidFill>
            <a:srgbClr val="130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02752" y="2855722"/>
            <a:ext cx="838200" cy="395605"/>
          </a:xfrm>
          <a:custGeom>
            <a:avLst/>
            <a:gdLst/>
            <a:ahLst/>
            <a:cxnLst/>
            <a:rect l="l" t="t" r="r" b="b"/>
            <a:pathLst>
              <a:path w="838200" h="395604">
                <a:moveTo>
                  <a:pt x="835025" y="202818"/>
                </a:moveTo>
                <a:lnTo>
                  <a:pt x="680466" y="202818"/>
                </a:lnTo>
                <a:lnTo>
                  <a:pt x="677672" y="205612"/>
                </a:lnTo>
                <a:lnTo>
                  <a:pt x="677672" y="392811"/>
                </a:lnTo>
                <a:lnTo>
                  <a:pt x="680466" y="395604"/>
                </a:lnTo>
                <a:lnTo>
                  <a:pt x="716152" y="395604"/>
                </a:lnTo>
                <a:lnTo>
                  <a:pt x="718947" y="392811"/>
                </a:lnTo>
                <a:lnTo>
                  <a:pt x="718947" y="383413"/>
                </a:lnTo>
                <a:lnTo>
                  <a:pt x="689864" y="383413"/>
                </a:lnTo>
                <a:lnTo>
                  <a:pt x="689864" y="215011"/>
                </a:lnTo>
                <a:lnTo>
                  <a:pt x="837692" y="215011"/>
                </a:lnTo>
                <a:lnTo>
                  <a:pt x="837692" y="205612"/>
                </a:lnTo>
                <a:lnTo>
                  <a:pt x="835025" y="202818"/>
                </a:lnTo>
                <a:close/>
              </a:path>
              <a:path w="838200" h="395604">
                <a:moveTo>
                  <a:pt x="808990" y="369697"/>
                </a:moveTo>
                <a:lnTo>
                  <a:pt x="796798" y="369697"/>
                </a:lnTo>
                <a:lnTo>
                  <a:pt x="796919" y="392811"/>
                </a:lnTo>
                <a:lnTo>
                  <a:pt x="799465" y="395477"/>
                </a:lnTo>
                <a:lnTo>
                  <a:pt x="835025" y="395477"/>
                </a:lnTo>
                <a:lnTo>
                  <a:pt x="837570" y="392811"/>
                </a:lnTo>
                <a:lnTo>
                  <a:pt x="837692" y="383286"/>
                </a:lnTo>
                <a:lnTo>
                  <a:pt x="808990" y="383286"/>
                </a:lnTo>
                <a:lnTo>
                  <a:pt x="808990" y="369697"/>
                </a:lnTo>
                <a:close/>
              </a:path>
              <a:path w="838200" h="395604">
                <a:moveTo>
                  <a:pt x="806196" y="357504"/>
                </a:moveTo>
                <a:lnTo>
                  <a:pt x="709422" y="357504"/>
                </a:lnTo>
                <a:lnTo>
                  <a:pt x="706754" y="360172"/>
                </a:lnTo>
                <a:lnTo>
                  <a:pt x="706754" y="383413"/>
                </a:lnTo>
                <a:lnTo>
                  <a:pt x="718947" y="383413"/>
                </a:lnTo>
                <a:lnTo>
                  <a:pt x="718947" y="369697"/>
                </a:lnTo>
                <a:lnTo>
                  <a:pt x="808990" y="369697"/>
                </a:lnTo>
                <a:lnTo>
                  <a:pt x="808990" y="360172"/>
                </a:lnTo>
                <a:lnTo>
                  <a:pt x="806196" y="357504"/>
                </a:lnTo>
                <a:close/>
              </a:path>
              <a:path w="838200" h="395604">
                <a:moveTo>
                  <a:pt x="837692" y="215011"/>
                </a:moveTo>
                <a:lnTo>
                  <a:pt x="825500" y="215011"/>
                </a:lnTo>
                <a:lnTo>
                  <a:pt x="825500" y="383286"/>
                </a:lnTo>
                <a:lnTo>
                  <a:pt x="837692" y="383286"/>
                </a:lnTo>
                <a:lnTo>
                  <a:pt x="837692" y="215011"/>
                </a:lnTo>
                <a:close/>
              </a:path>
              <a:path w="838200" h="395604">
                <a:moveTo>
                  <a:pt x="806196" y="230250"/>
                </a:moveTo>
                <a:lnTo>
                  <a:pt x="709422" y="230250"/>
                </a:lnTo>
                <a:lnTo>
                  <a:pt x="706754" y="233044"/>
                </a:lnTo>
                <a:lnTo>
                  <a:pt x="706754" y="339343"/>
                </a:lnTo>
                <a:lnTo>
                  <a:pt x="709422" y="342011"/>
                </a:lnTo>
                <a:lnTo>
                  <a:pt x="806196" y="342011"/>
                </a:lnTo>
                <a:lnTo>
                  <a:pt x="808990" y="339343"/>
                </a:lnTo>
                <a:lnTo>
                  <a:pt x="808990" y="329818"/>
                </a:lnTo>
                <a:lnTo>
                  <a:pt x="718947" y="329818"/>
                </a:lnTo>
                <a:lnTo>
                  <a:pt x="718947" y="242442"/>
                </a:lnTo>
                <a:lnTo>
                  <a:pt x="808990" y="242442"/>
                </a:lnTo>
                <a:lnTo>
                  <a:pt x="808990" y="233044"/>
                </a:lnTo>
                <a:lnTo>
                  <a:pt x="806196" y="230250"/>
                </a:lnTo>
                <a:close/>
              </a:path>
              <a:path w="838200" h="395604">
                <a:moveTo>
                  <a:pt x="808990" y="242442"/>
                </a:moveTo>
                <a:lnTo>
                  <a:pt x="796798" y="242442"/>
                </a:lnTo>
                <a:lnTo>
                  <a:pt x="796798" y="329818"/>
                </a:lnTo>
                <a:lnTo>
                  <a:pt x="808990" y="329818"/>
                </a:lnTo>
                <a:lnTo>
                  <a:pt x="808990" y="242442"/>
                </a:lnTo>
                <a:close/>
              </a:path>
              <a:path w="838200" h="395604">
                <a:moveTo>
                  <a:pt x="637540" y="202818"/>
                </a:moveTo>
                <a:lnTo>
                  <a:pt x="483489" y="202818"/>
                </a:lnTo>
                <a:lnTo>
                  <a:pt x="480822" y="205612"/>
                </a:lnTo>
                <a:lnTo>
                  <a:pt x="480822" y="392811"/>
                </a:lnTo>
                <a:lnTo>
                  <a:pt x="483489" y="395604"/>
                </a:lnTo>
                <a:lnTo>
                  <a:pt x="519049" y="395604"/>
                </a:lnTo>
                <a:lnTo>
                  <a:pt x="521716" y="392811"/>
                </a:lnTo>
                <a:lnTo>
                  <a:pt x="521716" y="383413"/>
                </a:lnTo>
                <a:lnTo>
                  <a:pt x="493014" y="383413"/>
                </a:lnTo>
                <a:lnTo>
                  <a:pt x="493014" y="215011"/>
                </a:lnTo>
                <a:lnTo>
                  <a:pt x="640206" y="215011"/>
                </a:lnTo>
                <a:lnTo>
                  <a:pt x="640206" y="205612"/>
                </a:lnTo>
                <a:lnTo>
                  <a:pt x="637540" y="202818"/>
                </a:lnTo>
                <a:close/>
              </a:path>
              <a:path w="838200" h="395604">
                <a:moveTo>
                  <a:pt x="611377" y="369697"/>
                </a:moveTo>
                <a:lnTo>
                  <a:pt x="599186" y="369697"/>
                </a:lnTo>
                <a:lnTo>
                  <a:pt x="599313" y="392811"/>
                </a:lnTo>
                <a:lnTo>
                  <a:pt x="601979" y="395477"/>
                </a:lnTo>
                <a:lnTo>
                  <a:pt x="637540" y="395477"/>
                </a:lnTo>
                <a:lnTo>
                  <a:pt x="640085" y="392811"/>
                </a:lnTo>
                <a:lnTo>
                  <a:pt x="640206" y="383286"/>
                </a:lnTo>
                <a:lnTo>
                  <a:pt x="611377" y="383286"/>
                </a:lnTo>
                <a:lnTo>
                  <a:pt x="611377" y="369697"/>
                </a:lnTo>
                <a:close/>
              </a:path>
              <a:path w="838200" h="395604">
                <a:moveTo>
                  <a:pt x="608711" y="357504"/>
                </a:moveTo>
                <a:lnTo>
                  <a:pt x="512318" y="357504"/>
                </a:lnTo>
                <a:lnTo>
                  <a:pt x="509524" y="360172"/>
                </a:lnTo>
                <a:lnTo>
                  <a:pt x="509524" y="383413"/>
                </a:lnTo>
                <a:lnTo>
                  <a:pt x="521716" y="383413"/>
                </a:lnTo>
                <a:lnTo>
                  <a:pt x="521716" y="369697"/>
                </a:lnTo>
                <a:lnTo>
                  <a:pt x="611377" y="369697"/>
                </a:lnTo>
                <a:lnTo>
                  <a:pt x="611377" y="360172"/>
                </a:lnTo>
                <a:lnTo>
                  <a:pt x="608711" y="357504"/>
                </a:lnTo>
                <a:close/>
              </a:path>
              <a:path w="838200" h="395604">
                <a:moveTo>
                  <a:pt x="640206" y="215011"/>
                </a:moveTo>
                <a:lnTo>
                  <a:pt x="628015" y="215011"/>
                </a:lnTo>
                <a:lnTo>
                  <a:pt x="628015" y="383286"/>
                </a:lnTo>
                <a:lnTo>
                  <a:pt x="640206" y="383286"/>
                </a:lnTo>
                <a:lnTo>
                  <a:pt x="640206" y="215011"/>
                </a:lnTo>
                <a:close/>
              </a:path>
              <a:path w="838200" h="395604">
                <a:moveTo>
                  <a:pt x="608711" y="230250"/>
                </a:moveTo>
                <a:lnTo>
                  <a:pt x="512318" y="230250"/>
                </a:lnTo>
                <a:lnTo>
                  <a:pt x="509524" y="233044"/>
                </a:lnTo>
                <a:lnTo>
                  <a:pt x="509524" y="339343"/>
                </a:lnTo>
                <a:lnTo>
                  <a:pt x="512318" y="342011"/>
                </a:lnTo>
                <a:lnTo>
                  <a:pt x="608711" y="342011"/>
                </a:lnTo>
                <a:lnTo>
                  <a:pt x="611377" y="339343"/>
                </a:lnTo>
                <a:lnTo>
                  <a:pt x="611377" y="329818"/>
                </a:lnTo>
                <a:lnTo>
                  <a:pt x="521716" y="329818"/>
                </a:lnTo>
                <a:lnTo>
                  <a:pt x="521716" y="242442"/>
                </a:lnTo>
                <a:lnTo>
                  <a:pt x="611377" y="242442"/>
                </a:lnTo>
                <a:lnTo>
                  <a:pt x="611377" y="233044"/>
                </a:lnTo>
                <a:lnTo>
                  <a:pt x="608711" y="230250"/>
                </a:lnTo>
                <a:close/>
              </a:path>
              <a:path w="838200" h="395604">
                <a:moveTo>
                  <a:pt x="611377" y="242442"/>
                </a:moveTo>
                <a:lnTo>
                  <a:pt x="599186" y="242442"/>
                </a:lnTo>
                <a:lnTo>
                  <a:pt x="599186" y="329818"/>
                </a:lnTo>
                <a:lnTo>
                  <a:pt x="611377" y="329818"/>
                </a:lnTo>
                <a:lnTo>
                  <a:pt x="611377" y="242442"/>
                </a:lnTo>
                <a:close/>
              </a:path>
              <a:path w="838200" h="395604">
                <a:moveTo>
                  <a:pt x="135000" y="85470"/>
                </a:moveTo>
                <a:lnTo>
                  <a:pt x="117223" y="85470"/>
                </a:lnTo>
                <a:lnTo>
                  <a:pt x="99949" y="96647"/>
                </a:lnTo>
                <a:lnTo>
                  <a:pt x="98932" y="98043"/>
                </a:lnTo>
                <a:lnTo>
                  <a:pt x="98425" y="101345"/>
                </a:lnTo>
                <a:lnTo>
                  <a:pt x="98805" y="103124"/>
                </a:lnTo>
                <a:lnTo>
                  <a:pt x="99695" y="104393"/>
                </a:lnTo>
                <a:lnTo>
                  <a:pt x="137032" y="156210"/>
                </a:lnTo>
                <a:lnTo>
                  <a:pt x="45339" y="156210"/>
                </a:lnTo>
                <a:lnTo>
                  <a:pt x="42672" y="158876"/>
                </a:lnTo>
                <a:lnTo>
                  <a:pt x="42652" y="219201"/>
                </a:lnTo>
                <a:lnTo>
                  <a:pt x="42533" y="230631"/>
                </a:lnTo>
                <a:lnTo>
                  <a:pt x="39497" y="275589"/>
                </a:lnTo>
                <a:lnTo>
                  <a:pt x="29082" y="318007"/>
                </a:lnTo>
                <a:lnTo>
                  <a:pt x="1777" y="366394"/>
                </a:lnTo>
                <a:lnTo>
                  <a:pt x="0" y="368935"/>
                </a:lnTo>
                <a:lnTo>
                  <a:pt x="507" y="372490"/>
                </a:lnTo>
                <a:lnTo>
                  <a:pt x="24892" y="392938"/>
                </a:lnTo>
                <a:lnTo>
                  <a:pt x="26289" y="393953"/>
                </a:lnTo>
                <a:lnTo>
                  <a:pt x="27940" y="394462"/>
                </a:lnTo>
                <a:lnTo>
                  <a:pt x="29591" y="394335"/>
                </a:lnTo>
                <a:lnTo>
                  <a:pt x="31242" y="394080"/>
                </a:lnTo>
                <a:lnTo>
                  <a:pt x="32766" y="393191"/>
                </a:lnTo>
                <a:lnTo>
                  <a:pt x="42774" y="379349"/>
                </a:lnTo>
                <a:lnTo>
                  <a:pt x="27813" y="379349"/>
                </a:lnTo>
                <a:lnTo>
                  <a:pt x="14986" y="368680"/>
                </a:lnTo>
                <a:lnTo>
                  <a:pt x="40261" y="322961"/>
                </a:lnTo>
                <a:lnTo>
                  <a:pt x="51562" y="277494"/>
                </a:lnTo>
                <a:lnTo>
                  <a:pt x="54737" y="230631"/>
                </a:lnTo>
                <a:lnTo>
                  <a:pt x="54864" y="168401"/>
                </a:lnTo>
                <a:lnTo>
                  <a:pt x="148844" y="168401"/>
                </a:lnTo>
                <a:lnTo>
                  <a:pt x="151638" y="167639"/>
                </a:lnTo>
                <a:lnTo>
                  <a:pt x="242474" y="167639"/>
                </a:lnTo>
                <a:lnTo>
                  <a:pt x="242950" y="167386"/>
                </a:lnTo>
                <a:lnTo>
                  <a:pt x="250061" y="156463"/>
                </a:lnTo>
                <a:lnTo>
                  <a:pt x="152273" y="156463"/>
                </a:lnTo>
                <a:lnTo>
                  <a:pt x="113411" y="102488"/>
                </a:lnTo>
                <a:lnTo>
                  <a:pt x="126238" y="94106"/>
                </a:lnTo>
                <a:lnTo>
                  <a:pt x="141980" y="94106"/>
                </a:lnTo>
                <a:lnTo>
                  <a:pt x="135000" y="85470"/>
                </a:lnTo>
                <a:close/>
              </a:path>
              <a:path w="838200" h="395604">
                <a:moveTo>
                  <a:pt x="315114" y="95376"/>
                </a:moveTo>
                <a:lnTo>
                  <a:pt x="288036" y="95376"/>
                </a:lnTo>
                <a:lnTo>
                  <a:pt x="303656" y="103250"/>
                </a:lnTo>
                <a:lnTo>
                  <a:pt x="296418" y="114680"/>
                </a:lnTo>
                <a:lnTo>
                  <a:pt x="285876" y="130555"/>
                </a:lnTo>
                <a:lnTo>
                  <a:pt x="275081" y="145033"/>
                </a:lnTo>
                <a:lnTo>
                  <a:pt x="264159" y="158495"/>
                </a:lnTo>
                <a:lnTo>
                  <a:pt x="262636" y="160274"/>
                </a:lnTo>
                <a:lnTo>
                  <a:pt x="262381" y="162813"/>
                </a:lnTo>
                <a:lnTo>
                  <a:pt x="263398" y="164973"/>
                </a:lnTo>
                <a:lnTo>
                  <a:pt x="264414" y="167004"/>
                </a:lnTo>
                <a:lnTo>
                  <a:pt x="266573" y="168401"/>
                </a:lnTo>
                <a:lnTo>
                  <a:pt x="375920" y="168401"/>
                </a:lnTo>
                <a:lnTo>
                  <a:pt x="375920" y="184150"/>
                </a:lnTo>
                <a:lnTo>
                  <a:pt x="75183" y="184150"/>
                </a:lnTo>
                <a:lnTo>
                  <a:pt x="72517" y="186943"/>
                </a:lnTo>
                <a:lnTo>
                  <a:pt x="72390" y="244601"/>
                </a:lnTo>
                <a:lnTo>
                  <a:pt x="70484" y="268224"/>
                </a:lnTo>
                <a:lnTo>
                  <a:pt x="61722" y="311912"/>
                </a:lnTo>
                <a:lnTo>
                  <a:pt x="46227" y="350647"/>
                </a:lnTo>
                <a:lnTo>
                  <a:pt x="27813" y="379349"/>
                </a:lnTo>
                <a:lnTo>
                  <a:pt x="42774" y="379349"/>
                </a:lnTo>
                <a:lnTo>
                  <a:pt x="66294" y="335788"/>
                </a:lnTo>
                <a:lnTo>
                  <a:pt x="78994" y="292480"/>
                </a:lnTo>
                <a:lnTo>
                  <a:pt x="84581" y="244601"/>
                </a:lnTo>
                <a:lnTo>
                  <a:pt x="84711" y="196341"/>
                </a:lnTo>
                <a:lnTo>
                  <a:pt x="385445" y="196341"/>
                </a:lnTo>
                <a:lnTo>
                  <a:pt x="388112" y="193675"/>
                </a:lnTo>
                <a:lnTo>
                  <a:pt x="388112" y="158876"/>
                </a:lnTo>
                <a:lnTo>
                  <a:pt x="385445" y="156210"/>
                </a:lnTo>
                <a:lnTo>
                  <a:pt x="281686" y="156210"/>
                </a:lnTo>
                <a:lnTo>
                  <a:pt x="284861" y="152273"/>
                </a:lnTo>
                <a:lnTo>
                  <a:pt x="317500" y="104012"/>
                </a:lnTo>
                <a:lnTo>
                  <a:pt x="318643" y="100711"/>
                </a:lnTo>
                <a:lnTo>
                  <a:pt x="318134" y="99060"/>
                </a:lnTo>
                <a:lnTo>
                  <a:pt x="317753" y="97408"/>
                </a:lnTo>
                <a:lnTo>
                  <a:pt x="316611" y="96138"/>
                </a:lnTo>
                <a:lnTo>
                  <a:pt x="315114" y="95376"/>
                </a:lnTo>
                <a:close/>
              </a:path>
              <a:path w="838200" h="395604">
                <a:moveTo>
                  <a:pt x="242474" y="167639"/>
                </a:moveTo>
                <a:lnTo>
                  <a:pt x="151638" y="167639"/>
                </a:lnTo>
                <a:lnTo>
                  <a:pt x="153162" y="168275"/>
                </a:lnTo>
                <a:lnTo>
                  <a:pt x="153797" y="168401"/>
                </a:lnTo>
                <a:lnTo>
                  <a:pt x="241046" y="168401"/>
                </a:lnTo>
                <a:lnTo>
                  <a:pt x="242474" y="167639"/>
                </a:lnTo>
                <a:close/>
              </a:path>
              <a:path w="838200" h="395604">
                <a:moveTo>
                  <a:pt x="141980" y="94106"/>
                </a:moveTo>
                <a:lnTo>
                  <a:pt x="126238" y="94106"/>
                </a:lnTo>
                <a:lnTo>
                  <a:pt x="133096" y="102488"/>
                </a:lnTo>
                <a:lnTo>
                  <a:pt x="144272" y="116966"/>
                </a:lnTo>
                <a:lnTo>
                  <a:pt x="156591" y="133603"/>
                </a:lnTo>
                <a:lnTo>
                  <a:pt x="166370" y="147319"/>
                </a:lnTo>
                <a:lnTo>
                  <a:pt x="152273" y="156463"/>
                </a:lnTo>
                <a:lnTo>
                  <a:pt x="250061" y="156463"/>
                </a:lnTo>
                <a:lnTo>
                  <a:pt x="250226" y="156210"/>
                </a:lnTo>
                <a:lnTo>
                  <a:pt x="175005" y="156210"/>
                </a:lnTo>
                <a:lnTo>
                  <a:pt x="178307" y="154050"/>
                </a:lnTo>
                <a:lnTo>
                  <a:pt x="179704" y="153162"/>
                </a:lnTo>
                <a:lnTo>
                  <a:pt x="180594" y="151764"/>
                </a:lnTo>
                <a:lnTo>
                  <a:pt x="180975" y="150113"/>
                </a:lnTo>
                <a:lnTo>
                  <a:pt x="181228" y="148462"/>
                </a:lnTo>
                <a:lnTo>
                  <a:pt x="180848" y="146812"/>
                </a:lnTo>
                <a:lnTo>
                  <a:pt x="179961" y="145414"/>
                </a:lnTo>
                <a:lnTo>
                  <a:pt x="166497" y="126364"/>
                </a:lnTo>
                <a:lnTo>
                  <a:pt x="153924" y="109474"/>
                </a:lnTo>
                <a:lnTo>
                  <a:pt x="142494" y="94741"/>
                </a:lnTo>
                <a:lnTo>
                  <a:pt x="141980" y="94106"/>
                </a:lnTo>
                <a:close/>
              </a:path>
              <a:path w="838200" h="395604">
                <a:moveTo>
                  <a:pt x="295655" y="85470"/>
                </a:moveTo>
                <a:lnTo>
                  <a:pt x="279780" y="85470"/>
                </a:lnTo>
                <a:lnTo>
                  <a:pt x="268350" y="104393"/>
                </a:lnTo>
                <a:lnTo>
                  <a:pt x="256540" y="123698"/>
                </a:lnTo>
                <a:lnTo>
                  <a:pt x="245109" y="141858"/>
                </a:lnTo>
                <a:lnTo>
                  <a:pt x="235712" y="156210"/>
                </a:lnTo>
                <a:lnTo>
                  <a:pt x="250226" y="156210"/>
                </a:lnTo>
                <a:lnTo>
                  <a:pt x="255270" y="148462"/>
                </a:lnTo>
                <a:lnTo>
                  <a:pt x="266953" y="130175"/>
                </a:lnTo>
                <a:lnTo>
                  <a:pt x="278765" y="110743"/>
                </a:lnTo>
                <a:lnTo>
                  <a:pt x="288036" y="95376"/>
                </a:lnTo>
                <a:lnTo>
                  <a:pt x="315114" y="95376"/>
                </a:lnTo>
                <a:lnTo>
                  <a:pt x="295655" y="85470"/>
                </a:lnTo>
                <a:close/>
              </a:path>
              <a:path w="838200" h="395604">
                <a:moveTo>
                  <a:pt x="214375" y="0"/>
                </a:moveTo>
                <a:lnTo>
                  <a:pt x="212851" y="253"/>
                </a:lnTo>
                <a:lnTo>
                  <a:pt x="185293" y="7365"/>
                </a:lnTo>
                <a:lnTo>
                  <a:pt x="182245" y="8254"/>
                </a:lnTo>
                <a:lnTo>
                  <a:pt x="180340" y="11175"/>
                </a:lnTo>
                <a:lnTo>
                  <a:pt x="180848" y="14350"/>
                </a:lnTo>
                <a:lnTo>
                  <a:pt x="181737" y="19430"/>
                </a:lnTo>
                <a:lnTo>
                  <a:pt x="182879" y="23367"/>
                </a:lnTo>
                <a:lnTo>
                  <a:pt x="186915" y="33654"/>
                </a:lnTo>
                <a:lnTo>
                  <a:pt x="190119" y="41910"/>
                </a:lnTo>
                <a:lnTo>
                  <a:pt x="191389" y="44957"/>
                </a:lnTo>
                <a:lnTo>
                  <a:pt x="13843" y="44957"/>
                </a:lnTo>
                <a:lnTo>
                  <a:pt x="11175" y="47625"/>
                </a:lnTo>
                <a:lnTo>
                  <a:pt x="11175" y="82803"/>
                </a:lnTo>
                <a:lnTo>
                  <a:pt x="13843" y="85470"/>
                </a:lnTo>
                <a:lnTo>
                  <a:pt x="395731" y="85470"/>
                </a:lnTo>
                <a:lnTo>
                  <a:pt x="398399" y="82803"/>
                </a:lnTo>
                <a:lnTo>
                  <a:pt x="398399" y="73278"/>
                </a:lnTo>
                <a:lnTo>
                  <a:pt x="23368" y="73278"/>
                </a:lnTo>
                <a:lnTo>
                  <a:pt x="23368" y="57150"/>
                </a:lnTo>
                <a:lnTo>
                  <a:pt x="202819" y="57150"/>
                </a:lnTo>
                <a:lnTo>
                  <a:pt x="204724" y="56133"/>
                </a:lnTo>
                <a:lnTo>
                  <a:pt x="205867" y="54355"/>
                </a:lnTo>
                <a:lnTo>
                  <a:pt x="206882" y="52577"/>
                </a:lnTo>
                <a:lnTo>
                  <a:pt x="207137" y="50418"/>
                </a:lnTo>
                <a:lnTo>
                  <a:pt x="206248" y="48513"/>
                </a:lnTo>
                <a:lnTo>
                  <a:pt x="204089" y="43687"/>
                </a:lnTo>
                <a:lnTo>
                  <a:pt x="201295" y="37211"/>
                </a:lnTo>
                <a:lnTo>
                  <a:pt x="198120" y="29082"/>
                </a:lnTo>
                <a:lnTo>
                  <a:pt x="194309" y="18923"/>
                </a:lnTo>
                <a:lnTo>
                  <a:pt x="193928" y="17779"/>
                </a:lnTo>
                <a:lnTo>
                  <a:pt x="210693" y="13462"/>
                </a:lnTo>
                <a:lnTo>
                  <a:pt x="223775" y="13462"/>
                </a:lnTo>
                <a:lnTo>
                  <a:pt x="220091" y="3937"/>
                </a:lnTo>
                <a:lnTo>
                  <a:pt x="219201" y="1777"/>
                </a:lnTo>
                <a:lnTo>
                  <a:pt x="217297" y="380"/>
                </a:lnTo>
                <a:lnTo>
                  <a:pt x="215138" y="126"/>
                </a:lnTo>
                <a:lnTo>
                  <a:pt x="214375" y="0"/>
                </a:lnTo>
                <a:close/>
              </a:path>
              <a:path w="838200" h="395604">
                <a:moveTo>
                  <a:pt x="223775" y="13462"/>
                </a:moveTo>
                <a:lnTo>
                  <a:pt x="210693" y="13462"/>
                </a:lnTo>
                <a:lnTo>
                  <a:pt x="213995" y="21843"/>
                </a:lnTo>
                <a:lnTo>
                  <a:pt x="218440" y="33654"/>
                </a:lnTo>
                <a:lnTo>
                  <a:pt x="222123" y="44068"/>
                </a:lnTo>
                <a:lnTo>
                  <a:pt x="225044" y="52958"/>
                </a:lnTo>
                <a:lnTo>
                  <a:pt x="225932" y="55499"/>
                </a:lnTo>
                <a:lnTo>
                  <a:pt x="228219" y="57150"/>
                </a:lnTo>
                <a:lnTo>
                  <a:pt x="386206" y="57150"/>
                </a:lnTo>
                <a:lnTo>
                  <a:pt x="386206" y="73278"/>
                </a:lnTo>
                <a:lnTo>
                  <a:pt x="398399" y="73278"/>
                </a:lnTo>
                <a:lnTo>
                  <a:pt x="398399" y="47625"/>
                </a:lnTo>
                <a:lnTo>
                  <a:pt x="395731" y="44957"/>
                </a:lnTo>
                <a:lnTo>
                  <a:pt x="235203" y="44957"/>
                </a:lnTo>
                <a:lnTo>
                  <a:pt x="233552" y="40004"/>
                </a:lnTo>
                <a:lnTo>
                  <a:pt x="229772" y="29082"/>
                </a:lnTo>
                <a:lnTo>
                  <a:pt x="223775" y="13462"/>
                </a:lnTo>
                <a:close/>
              </a:path>
              <a:path w="838200" h="395604">
                <a:moveTo>
                  <a:pt x="796417" y="17144"/>
                </a:moveTo>
                <a:lnTo>
                  <a:pt x="522097" y="17144"/>
                </a:lnTo>
                <a:lnTo>
                  <a:pt x="519429" y="19812"/>
                </a:lnTo>
                <a:lnTo>
                  <a:pt x="519429" y="168275"/>
                </a:lnTo>
                <a:lnTo>
                  <a:pt x="522097" y="170941"/>
                </a:lnTo>
                <a:lnTo>
                  <a:pt x="796417" y="170941"/>
                </a:lnTo>
                <a:lnTo>
                  <a:pt x="799083" y="168275"/>
                </a:lnTo>
                <a:lnTo>
                  <a:pt x="799083" y="158750"/>
                </a:lnTo>
                <a:lnTo>
                  <a:pt x="531622" y="158750"/>
                </a:lnTo>
                <a:lnTo>
                  <a:pt x="531622" y="29337"/>
                </a:lnTo>
                <a:lnTo>
                  <a:pt x="799083" y="29337"/>
                </a:lnTo>
                <a:lnTo>
                  <a:pt x="799083" y="19812"/>
                </a:lnTo>
                <a:lnTo>
                  <a:pt x="796417" y="17144"/>
                </a:lnTo>
                <a:close/>
              </a:path>
              <a:path w="838200" h="395604">
                <a:moveTo>
                  <a:pt x="799083" y="29337"/>
                </a:moveTo>
                <a:lnTo>
                  <a:pt x="786892" y="29337"/>
                </a:lnTo>
                <a:lnTo>
                  <a:pt x="786892" y="158750"/>
                </a:lnTo>
                <a:lnTo>
                  <a:pt x="799083" y="158750"/>
                </a:lnTo>
                <a:lnTo>
                  <a:pt x="799083" y="29337"/>
                </a:lnTo>
                <a:close/>
              </a:path>
              <a:path w="838200" h="395604">
                <a:moveTo>
                  <a:pt x="767079" y="45338"/>
                </a:moveTo>
                <a:lnTo>
                  <a:pt x="551433" y="45338"/>
                </a:lnTo>
                <a:lnTo>
                  <a:pt x="548767" y="48005"/>
                </a:lnTo>
                <a:lnTo>
                  <a:pt x="548767" y="139826"/>
                </a:lnTo>
                <a:lnTo>
                  <a:pt x="551433" y="142620"/>
                </a:lnTo>
                <a:lnTo>
                  <a:pt x="767079" y="142620"/>
                </a:lnTo>
                <a:lnTo>
                  <a:pt x="769747" y="139826"/>
                </a:lnTo>
                <a:lnTo>
                  <a:pt x="769747" y="130428"/>
                </a:lnTo>
                <a:lnTo>
                  <a:pt x="560961" y="130428"/>
                </a:lnTo>
                <a:lnTo>
                  <a:pt x="560961" y="57530"/>
                </a:lnTo>
                <a:lnTo>
                  <a:pt x="769747" y="57530"/>
                </a:lnTo>
                <a:lnTo>
                  <a:pt x="769747" y="48005"/>
                </a:lnTo>
                <a:lnTo>
                  <a:pt x="767079" y="45338"/>
                </a:lnTo>
                <a:close/>
              </a:path>
              <a:path w="838200" h="395604">
                <a:moveTo>
                  <a:pt x="769747" y="57530"/>
                </a:moveTo>
                <a:lnTo>
                  <a:pt x="757554" y="57530"/>
                </a:lnTo>
                <a:lnTo>
                  <a:pt x="757554" y="130428"/>
                </a:lnTo>
                <a:lnTo>
                  <a:pt x="769747" y="130428"/>
                </a:lnTo>
                <a:lnTo>
                  <a:pt x="769747" y="57530"/>
                </a:lnTo>
                <a:close/>
              </a:path>
            </a:pathLst>
          </a:custGeom>
          <a:solidFill>
            <a:srgbClr val="130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89543" y="2842386"/>
            <a:ext cx="824865" cy="383540"/>
          </a:xfrm>
          <a:custGeom>
            <a:avLst/>
            <a:gdLst/>
            <a:ahLst/>
            <a:cxnLst/>
            <a:rect l="l" t="t" r="r" b="b"/>
            <a:pathLst>
              <a:path w="824865" h="383539">
                <a:moveTo>
                  <a:pt x="824737" y="202946"/>
                </a:moveTo>
                <a:lnTo>
                  <a:pt x="676909" y="202946"/>
                </a:lnTo>
                <a:lnTo>
                  <a:pt x="676909" y="383413"/>
                </a:lnTo>
                <a:lnTo>
                  <a:pt x="705865" y="383413"/>
                </a:lnTo>
                <a:lnTo>
                  <a:pt x="705865" y="357504"/>
                </a:lnTo>
                <a:lnTo>
                  <a:pt x="824737" y="357504"/>
                </a:lnTo>
                <a:lnTo>
                  <a:pt x="824737" y="329818"/>
                </a:lnTo>
                <a:lnTo>
                  <a:pt x="705865" y="329818"/>
                </a:lnTo>
                <a:lnTo>
                  <a:pt x="705865" y="230377"/>
                </a:lnTo>
                <a:lnTo>
                  <a:pt x="824737" y="230377"/>
                </a:lnTo>
                <a:lnTo>
                  <a:pt x="824737" y="202946"/>
                </a:lnTo>
                <a:close/>
              </a:path>
              <a:path w="824865" h="383539">
                <a:moveTo>
                  <a:pt x="824737" y="357504"/>
                </a:moveTo>
                <a:lnTo>
                  <a:pt x="795908" y="357504"/>
                </a:lnTo>
                <a:lnTo>
                  <a:pt x="795908" y="383286"/>
                </a:lnTo>
                <a:lnTo>
                  <a:pt x="824737" y="383286"/>
                </a:lnTo>
                <a:lnTo>
                  <a:pt x="824737" y="357504"/>
                </a:lnTo>
                <a:close/>
              </a:path>
              <a:path w="824865" h="383539">
                <a:moveTo>
                  <a:pt x="824737" y="230377"/>
                </a:moveTo>
                <a:lnTo>
                  <a:pt x="795908" y="230377"/>
                </a:lnTo>
                <a:lnTo>
                  <a:pt x="795908" y="329818"/>
                </a:lnTo>
                <a:lnTo>
                  <a:pt x="824737" y="329818"/>
                </a:lnTo>
                <a:lnTo>
                  <a:pt x="824737" y="230377"/>
                </a:lnTo>
                <a:close/>
              </a:path>
              <a:path w="824865" h="383539">
                <a:moveTo>
                  <a:pt x="627252" y="202946"/>
                </a:moveTo>
                <a:lnTo>
                  <a:pt x="479932" y="202946"/>
                </a:lnTo>
                <a:lnTo>
                  <a:pt x="479932" y="383413"/>
                </a:lnTo>
                <a:lnTo>
                  <a:pt x="508761" y="383413"/>
                </a:lnTo>
                <a:lnTo>
                  <a:pt x="508761" y="357504"/>
                </a:lnTo>
                <a:lnTo>
                  <a:pt x="627252" y="357504"/>
                </a:lnTo>
                <a:lnTo>
                  <a:pt x="627252" y="329818"/>
                </a:lnTo>
                <a:lnTo>
                  <a:pt x="508761" y="329818"/>
                </a:lnTo>
                <a:lnTo>
                  <a:pt x="508761" y="230377"/>
                </a:lnTo>
                <a:lnTo>
                  <a:pt x="627252" y="230377"/>
                </a:lnTo>
                <a:lnTo>
                  <a:pt x="627252" y="202946"/>
                </a:lnTo>
                <a:close/>
              </a:path>
              <a:path w="824865" h="383539">
                <a:moveTo>
                  <a:pt x="627252" y="357504"/>
                </a:moveTo>
                <a:lnTo>
                  <a:pt x="598424" y="357504"/>
                </a:lnTo>
                <a:lnTo>
                  <a:pt x="598424" y="383286"/>
                </a:lnTo>
                <a:lnTo>
                  <a:pt x="627252" y="383286"/>
                </a:lnTo>
                <a:lnTo>
                  <a:pt x="627252" y="357504"/>
                </a:lnTo>
                <a:close/>
              </a:path>
              <a:path w="824865" h="383539">
                <a:moveTo>
                  <a:pt x="627252" y="230377"/>
                </a:moveTo>
                <a:lnTo>
                  <a:pt x="598424" y="230377"/>
                </a:lnTo>
                <a:lnTo>
                  <a:pt x="598424" y="329818"/>
                </a:lnTo>
                <a:lnTo>
                  <a:pt x="627252" y="329818"/>
                </a:lnTo>
                <a:lnTo>
                  <a:pt x="627252" y="230377"/>
                </a:lnTo>
                <a:close/>
              </a:path>
              <a:path w="824865" h="383539">
                <a:moveTo>
                  <a:pt x="375157" y="156210"/>
                </a:moveTo>
                <a:lnTo>
                  <a:pt x="41909" y="156210"/>
                </a:lnTo>
                <a:lnTo>
                  <a:pt x="41872" y="213105"/>
                </a:lnTo>
                <a:lnTo>
                  <a:pt x="41435" y="237103"/>
                </a:lnTo>
                <a:lnTo>
                  <a:pt x="37105" y="280207"/>
                </a:lnTo>
                <a:lnTo>
                  <a:pt x="20304" y="331184"/>
                </a:lnTo>
                <a:lnTo>
                  <a:pt x="0" y="363727"/>
                </a:lnTo>
                <a:lnTo>
                  <a:pt x="10080" y="372268"/>
                </a:lnTo>
                <a:lnTo>
                  <a:pt x="44856" y="347069"/>
                </a:lnTo>
                <a:lnTo>
                  <a:pt x="60753" y="307197"/>
                </a:lnTo>
                <a:lnTo>
                  <a:pt x="69673" y="262538"/>
                </a:lnTo>
                <a:lnTo>
                  <a:pt x="71627" y="213105"/>
                </a:lnTo>
                <a:lnTo>
                  <a:pt x="71627" y="184276"/>
                </a:lnTo>
                <a:lnTo>
                  <a:pt x="375157" y="184276"/>
                </a:lnTo>
                <a:lnTo>
                  <a:pt x="375157" y="156210"/>
                </a:lnTo>
                <a:close/>
              </a:path>
              <a:path w="824865" h="383539">
                <a:moveTo>
                  <a:pt x="120650" y="80010"/>
                </a:moveTo>
                <a:lnTo>
                  <a:pt x="97789" y="94741"/>
                </a:lnTo>
                <a:lnTo>
                  <a:pt x="141985" y="156210"/>
                </a:lnTo>
                <a:lnTo>
                  <a:pt x="147574" y="156210"/>
                </a:lnTo>
                <a:lnTo>
                  <a:pt x="168021" y="142875"/>
                </a:lnTo>
                <a:lnTo>
                  <a:pt x="154619" y="123944"/>
                </a:lnTo>
                <a:lnTo>
                  <a:pt x="142240" y="107156"/>
                </a:lnTo>
                <a:lnTo>
                  <a:pt x="130909" y="92511"/>
                </a:lnTo>
                <a:lnTo>
                  <a:pt x="120650" y="80010"/>
                </a:lnTo>
                <a:close/>
              </a:path>
              <a:path w="824865" h="383539">
                <a:moveTo>
                  <a:pt x="278891" y="81279"/>
                </a:moveTo>
                <a:lnTo>
                  <a:pt x="266676" y="101613"/>
                </a:lnTo>
                <a:lnTo>
                  <a:pt x="254794" y="120888"/>
                </a:lnTo>
                <a:lnTo>
                  <a:pt x="243245" y="139090"/>
                </a:lnTo>
                <a:lnTo>
                  <a:pt x="232031" y="156210"/>
                </a:lnTo>
                <a:lnTo>
                  <a:pt x="262000" y="156210"/>
                </a:lnTo>
                <a:lnTo>
                  <a:pt x="273073" y="142585"/>
                </a:lnTo>
                <a:lnTo>
                  <a:pt x="284003" y="127793"/>
                </a:lnTo>
                <a:lnTo>
                  <a:pt x="294790" y="111811"/>
                </a:lnTo>
                <a:lnTo>
                  <a:pt x="305434" y="94614"/>
                </a:lnTo>
                <a:lnTo>
                  <a:pt x="278891" y="81279"/>
                </a:lnTo>
                <a:close/>
              </a:path>
              <a:path w="824865" h="383539">
                <a:moveTo>
                  <a:pt x="786129" y="17145"/>
                </a:moveTo>
                <a:lnTo>
                  <a:pt x="518540" y="17145"/>
                </a:lnTo>
                <a:lnTo>
                  <a:pt x="518540" y="158750"/>
                </a:lnTo>
                <a:lnTo>
                  <a:pt x="786129" y="158750"/>
                </a:lnTo>
                <a:lnTo>
                  <a:pt x="786129" y="130428"/>
                </a:lnTo>
                <a:lnTo>
                  <a:pt x="547877" y="130428"/>
                </a:lnTo>
                <a:lnTo>
                  <a:pt x="547877" y="45338"/>
                </a:lnTo>
                <a:lnTo>
                  <a:pt x="786129" y="45338"/>
                </a:lnTo>
                <a:lnTo>
                  <a:pt x="786129" y="17145"/>
                </a:lnTo>
                <a:close/>
              </a:path>
              <a:path w="824865" h="383539">
                <a:moveTo>
                  <a:pt x="786129" y="45338"/>
                </a:moveTo>
                <a:lnTo>
                  <a:pt x="756792" y="45338"/>
                </a:lnTo>
                <a:lnTo>
                  <a:pt x="756792" y="130428"/>
                </a:lnTo>
                <a:lnTo>
                  <a:pt x="786129" y="130428"/>
                </a:lnTo>
                <a:lnTo>
                  <a:pt x="786129" y="45338"/>
                </a:lnTo>
                <a:close/>
              </a:path>
              <a:path w="824865" h="383539">
                <a:moveTo>
                  <a:pt x="385445" y="44958"/>
                </a:moveTo>
                <a:lnTo>
                  <a:pt x="10286" y="44958"/>
                </a:lnTo>
                <a:lnTo>
                  <a:pt x="10286" y="73405"/>
                </a:lnTo>
                <a:lnTo>
                  <a:pt x="385445" y="73405"/>
                </a:lnTo>
                <a:lnTo>
                  <a:pt x="385445" y="44958"/>
                </a:lnTo>
                <a:close/>
              </a:path>
              <a:path w="824865" h="383539">
                <a:moveTo>
                  <a:pt x="207517" y="0"/>
                </a:moveTo>
                <a:lnTo>
                  <a:pt x="179958" y="7238"/>
                </a:lnTo>
                <a:lnTo>
                  <a:pt x="180469" y="10667"/>
                </a:lnTo>
                <a:lnTo>
                  <a:pt x="180975" y="13208"/>
                </a:lnTo>
                <a:lnTo>
                  <a:pt x="181736" y="14986"/>
                </a:lnTo>
                <a:lnTo>
                  <a:pt x="185686" y="25431"/>
                </a:lnTo>
                <a:lnTo>
                  <a:pt x="188864" y="33496"/>
                </a:lnTo>
                <a:lnTo>
                  <a:pt x="191613" y="40096"/>
                </a:lnTo>
                <a:lnTo>
                  <a:pt x="193801" y="44958"/>
                </a:lnTo>
                <a:lnTo>
                  <a:pt x="224027" y="44958"/>
                </a:lnTo>
                <a:lnTo>
                  <a:pt x="220983" y="35933"/>
                </a:lnTo>
                <a:lnTo>
                  <a:pt x="217090" y="25134"/>
                </a:lnTo>
                <a:lnTo>
                  <a:pt x="212610" y="13208"/>
                </a:lnTo>
                <a:lnTo>
                  <a:pt x="20751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95409" y="3072764"/>
            <a:ext cx="90170" cy="99695"/>
          </a:xfrm>
          <a:custGeom>
            <a:avLst/>
            <a:gdLst/>
            <a:ahLst/>
            <a:cxnLst/>
            <a:rect l="l" t="t" r="r" b="b"/>
            <a:pathLst>
              <a:path w="90170" h="99694">
                <a:moveTo>
                  <a:pt x="0" y="0"/>
                </a:moveTo>
                <a:lnTo>
                  <a:pt x="0" y="99440"/>
                </a:lnTo>
                <a:lnTo>
                  <a:pt x="90043" y="99440"/>
                </a:lnTo>
                <a:lnTo>
                  <a:pt x="90043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798306" y="3072764"/>
            <a:ext cx="90170" cy="99695"/>
          </a:xfrm>
          <a:custGeom>
            <a:avLst/>
            <a:gdLst/>
            <a:ahLst/>
            <a:cxnLst/>
            <a:rect l="l" t="t" r="r" b="b"/>
            <a:pathLst>
              <a:path w="90170" h="99694">
                <a:moveTo>
                  <a:pt x="0" y="0"/>
                </a:moveTo>
                <a:lnTo>
                  <a:pt x="0" y="99440"/>
                </a:lnTo>
                <a:lnTo>
                  <a:pt x="89662" y="99440"/>
                </a:lnTo>
                <a:lnTo>
                  <a:pt x="89662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966454" y="3045332"/>
            <a:ext cx="147955" cy="180975"/>
          </a:xfrm>
          <a:custGeom>
            <a:avLst/>
            <a:gdLst/>
            <a:ahLst/>
            <a:cxnLst/>
            <a:rect l="l" t="t" r="r" b="b"/>
            <a:pathLst>
              <a:path w="147954" h="180975">
                <a:moveTo>
                  <a:pt x="0" y="0"/>
                </a:moveTo>
                <a:lnTo>
                  <a:pt x="147827" y="0"/>
                </a:lnTo>
                <a:lnTo>
                  <a:pt x="147827" y="180339"/>
                </a:lnTo>
                <a:lnTo>
                  <a:pt x="118999" y="180339"/>
                </a:lnTo>
                <a:lnTo>
                  <a:pt x="118999" y="154558"/>
                </a:lnTo>
                <a:lnTo>
                  <a:pt x="28955" y="154558"/>
                </a:lnTo>
                <a:lnTo>
                  <a:pt x="28955" y="180466"/>
                </a:lnTo>
                <a:lnTo>
                  <a:pt x="0" y="18046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769477" y="3045332"/>
            <a:ext cx="147320" cy="180975"/>
          </a:xfrm>
          <a:custGeom>
            <a:avLst/>
            <a:gdLst/>
            <a:ahLst/>
            <a:cxnLst/>
            <a:rect l="l" t="t" r="r" b="b"/>
            <a:pathLst>
              <a:path w="147320" h="180975">
                <a:moveTo>
                  <a:pt x="0" y="0"/>
                </a:moveTo>
                <a:lnTo>
                  <a:pt x="147320" y="0"/>
                </a:lnTo>
                <a:lnTo>
                  <a:pt x="147320" y="180339"/>
                </a:lnTo>
                <a:lnTo>
                  <a:pt x="118491" y="180339"/>
                </a:lnTo>
                <a:lnTo>
                  <a:pt x="118491" y="154558"/>
                </a:lnTo>
                <a:lnTo>
                  <a:pt x="28828" y="154558"/>
                </a:lnTo>
                <a:lnTo>
                  <a:pt x="28828" y="180466"/>
                </a:lnTo>
                <a:lnTo>
                  <a:pt x="0" y="18046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89543" y="2922397"/>
            <a:ext cx="375285" cy="302260"/>
          </a:xfrm>
          <a:custGeom>
            <a:avLst/>
            <a:gdLst/>
            <a:ahLst/>
            <a:cxnLst/>
            <a:rect l="l" t="t" r="r" b="b"/>
            <a:pathLst>
              <a:path w="375284" h="302260">
                <a:moveTo>
                  <a:pt x="120650" y="0"/>
                </a:moveTo>
                <a:lnTo>
                  <a:pt x="130909" y="12501"/>
                </a:lnTo>
                <a:lnTo>
                  <a:pt x="142240" y="27146"/>
                </a:lnTo>
                <a:lnTo>
                  <a:pt x="154619" y="43934"/>
                </a:lnTo>
                <a:lnTo>
                  <a:pt x="168021" y="62864"/>
                </a:lnTo>
                <a:lnTo>
                  <a:pt x="147574" y="76200"/>
                </a:lnTo>
                <a:lnTo>
                  <a:pt x="232031" y="76200"/>
                </a:lnTo>
                <a:lnTo>
                  <a:pt x="243245" y="59080"/>
                </a:lnTo>
                <a:lnTo>
                  <a:pt x="254794" y="40878"/>
                </a:lnTo>
                <a:lnTo>
                  <a:pt x="266676" y="21603"/>
                </a:lnTo>
                <a:lnTo>
                  <a:pt x="278891" y="1269"/>
                </a:lnTo>
                <a:lnTo>
                  <a:pt x="305434" y="14604"/>
                </a:lnTo>
                <a:lnTo>
                  <a:pt x="294790" y="31801"/>
                </a:lnTo>
                <a:lnTo>
                  <a:pt x="284003" y="47783"/>
                </a:lnTo>
                <a:lnTo>
                  <a:pt x="273073" y="62575"/>
                </a:lnTo>
                <a:lnTo>
                  <a:pt x="262000" y="76200"/>
                </a:lnTo>
                <a:lnTo>
                  <a:pt x="375157" y="76200"/>
                </a:lnTo>
                <a:lnTo>
                  <a:pt x="375157" y="104266"/>
                </a:lnTo>
                <a:lnTo>
                  <a:pt x="71627" y="104266"/>
                </a:lnTo>
                <a:lnTo>
                  <a:pt x="71627" y="133095"/>
                </a:lnTo>
                <a:lnTo>
                  <a:pt x="69673" y="182528"/>
                </a:lnTo>
                <a:lnTo>
                  <a:pt x="60753" y="227187"/>
                </a:lnTo>
                <a:lnTo>
                  <a:pt x="44856" y="267059"/>
                </a:lnTo>
                <a:lnTo>
                  <a:pt x="21971" y="302132"/>
                </a:lnTo>
                <a:lnTo>
                  <a:pt x="15805" y="297041"/>
                </a:lnTo>
                <a:lnTo>
                  <a:pt x="10080" y="292258"/>
                </a:lnTo>
                <a:lnTo>
                  <a:pt x="4808" y="287809"/>
                </a:lnTo>
                <a:lnTo>
                  <a:pt x="0" y="283717"/>
                </a:lnTo>
                <a:lnTo>
                  <a:pt x="11074" y="267624"/>
                </a:lnTo>
                <a:lnTo>
                  <a:pt x="20304" y="251174"/>
                </a:lnTo>
                <a:lnTo>
                  <a:pt x="37105" y="200197"/>
                </a:lnTo>
                <a:lnTo>
                  <a:pt x="41435" y="157093"/>
                </a:lnTo>
                <a:lnTo>
                  <a:pt x="41909" y="131063"/>
                </a:lnTo>
                <a:lnTo>
                  <a:pt x="41909" y="76200"/>
                </a:lnTo>
                <a:lnTo>
                  <a:pt x="141985" y="76200"/>
                </a:lnTo>
                <a:lnTo>
                  <a:pt x="120396" y="46227"/>
                </a:lnTo>
                <a:lnTo>
                  <a:pt x="114684" y="38252"/>
                </a:lnTo>
                <a:lnTo>
                  <a:pt x="108997" y="30337"/>
                </a:lnTo>
                <a:lnTo>
                  <a:pt x="103358" y="22492"/>
                </a:lnTo>
                <a:lnTo>
                  <a:pt x="97789" y="14731"/>
                </a:lnTo>
                <a:lnTo>
                  <a:pt x="12065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37421" y="2887726"/>
            <a:ext cx="208915" cy="85090"/>
          </a:xfrm>
          <a:custGeom>
            <a:avLst/>
            <a:gdLst/>
            <a:ahLst/>
            <a:cxnLst/>
            <a:rect l="l" t="t" r="r" b="b"/>
            <a:pathLst>
              <a:path w="208915" h="85089">
                <a:moveTo>
                  <a:pt x="0" y="0"/>
                </a:moveTo>
                <a:lnTo>
                  <a:pt x="0" y="85089"/>
                </a:lnTo>
                <a:lnTo>
                  <a:pt x="208914" y="85089"/>
                </a:lnTo>
                <a:lnTo>
                  <a:pt x="208914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808084" y="2859532"/>
            <a:ext cx="267970" cy="141605"/>
          </a:xfrm>
          <a:custGeom>
            <a:avLst/>
            <a:gdLst/>
            <a:ahLst/>
            <a:cxnLst/>
            <a:rect l="l" t="t" r="r" b="b"/>
            <a:pathLst>
              <a:path w="267970" h="141605">
                <a:moveTo>
                  <a:pt x="0" y="0"/>
                </a:moveTo>
                <a:lnTo>
                  <a:pt x="267589" y="0"/>
                </a:lnTo>
                <a:lnTo>
                  <a:pt x="267589" y="141604"/>
                </a:lnTo>
                <a:lnTo>
                  <a:pt x="0" y="14160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99831" y="2842386"/>
            <a:ext cx="375285" cy="73660"/>
          </a:xfrm>
          <a:custGeom>
            <a:avLst/>
            <a:gdLst/>
            <a:ahLst/>
            <a:cxnLst/>
            <a:rect l="l" t="t" r="r" b="b"/>
            <a:pathLst>
              <a:path w="375284" h="73660">
                <a:moveTo>
                  <a:pt x="197230" y="0"/>
                </a:moveTo>
                <a:lnTo>
                  <a:pt x="202418" y="13454"/>
                </a:lnTo>
                <a:lnTo>
                  <a:pt x="206914" y="25431"/>
                </a:lnTo>
                <a:lnTo>
                  <a:pt x="210696" y="35933"/>
                </a:lnTo>
                <a:lnTo>
                  <a:pt x="213741" y="44958"/>
                </a:lnTo>
                <a:lnTo>
                  <a:pt x="375158" y="44958"/>
                </a:lnTo>
                <a:lnTo>
                  <a:pt x="375158" y="73405"/>
                </a:lnTo>
                <a:lnTo>
                  <a:pt x="0" y="73405"/>
                </a:lnTo>
                <a:lnTo>
                  <a:pt x="0" y="44958"/>
                </a:lnTo>
                <a:lnTo>
                  <a:pt x="183515" y="44958"/>
                </a:lnTo>
                <a:lnTo>
                  <a:pt x="181326" y="40096"/>
                </a:lnTo>
                <a:lnTo>
                  <a:pt x="178577" y="33496"/>
                </a:lnTo>
                <a:lnTo>
                  <a:pt x="175281" y="25134"/>
                </a:lnTo>
                <a:lnTo>
                  <a:pt x="171450" y="14986"/>
                </a:lnTo>
                <a:lnTo>
                  <a:pt x="170688" y="13208"/>
                </a:lnTo>
                <a:lnTo>
                  <a:pt x="170182" y="10667"/>
                </a:lnTo>
                <a:lnTo>
                  <a:pt x="169672" y="7238"/>
                </a:lnTo>
                <a:lnTo>
                  <a:pt x="19723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203181" y="2666238"/>
            <a:ext cx="1273302" cy="610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51454" y="3844416"/>
            <a:ext cx="6658737" cy="2664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28</a:t>
            </a:fld>
          </a:p>
        </p:txBody>
      </p:sp>
      <p:sp>
        <p:nvSpPr>
          <p:cNvPr id="19" name="object 1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045" y="3118485"/>
            <a:ext cx="764857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3700" spc="390"/>
              <a:t>三、一路思考和</a:t>
            </a:r>
            <a:r>
              <a:rPr dirty="0" u="none" sz="3700" spc="400"/>
              <a:t>路径</a:t>
            </a:r>
            <a:r>
              <a:rPr dirty="0" u="none" sz="3700" spc="390"/>
              <a:t>构</a:t>
            </a:r>
            <a:r>
              <a:rPr dirty="0" u="none" sz="3700" spc="395"/>
              <a:t>建</a:t>
            </a:r>
            <a:r>
              <a:rPr dirty="0" u="none" sz="3700" spc="-5">
                <a:solidFill>
                  <a:srgbClr val="C00000"/>
                </a:solidFill>
              </a:rPr>
              <a:t>@</a:t>
            </a:r>
            <a:r>
              <a:rPr dirty="0" u="none" sz="3700" spc="-735">
                <a:solidFill>
                  <a:srgbClr val="C00000"/>
                </a:solidFill>
              </a:rPr>
              <a:t> </a:t>
            </a:r>
            <a:r>
              <a:rPr dirty="0" u="none" sz="3700" spc="300">
                <a:solidFill>
                  <a:srgbClr val="7E7E7E"/>
                </a:solidFill>
              </a:rPr>
              <a:t>2020</a:t>
            </a:r>
            <a:r>
              <a:rPr dirty="0" u="none" sz="3700" spc="-695">
                <a:solidFill>
                  <a:srgbClr val="7E7E7E"/>
                </a:solidFill>
              </a:rPr>
              <a:t> </a:t>
            </a:r>
            <a:endParaRPr sz="3700"/>
          </a:p>
        </p:txBody>
      </p:sp>
      <p:sp>
        <p:nvSpPr>
          <p:cNvPr id="10" name="object 10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28</a:t>
            </a:fld>
          </a:p>
        </p:txBody>
      </p:sp>
      <p:sp>
        <p:nvSpPr>
          <p:cNvPr id="3" name="object 3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3652" y="623316"/>
            <a:ext cx="9360535" cy="0"/>
          </a:xfrm>
          <a:custGeom>
            <a:avLst/>
            <a:gdLst/>
            <a:ahLst/>
            <a:cxnLst/>
            <a:rect l="l" t="t" r="r" b="b"/>
            <a:pathLst>
              <a:path w="9360535" h="0">
                <a:moveTo>
                  <a:pt x="0" y="0"/>
                </a:moveTo>
                <a:lnTo>
                  <a:pt x="9360408" y="0"/>
                </a:lnTo>
              </a:path>
            </a:pathLst>
          </a:custGeom>
          <a:ln w="48767">
            <a:solidFill>
              <a:srgbClr val="1636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620" y="173228"/>
            <a:ext cx="21564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400" spc="395" b="0">
                <a:solidFill>
                  <a:srgbClr val="FFFFFF"/>
                </a:solidFill>
                <a:latin typeface="微软雅黑"/>
                <a:cs typeface="微软雅黑"/>
              </a:rPr>
              <a:t>建设历史回顾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97340" y="3134854"/>
            <a:ext cx="2994659" cy="62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26880" y="3390900"/>
            <a:ext cx="2865120" cy="132715"/>
          </a:xfrm>
          <a:custGeom>
            <a:avLst/>
            <a:gdLst/>
            <a:ahLst/>
            <a:cxnLst/>
            <a:rect l="l" t="t" r="r" b="b"/>
            <a:pathLst>
              <a:path w="2865120" h="132714">
                <a:moveTo>
                  <a:pt x="0" y="132587"/>
                </a:moveTo>
                <a:lnTo>
                  <a:pt x="2865120" y="132587"/>
                </a:lnTo>
                <a:lnTo>
                  <a:pt x="2865120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99830" y="2734017"/>
            <a:ext cx="3233292" cy="1029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29371" y="2990088"/>
            <a:ext cx="2737485" cy="533400"/>
          </a:xfrm>
          <a:custGeom>
            <a:avLst/>
            <a:gdLst/>
            <a:ahLst/>
            <a:cxnLst/>
            <a:rect l="l" t="t" r="r" b="b"/>
            <a:pathLst>
              <a:path w="2737484" h="533400">
                <a:moveTo>
                  <a:pt x="2670429" y="133350"/>
                </a:moveTo>
                <a:lnTo>
                  <a:pt x="2537079" y="133350"/>
                </a:lnTo>
                <a:lnTo>
                  <a:pt x="2537079" y="300100"/>
                </a:lnTo>
                <a:lnTo>
                  <a:pt x="2529212" y="338970"/>
                </a:lnTo>
                <a:lnTo>
                  <a:pt x="2507773" y="370744"/>
                </a:lnTo>
                <a:lnTo>
                  <a:pt x="2475999" y="392183"/>
                </a:lnTo>
                <a:lnTo>
                  <a:pt x="2437129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37129" y="533400"/>
                </a:lnTo>
                <a:lnTo>
                  <a:pt x="2484127" y="528657"/>
                </a:lnTo>
                <a:lnTo>
                  <a:pt x="2527911" y="515056"/>
                </a:lnTo>
                <a:lnTo>
                  <a:pt x="2567539" y="493537"/>
                </a:lnTo>
                <a:lnTo>
                  <a:pt x="2602071" y="465042"/>
                </a:lnTo>
                <a:lnTo>
                  <a:pt x="2630566" y="430510"/>
                </a:lnTo>
                <a:lnTo>
                  <a:pt x="2652085" y="390882"/>
                </a:lnTo>
                <a:lnTo>
                  <a:pt x="2665686" y="347098"/>
                </a:lnTo>
                <a:lnTo>
                  <a:pt x="2670429" y="300100"/>
                </a:lnTo>
                <a:lnTo>
                  <a:pt x="2670429" y="133350"/>
                </a:lnTo>
                <a:close/>
              </a:path>
              <a:path w="2737484" h="533400">
                <a:moveTo>
                  <a:pt x="2603754" y="0"/>
                </a:moveTo>
                <a:lnTo>
                  <a:pt x="2470404" y="133350"/>
                </a:lnTo>
                <a:lnTo>
                  <a:pt x="2737104" y="133350"/>
                </a:lnTo>
                <a:lnTo>
                  <a:pt x="260375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27648" y="3134829"/>
            <a:ext cx="2871978" cy="1029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57188" y="3390900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75916" y="400050"/>
                </a:moveTo>
                <a:lnTo>
                  <a:pt x="2109216" y="400050"/>
                </a:lnTo>
                <a:lnTo>
                  <a:pt x="2242566" y="533400"/>
                </a:lnTo>
                <a:lnTo>
                  <a:pt x="2375916" y="400050"/>
                </a:lnTo>
                <a:close/>
              </a:path>
              <a:path w="2376170" h="533400">
                <a:moveTo>
                  <a:pt x="2075814" y="0"/>
                </a:moveTo>
                <a:lnTo>
                  <a:pt x="0" y="0"/>
                </a:lnTo>
                <a:lnTo>
                  <a:pt x="0" y="133350"/>
                </a:lnTo>
                <a:lnTo>
                  <a:pt x="2075814" y="133350"/>
                </a:lnTo>
                <a:lnTo>
                  <a:pt x="2114758" y="141216"/>
                </a:lnTo>
                <a:lnTo>
                  <a:pt x="2146569" y="162655"/>
                </a:lnTo>
                <a:lnTo>
                  <a:pt x="2168022" y="194429"/>
                </a:lnTo>
                <a:lnTo>
                  <a:pt x="2175891" y="233299"/>
                </a:lnTo>
                <a:lnTo>
                  <a:pt x="2175891" y="400050"/>
                </a:lnTo>
                <a:lnTo>
                  <a:pt x="2309241" y="400050"/>
                </a:lnTo>
                <a:lnTo>
                  <a:pt x="2309241" y="233299"/>
                </a:lnTo>
                <a:lnTo>
                  <a:pt x="2304498" y="186301"/>
                </a:lnTo>
                <a:lnTo>
                  <a:pt x="2290895" y="142517"/>
                </a:lnTo>
                <a:lnTo>
                  <a:pt x="2269372" y="102889"/>
                </a:lnTo>
                <a:lnTo>
                  <a:pt x="2240867" y="68357"/>
                </a:lnTo>
                <a:lnTo>
                  <a:pt x="2206320" y="39862"/>
                </a:lnTo>
                <a:lnTo>
                  <a:pt x="2166669" y="18343"/>
                </a:lnTo>
                <a:lnTo>
                  <a:pt x="2122854" y="4742"/>
                </a:lnTo>
                <a:lnTo>
                  <a:pt x="207581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70603" y="2734017"/>
            <a:ext cx="3237737" cy="1029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0144" y="2990088"/>
            <a:ext cx="2741930" cy="533400"/>
          </a:xfrm>
          <a:custGeom>
            <a:avLst/>
            <a:gdLst/>
            <a:ahLst/>
            <a:cxnLst/>
            <a:rect l="l" t="t" r="r" b="b"/>
            <a:pathLst>
              <a:path w="2741929" h="533400">
                <a:moveTo>
                  <a:pt x="2675001" y="133350"/>
                </a:moveTo>
                <a:lnTo>
                  <a:pt x="2541651" y="133350"/>
                </a:lnTo>
                <a:lnTo>
                  <a:pt x="2541651" y="300100"/>
                </a:lnTo>
                <a:lnTo>
                  <a:pt x="2533782" y="338970"/>
                </a:lnTo>
                <a:lnTo>
                  <a:pt x="2512329" y="370744"/>
                </a:lnTo>
                <a:lnTo>
                  <a:pt x="2480518" y="392183"/>
                </a:lnTo>
                <a:lnTo>
                  <a:pt x="2441575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41575" y="533400"/>
                </a:lnTo>
                <a:lnTo>
                  <a:pt x="2488614" y="528657"/>
                </a:lnTo>
                <a:lnTo>
                  <a:pt x="2532429" y="515056"/>
                </a:lnTo>
                <a:lnTo>
                  <a:pt x="2572080" y="493537"/>
                </a:lnTo>
                <a:lnTo>
                  <a:pt x="2606627" y="465042"/>
                </a:lnTo>
                <a:lnTo>
                  <a:pt x="2635132" y="430510"/>
                </a:lnTo>
                <a:lnTo>
                  <a:pt x="2656655" y="390882"/>
                </a:lnTo>
                <a:lnTo>
                  <a:pt x="2670258" y="347098"/>
                </a:lnTo>
                <a:lnTo>
                  <a:pt x="2675001" y="300100"/>
                </a:lnTo>
                <a:lnTo>
                  <a:pt x="2675001" y="133350"/>
                </a:lnTo>
                <a:close/>
              </a:path>
              <a:path w="2741929" h="533400">
                <a:moveTo>
                  <a:pt x="2608326" y="0"/>
                </a:moveTo>
                <a:lnTo>
                  <a:pt x="2474976" y="133350"/>
                </a:lnTo>
                <a:lnTo>
                  <a:pt x="2741676" y="133350"/>
                </a:lnTo>
                <a:lnTo>
                  <a:pt x="26083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50007" y="3134829"/>
            <a:ext cx="2870454" cy="1029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79548" y="3390900"/>
            <a:ext cx="2374900" cy="533400"/>
          </a:xfrm>
          <a:custGeom>
            <a:avLst/>
            <a:gdLst/>
            <a:ahLst/>
            <a:cxnLst/>
            <a:rect l="l" t="t" r="r" b="b"/>
            <a:pathLst>
              <a:path w="2374900" h="533400">
                <a:moveTo>
                  <a:pt x="2374391" y="400050"/>
                </a:moveTo>
                <a:lnTo>
                  <a:pt x="2107691" y="400050"/>
                </a:lnTo>
                <a:lnTo>
                  <a:pt x="2241041" y="533400"/>
                </a:lnTo>
                <a:lnTo>
                  <a:pt x="2374391" y="400050"/>
                </a:lnTo>
                <a:close/>
              </a:path>
              <a:path w="2374900" h="533400">
                <a:moveTo>
                  <a:pt x="2074417" y="0"/>
                </a:moveTo>
                <a:lnTo>
                  <a:pt x="0" y="0"/>
                </a:lnTo>
                <a:lnTo>
                  <a:pt x="0" y="133350"/>
                </a:lnTo>
                <a:lnTo>
                  <a:pt x="2074417" y="133350"/>
                </a:lnTo>
                <a:lnTo>
                  <a:pt x="2113287" y="141216"/>
                </a:lnTo>
                <a:lnTo>
                  <a:pt x="2145061" y="162655"/>
                </a:lnTo>
                <a:lnTo>
                  <a:pt x="2166500" y="194429"/>
                </a:lnTo>
                <a:lnTo>
                  <a:pt x="2174366" y="233299"/>
                </a:lnTo>
                <a:lnTo>
                  <a:pt x="2174366" y="400050"/>
                </a:lnTo>
                <a:lnTo>
                  <a:pt x="2307716" y="400050"/>
                </a:lnTo>
                <a:lnTo>
                  <a:pt x="2307716" y="233299"/>
                </a:lnTo>
                <a:lnTo>
                  <a:pt x="2302974" y="186301"/>
                </a:lnTo>
                <a:lnTo>
                  <a:pt x="2289373" y="142517"/>
                </a:lnTo>
                <a:lnTo>
                  <a:pt x="2267854" y="102889"/>
                </a:lnTo>
                <a:lnTo>
                  <a:pt x="2239359" y="68357"/>
                </a:lnTo>
                <a:lnTo>
                  <a:pt x="2204827" y="39862"/>
                </a:lnTo>
                <a:lnTo>
                  <a:pt x="2165199" y="18343"/>
                </a:lnTo>
                <a:lnTo>
                  <a:pt x="2121415" y="4742"/>
                </a:lnTo>
                <a:lnTo>
                  <a:pt x="2074417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4256" y="2734017"/>
            <a:ext cx="2871978" cy="1029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3795" y="2990088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09241" y="133350"/>
                </a:moveTo>
                <a:lnTo>
                  <a:pt x="2175891" y="133350"/>
                </a:lnTo>
                <a:lnTo>
                  <a:pt x="2175891" y="299974"/>
                </a:lnTo>
                <a:lnTo>
                  <a:pt x="2168024" y="338917"/>
                </a:lnTo>
                <a:lnTo>
                  <a:pt x="2146585" y="370728"/>
                </a:lnTo>
                <a:lnTo>
                  <a:pt x="2114811" y="392181"/>
                </a:lnTo>
                <a:lnTo>
                  <a:pt x="2075942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075942" y="533400"/>
                </a:lnTo>
                <a:lnTo>
                  <a:pt x="2122939" y="528657"/>
                </a:lnTo>
                <a:lnTo>
                  <a:pt x="2166723" y="515054"/>
                </a:lnTo>
                <a:lnTo>
                  <a:pt x="2206351" y="493531"/>
                </a:lnTo>
                <a:lnTo>
                  <a:pt x="2240883" y="465026"/>
                </a:lnTo>
                <a:lnTo>
                  <a:pt x="2269378" y="430479"/>
                </a:lnTo>
                <a:lnTo>
                  <a:pt x="2290897" y="390828"/>
                </a:lnTo>
                <a:lnTo>
                  <a:pt x="2304498" y="347013"/>
                </a:lnTo>
                <a:lnTo>
                  <a:pt x="2309241" y="299974"/>
                </a:lnTo>
                <a:lnTo>
                  <a:pt x="2309241" y="133350"/>
                </a:lnTo>
                <a:close/>
              </a:path>
              <a:path w="2376170" h="533400">
                <a:moveTo>
                  <a:pt x="2242566" y="0"/>
                </a:moveTo>
                <a:lnTo>
                  <a:pt x="2109216" y="133350"/>
                </a:lnTo>
                <a:lnTo>
                  <a:pt x="2375916" y="133350"/>
                </a:lnTo>
                <a:lnTo>
                  <a:pt x="224256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07716" y="2155977"/>
            <a:ext cx="1193165" cy="75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 marR="5080" indent="-214629">
              <a:lnSpc>
                <a:spcPct val="1497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D</a:t>
            </a:r>
            <a:r>
              <a:rPr dirty="0" sz="1600" spc="-15" b="1">
                <a:solidFill>
                  <a:srgbClr val="7E7E7E"/>
                </a:solidFill>
                <a:latin typeface="微软雅黑"/>
                <a:cs typeface="微软雅黑"/>
              </a:rPr>
              <a:t>ev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op</a:t>
            </a:r>
            <a:r>
              <a:rPr dirty="0" sz="1600" b="1">
                <a:solidFill>
                  <a:srgbClr val="7E7E7E"/>
                </a:solidFill>
                <a:latin typeface="微软雅黑"/>
                <a:cs typeface="微软雅黑"/>
              </a:rPr>
              <a:t>s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建设  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94117" y="3993895"/>
            <a:ext cx="1808480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Kanban端到端落地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35983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386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多产品线敏捷开发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134829"/>
            <a:ext cx="2044319" cy="1029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3390900"/>
            <a:ext cx="1678305" cy="533400"/>
          </a:xfrm>
          <a:custGeom>
            <a:avLst/>
            <a:gdLst/>
            <a:ahLst/>
            <a:cxnLst/>
            <a:rect l="l" t="t" r="r" b="b"/>
            <a:pathLst>
              <a:path w="1678305" h="533400">
                <a:moveTo>
                  <a:pt x="1677924" y="400050"/>
                </a:moveTo>
                <a:lnTo>
                  <a:pt x="1411224" y="400050"/>
                </a:lnTo>
                <a:lnTo>
                  <a:pt x="1544574" y="533400"/>
                </a:lnTo>
                <a:lnTo>
                  <a:pt x="1677924" y="400050"/>
                </a:lnTo>
                <a:close/>
              </a:path>
              <a:path w="1678305" h="533400">
                <a:moveTo>
                  <a:pt x="1377950" y="0"/>
                </a:moveTo>
                <a:lnTo>
                  <a:pt x="0" y="0"/>
                </a:lnTo>
                <a:lnTo>
                  <a:pt x="0" y="133350"/>
                </a:lnTo>
                <a:lnTo>
                  <a:pt x="1377950" y="133350"/>
                </a:lnTo>
                <a:lnTo>
                  <a:pt x="1416819" y="141216"/>
                </a:lnTo>
                <a:lnTo>
                  <a:pt x="1448593" y="162655"/>
                </a:lnTo>
                <a:lnTo>
                  <a:pt x="1470032" y="194429"/>
                </a:lnTo>
                <a:lnTo>
                  <a:pt x="1477899" y="233299"/>
                </a:lnTo>
                <a:lnTo>
                  <a:pt x="1477899" y="400050"/>
                </a:lnTo>
                <a:lnTo>
                  <a:pt x="1611249" y="400050"/>
                </a:lnTo>
                <a:lnTo>
                  <a:pt x="1611249" y="233299"/>
                </a:lnTo>
                <a:lnTo>
                  <a:pt x="1606506" y="186301"/>
                </a:lnTo>
                <a:lnTo>
                  <a:pt x="1592905" y="142517"/>
                </a:lnTo>
                <a:lnTo>
                  <a:pt x="1571386" y="102889"/>
                </a:lnTo>
                <a:lnTo>
                  <a:pt x="1542891" y="68357"/>
                </a:lnTo>
                <a:lnTo>
                  <a:pt x="1508359" y="39862"/>
                </a:lnTo>
                <a:lnTo>
                  <a:pt x="1468731" y="18343"/>
                </a:lnTo>
                <a:lnTo>
                  <a:pt x="1424947" y="4742"/>
                </a:lnTo>
                <a:lnTo>
                  <a:pt x="13779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07542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2018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单产品线敏捷开发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13366" y="1689608"/>
            <a:ext cx="12414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产品价值度量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13366" y="2177923"/>
            <a:ext cx="1242060" cy="734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打造特性团队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739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4047" y="4280915"/>
            <a:ext cx="182880" cy="609600"/>
          </a:xfrm>
          <a:custGeom>
            <a:avLst/>
            <a:gdLst/>
            <a:ahLst/>
            <a:cxnLst/>
            <a:rect l="l" t="t" r="r" b="b"/>
            <a:pathLst>
              <a:path w="182879" h="609600">
                <a:moveTo>
                  <a:pt x="120688" y="304799"/>
                </a:moveTo>
                <a:lnTo>
                  <a:pt x="82029" y="338200"/>
                </a:lnTo>
                <a:lnTo>
                  <a:pt x="61048" y="573404"/>
                </a:lnTo>
                <a:lnTo>
                  <a:pt x="94005" y="609599"/>
                </a:lnTo>
                <a:lnTo>
                  <a:pt x="133286" y="573404"/>
                </a:lnTo>
                <a:lnTo>
                  <a:pt x="154305" y="338200"/>
                </a:lnTo>
                <a:lnTo>
                  <a:pt x="120688" y="304799"/>
                </a:lnTo>
                <a:close/>
              </a:path>
              <a:path w="182879" h="609600">
                <a:moveTo>
                  <a:pt x="182880" y="14477"/>
                </a:moveTo>
                <a:lnTo>
                  <a:pt x="104279" y="85851"/>
                </a:lnTo>
                <a:lnTo>
                  <a:pt x="88353" y="265937"/>
                </a:lnTo>
                <a:lnTo>
                  <a:pt x="120688" y="304799"/>
                </a:lnTo>
                <a:lnTo>
                  <a:pt x="160629" y="265937"/>
                </a:lnTo>
                <a:lnTo>
                  <a:pt x="182880" y="14477"/>
                </a:lnTo>
                <a:close/>
              </a:path>
              <a:path w="182879" h="609600">
                <a:moveTo>
                  <a:pt x="171704" y="0"/>
                </a:moveTo>
                <a:lnTo>
                  <a:pt x="40754" y="0"/>
                </a:lnTo>
                <a:lnTo>
                  <a:pt x="0" y="39750"/>
                </a:lnTo>
                <a:lnTo>
                  <a:pt x="34429" y="72389"/>
                </a:lnTo>
                <a:lnTo>
                  <a:pt x="92202" y="72389"/>
                </a:lnTo>
                <a:lnTo>
                  <a:pt x="1717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18332" y="4280915"/>
            <a:ext cx="399415" cy="609600"/>
          </a:xfrm>
          <a:custGeom>
            <a:avLst/>
            <a:gdLst/>
            <a:ahLst/>
            <a:cxnLst/>
            <a:rect l="l" t="t" r="r" b="b"/>
            <a:pathLst>
              <a:path w="399414" h="609600">
                <a:moveTo>
                  <a:pt x="285876" y="536447"/>
                </a:moveTo>
                <a:lnTo>
                  <a:pt x="92582" y="536447"/>
                </a:lnTo>
                <a:lnTo>
                  <a:pt x="10159" y="609599"/>
                </a:lnTo>
                <a:lnTo>
                  <a:pt x="279400" y="609599"/>
                </a:lnTo>
                <a:lnTo>
                  <a:pt x="319277" y="573023"/>
                </a:lnTo>
                <a:lnTo>
                  <a:pt x="285876" y="536447"/>
                </a:lnTo>
                <a:close/>
              </a:path>
              <a:path w="399414" h="609600">
                <a:moveTo>
                  <a:pt x="65150" y="317118"/>
                </a:moveTo>
                <a:lnTo>
                  <a:pt x="40639" y="340867"/>
                </a:lnTo>
                <a:lnTo>
                  <a:pt x="32257" y="349122"/>
                </a:lnTo>
                <a:lnTo>
                  <a:pt x="27177" y="353694"/>
                </a:lnTo>
                <a:lnTo>
                  <a:pt x="19430" y="380237"/>
                </a:lnTo>
                <a:lnTo>
                  <a:pt x="0" y="597788"/>
                </a:lnTo>
                <a:lnTo>
                  <a:pt x="78993" y="527303"/>
                </a:lnTo>
                <a:lnTo>
                  <a:pt x="95376" y="349122"/>
                </a:lnTo>
                <a:lnTo>
                  <a:pt x="65150" y="317118"/>
                </a:lnTo>
                <a:close/>
              </a:path>
              <a:path w="399414" h="609600">
                <a:moveTo>
                  <a:pt x="299973" y="268731"/>
                </a:moveTo>
                <a:lnTo>
                  <a:pt x="122173" y="268731"/>
                </a:lnTo>
                <a:lnTo>
                  <a:pt x="118617" y="269620"/>
                </a:lnTo>
                <a:lnTo>
                  <a:pt x="114300" y="271398"/>
                </a:lnTo>
                <a:lnTo>
                  <a:pt x="109854" y="273303"/>
                </a:lnTo>
                <a:lnTo>
                  <a:pt x="105537" y="275970"/>
                </a:lnTo>
                <a:lnTo>
                  <a:pt x="102107" y="279653"/>
                </a:lnTo>
                <a:lnTo>
                  <a:pt x="76072" y="306196"/>
                </a:lnTo>
                <a:lnTo>
                  <a:pt x="109473" y="341756"/>
                </a:lnTo>
                <a:lnTo>
                  <a:pt x="266953" y="341756"/>
                </a:lnTo>
                <a:lnTo>
                  <a:pt x="306069" y="328929"/>
                </a:lnTo>
                <a:lnTo>
                  <a:pt x="333247" y="304418"/>
                </a:lnTo>
                <a:lnTo>
                  <a:pt x="299973" y="268731"/>
                </a:lnTo>
                <a:close/>
              </a:path>
              <a:path w="399414" h="609600">
                <a:moveTo>
                  <a:pt x="374522" y="42925"/>
                </a:moveTo>
                <a:lnTo>
                  <a:pt x="326897" y="84962"/>
                </a:lnTo>
                <a:lnTo>
                  <a:pt x="311022" y="259587"/>
                </a:lnTo>
                <a:lnTo>
                  <a:pt x="344296" y="294258"/>
                </a:lnTo>
                <a:lnTo>
                  <a:pt x="377021" y="262413"/>
                </a:lnTo>
                <a:lnTo>
                  <a:pt x="398779" y="100583"/>
                </a:lnTo>
                <a:lnTo>
                  <a:pt x="398906" y="92328"/>
                </a:lnTo>
                <a:lnTo>
                  <a:pt x="399288" y="85851"/>
                </a:lnTo>
                <a:lnTo>
                  <a:pt x="398906" y="82295"/>
                </a:lnTo>
                <a:lnTo>
                  <a:pt x="398779" y="79501"/>
                </a:lnTo>
                <a:lnTo>
                  <a:pt x="398525" y="76707"/>
                </a:lnTo>
                <a:lnTo>
                  <a:pt x="397382" y="74040"/>
                </a:lnTo>
                <a:lnTo>
                  <a:pt x="394969" y="67563"/>
                </a:lnTo>
                <a:lnTo>
                  <a:pt x="392683" y="62991"/>
                </a:lnTo>
                <a:lnTo>
                  <a:pt x="390651" y="61213"/>
                </a:lnTo>
                <a:lnTo>
                  <a:pt x="374522" y="42925"/>
                </a:lnTo>
                <a:close/>
              </a:path>
              <a:path w="399414" h="609600">
                <a:moveTo>
                  <a:pt x="314832" y="0"/>
                </a:moveTo>
                <a:lnTo>
                  <a:pt x="128015" y="0"/>
                </a:lnTo>
                <a:lnTo>
                  <a:pt x="89153" y="37464"/>
                </a:lnTo>
                <a:lnTo>
                  <a:pt x="122554" y="73151"/>
                </a:lnTo>
                <a:lnTo>
                  <a:pt x="317626" y="73151"/>
                </a:lnTo>
                <a:lnTo>
                  <a:pt x="364235" y="31114"/>
                </a:lnTo>
                <a:lnTo>
                  <a:pt x="352043" y="16382"/>
                </a:lnTo>
                <a:lnTo>
                  <a:pt x="344461" y="8840"/>
                </a:lnTo>
                <a:lnTo>
                  <a:pt x="336438" y="3762"/>
                </a:lnTo>
                <a:lnTo>
                  <a:pt x="326915" y="898"/>
                </a:lnTo>
                <a:lnTo>
                  <a:pt x="31483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23915" y="1092708"/>
            <a:ext cx="360045" cy="609600"/>
          </a:xfrm>
          <a:custGeom>
            <a:avLst/>
            <a:gdLst/>
            <a:ahLst/>
            <a:cxnLst/>
            <a:rect l="l" t="t" r="r" b="b"/>
            <a:pathLst>
              <a:path w="360045" h="609600">
                <a:moveTo>
                  <a:pt x="235838" y="536447"/>
                </a:moveTo>
                <a:lnTo>
                  <a:pt x="45974" y="536447"/>
                </a:lnTo>
                <a:lnTo>
                  <a:pt x="0" y="573913"/>
                </a:lnTo>
                <a:lnTo>
                  <a:pt x="33274" y="609600"/>
                </a:lnTo>
                <a:lnTo>
                  <a:pt x="211200" y="609600"/>
                </a:lnTo>
                <a:lnTo>
                  <a:pt x="253873" y="596772"/>
                </a:lnTo>
                <a:lnTo>
                  <a:pt x="273176" y="578484"/>
                </a:lnTo>
                <a:lnTo>
                  <a:pt x="235838" y="536447"/>
                </a:lnTo>
                <a:close/>
              </a:path>
              <a:path w="360045" h="609600">
                <a:moveTo>
                  <a:pt x="304926" y="314325"/>
                </a:moveTo>
                <a:lnTo>
                  <a:pt x="263525" y="352805"/>
                </a:lnTo>
                <a:lnTo>
                  <a:pt x="248031" y="529208"/>
                </a:lnTo>
                <a:lnTo>
                  <a:pt x="282448" y="568451"/>
                </a:lnTo>
                <a:lnTo>
                  <a:pt x="311614" y="541926"/>
                </a:lnTo>
                <a:lnTo>
                  <a:pt x="334518" y="371982"/>
                </a:lnTo>
                <a:lnTo>
                  <a:pt x="335153" y="367411"/>
                </a:lnTo>
                <a:lnTo>
                  <a:pt x="334645" y="362838"/>
                </a:lnTo>
                <a:lnTo>
                  <a:pt x="334263" y="358266"/>
                </a:lnTo>
                <a:lnTo>
                  <a:pt x="333091" y="351158"/>
                </a:lnTo>
                <a:lnTo>
                  <a:pt x="330692" y="344550"/>
                </a:lnTo>
                <a:lnTo>
                  <a:pt x="326745" y="337943"/>
                </a:lnTo>
                <a:lnTo>
                  <a:pt x="320929" y="330834"/>
                </a:lnTo>
                <a:lnTo>
                  <a:pt x="304926" y="314325"/>
                </a:lnTo>
                <a:close/>
              </a:path>
              <a:path w="360045" h="609600">
                <a:moveTo>
                  <a:pt x="258953" y="268604"/>
                </a:moveTo>
                <a:lnTo>
                  <a:pt x="69976" y="268604"/>
                </a:lnTo>
                <a:lnTo>
                  <a:pt x="27559" y="304291"/>
                </a:lnTo>
                <a:lnTo>
                  <a:pt x="63626" y="341756"/>
                </a:lnTo>
                <a:lnTo>
                  <a:pt x="252475" y="341756"/>
                </a:lnTo>
                <a:lnTo>
                  <a:pt x="294005" y="304418"/>
                </a:lnTo>
                <a:lnTo>
                  <a:pt x="258953" y="268731"/>
                </a:lnTo>
                <a:close/>
              </a:path>
              <a:path w="360045" h="609600">
                <a:moveTo>
                  <a:pt x="335025" y="42925"/>
                </a:moveTo>
                <a:lnTo>
                  <a:pt x="287400" y="83184"/>
                </a:lnTo>
                <a:lnTo>
                  <a:pt x="270891" y="259461"/>
                </a:lnTo>
                <a:lnTo>
                  <a:pt x="304926" y="294258"/>
                </a:lnTo>
                <a:lnTo>
                  <a:pt x="338274" y="261647"/>
                </a:lnTo>
                <a:lnTo>
                  <a:pt x="358394" y="102362"/>
                </a:lnTo>
                <a:lnTo>
                  <a:pt x="359663" y="84962"/>
                </a:lnTo>
                <a:lnTo>
                  <a:pt x="359410" y="81406"/>
                </a:lnTo>
                <a:lnTo>
                  <a:pt x="335025" y="42925"/>
                </a:lnTo>
                <a:close/>
              </a:path>
              <a:path w="360045" h="609600">
                <a:moveTo>
                  <a:pt x="281050" y="0"/>
                </a:moveTo>
                <a:lnTo>
                  <a:pt x="93091" y="0"/>
                </a:lnTo>
                <a:lnTo>
                  <a:pt x="52578" y="37464"/>
                </a:lnTo>
                <a:lnTo>
                  <a:pt x="86741" y="73151"/>
                </a:lnTo>
                <a:lnTo>
                  <a:pt x="276606" y="73151"/>
                </a:lnTo>
                <a:lnTo>
                  <a:pt x="324993" y="32003"/>
                </a:lnTo>
                <a:lnTo>
                  <a:pt x="312674" y="17399"/>
                </a:lnTo>
                <a:lnTo>
                  <a:pt x="286638" y="888"/>
                </a:lnTo>
                <a:lnTo>
                  <a:pt x="281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53171" y="1635251"/>
            <a:ext cx="364490" cy="609600"/>
          </a:xfrm>
          <a:custGeom>
            <a:avLst/>
            <a:gdLst/>
            <a:ahLst/>
            <a:cxnLst/>
            <a:rect l="l" t="t" r="r" b="b"/>
            <a:pathLst>
              <a:path w="364490" h="609600">
                <a:moveTo>
                  <a:pt x="303529" y="317373"/>
                </a:moveTo>
                <a:lnTo>
                  <a:pt x="265302" y="351409"/>
                </a:lnTo>
                <a:lnTo>
                  <a:pt x="245363" y="573786"/>
                </a:lnTo>
                <a:lnTo>
                  <a:pt x="278002" y="609600"/>
                </a:lnTo>
                <a:lnTo>
                  <a:pt x="316992" y="573786"/>
                </a:lnTo>
                <a:lnTo>
                  <a:pt x="336930" y="351409"/>
                </a:lnTo>
                <a:lnTo>
                  <a:pt x="303529" y="317373"/>
                </a:lnTo>
                <a:close/>
              </a:path>
              <a:path w="364490" h="609600">
                <a:moveTo>
                  <a:pt x="262621" y="268986"/>
                </a:moveTo>
                <a:lnTo>
                  <a:pt x="82550" y="268986"/>
                </a:lnTo>
                <a:lnTo>
                  <a:pt x="41909" y="306577"/>
                </a:lnTo>
                <a:lnTo>
                  <a:pt x="64643" y="330835"/>
                </a:lnTo>
                <a:lnTo>
                  <a:pt x="69469" y="335280"/>
                </a:lnTo>
                <a:lnTo>
                  <a:pt x="79755" y="339725"/>
                </a:lnTo>
                <a:lnTo>
                  <a:pt x="87756" y="339725"/>
                </a:lnTo>
                <a:lnTo>
                  <a:pt x="90553" y="340613"/>
                </a:lnTo>
                <a:lnTo>
                  <a:pt x="251841" y="340613"/>
                </a:lnTo>
                <a:lnTo>
                  <a:pt x="295275" y="305688"/>
                </a:lnTo>
                <a:lnTo>
                  <a:pt x="262621" y="268986"/>
                </a:lnTo>
                <a:close/>
              </a:path>
              <a:path w="364490" h="609600">
                <a:moveTo>
                  <a:pt x="58166" y="0"/>
                </a:moveTo>
                <a:lnTo>
                  <a:pt x="18414" y="37592"/>
                </a:lnTo>
                <a:lnTo>
                  <a:pt x="380" y="232156"/>
                </a:lnTo>
                <a:lnTo>
                  <a:pt x="380" y="241173"/>
                </a:lnTo>
                <a:lnTo>
                  <a:pt x="0" y="247396"/>
                </a:lnTo>
                <a:lnTo>
                  <a:pt x="32130" y="296672"/>
                </a:lnTo>
                <a:lnTo>
                  <a:pt x="70103" y="260858"/>
                </a:lnTo>
                <a:lnTo>
                  <a:pt x="90043" y="37592"/>
                </a:lnTo>
                <a:lnTo>
                  <a:pt x="58166" y="0"/>
                </a:lnTo>
                <a:close/>
              </a:path>
              <a:path w="364490" h="609600">
                <a:moveTo>
                  <a:pt x="332231" y="0"/>
                </a:moveTo>
                <a:lnTo>
                  <a:pt x="292607" y="38481"/>
                </a:lnTo>
                <a:lnTo>
                  <a:pt x="273430" y="259969"/>
                </a:lnTo>
                <a:lnTo>
                  <a:pt x="305307" y="296672"/>
                </a:lnTo>
                <a:lnTo>
                  <a:pt x="344297" y="260858"/>
                </a:lnTo>
                <a:lnTo>
                  <a:pt x="364235" y="38481"/>
                </a:lnTo>
                <a:lnTo>
                  <a:pt x="332231" y="0"/>
                </a:lnTo>
                <a:close/>
              </a:path>
              <a:path w="364490" h="609600">
                <a:moveTo>
                  <a:pt x="262508" y="268859"/>
                </a:move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25440" y="2036064"/>
            <a:ext cx="341630" cy="609600"/>
          </a:xfrm>
          <a:custGeom>
            <a:avLst/>
            <a:gdLst/>
            <a:ahLst/>
            <a:cxnLst/>
            <a:rect l="l" t="t" r="r" b="b"/>
            <a:pathLst>
              <a:path w="341629" h="609600">
                <a:moveTo>
                  <a:pt x="239649" y="536448"/>
                </a:moveTo>
                <a:lnTo>
                  <a:pt x="46989" y="536448"/>
                </a:lnTo>
                <a:lnTo>
                  <a:pt x="6476" y="573913"/>
                </a:lnTo>
                <a:lnTo>
                  <a:pt x="40639" y="609600"/>
                </a:lnTo>
                <a:lnTo>
                  <a:pt x="217677" y="609600"/>
                </a:lnTo>
                <a:lnTo>
                  <a:pt x="259334" y="595884"/>
                </a:lnTo>
                <a:lnTo>
                  <a:pt x="278002" y="578485"/>
                </a:lnTo>
                <a:lnTo>
                  <a:pt x="239649" y="536448"/>
                </a:lnTo>
                <a:close/>
              </a:path>
              <a:path w="341629" h="609600">
                <a:moveTo>
                  <a:pt x="310642" y="315213"/>
                </a:moveTo>
                <a:lnTo>
                  <a:pt x="269875" y="350900"/>
                </a:lnTo>
                <a:lnTo>
                  <a:pt x="254508" y="530098"/>
                </a:lnTo>
                <a:lnTo>
                  <a:pt x="288925" y="568451"/>
                </a:lnTo>
                <a:lnTo>
                  <a:pt x="320085" y="539059"/>
                </a:lnTo>
                <a:lnTo>
                  <a:pt x="340995" y="380238"/>
                </a:lnTo>
                <a:lnTo>
                  <a:pt x="341122" y="371983"/>
                </a:lnTo>
                <a:lnTo>
                  <a:pt x="341375" y="364616"/>
                </a:lnTo>
                <a:lnTo>
                  <a:pt x="328675" y="333501"/>
                </a:lnTo>
                <a:lnTo>
                  <a:pt x="310642" y="315213"/>
                </a:lnTo>
                <a:close/>
              </a:path>
              <a:path w="341629" h="609600">
                <a:moveTo>
                  <a:pt x="243586" y="268605"/>
                </a:moveTo>
                <a:lnTo>
                  <a:pt x="85725" y="268605"/>
                </a:lnTo>
                <a:lnTo>
                  <a:pt x="43307" y="306070"/>
                </a:lnTo>
                <a:lnTo>
                  <a:pt x="79486" y="338470"/>
                </a:lnTo>
                <a:lnTo>
                  <a:pt x="109347" y="341757"/>
                </a:lnTo>
                <a:lnTo>
                  <a:pt x="257301" y="341757"/>
                </a:lnTo>
                <a:lnTo>
                  <a:pt x="300609" y="305308"/>
                </a:lnTo>
                <a:lnTo>
                  <a:pt x="284480" y="287909"/>
                </a:lnTo>
                <a:lnTo>
                  <a:pt x="274375" y="277572"/>
                </a:lnTo>
                <a:lnTo>
                  <a:pt x="266223" y="271795"/>
                </a:lnTo>
                <a:lnTo>
                  <a:pt x="256976" y="269281"/>
                </a:lnTo>
                <a:lnTo>
                  <a:pt x="243586" y="268732"/>
                </a:lnTo>
                <a:close/>
              </a:path>
              <a:path w="341629" h="609600">
                <a:moveTo>
                  <a:pt x="20320" y="10922"/>
                </a:moveTo>
                <a:lnTo>
                  <a:pt x="381" y="233045"/>
                </a:lnTo>
                <a:lnTo>
                  <a:pt x="0" y="238506"/>
                </a:lnTo>
                <a:lnTo>
                  <a:pt x="381" y="243077"/>
                </a:lnTo>
                <a:lnTo>
                  <a:pt x="32258" y="294259"/>
                </a:lnTo>
                <a:lnTo>
                  <a:pt x="71247" y="259461"/>
                </a:lnTo>
                <a:lnTo>
                  <a:pt x="86740" y="82296"/>
                </a:lnTo>
                <a:lnTo>
                  <a:pt x="20320" y="10922"/>
                </a:lnTo>
                <a:close/>
              </a:path>
              <a:path w="341629" h="609600">
                <a:moveTo>
                  <a:pt x="301371" y="0"/>
                </a:moveTo>
                <a:lnTo>
                  <a:pt x="33909" y="0"/>
                </a:lnTo>
                <a:lnTo>
                  <a:pt x="101346" y="73151"/>
                </a:lnTo>
                <a:lnTo>
                  <a:pt x="294894" y="73151"/>
                </a:lnTo>
                <a:lnTo>
                  <a:pt x="335661" y="38353"/>
                </a:lnTo>
                <a:lnTo>
                  <a:pt x="30137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27392" y="4280915"/>
            <a:ext cx="365760" cy="609600"/>
          </a:xfrm>
          <a:custGeom>
            <a:avLst/>
            <a:gdLst/>
            <a:ahLst/>
            <a:cxnLst/>
            <a:rect l="l" t="t" r="r" b="b"/>
            <a:pathLst>
              <a:path w="365759" h="609600">
                <a:moveTo>
                  <a:pt x="264794" y="536447"/>
                </a:moveTo>
                <a:lnTo>
                  <a:pt x="86105" y="536447"/>
                </a:lnTo>
                <a:lnTo>
                  <a:pt x="38734" y="579500"/>
                </a:lnTo>
                <a:lnTo>
                  <a:pt x="69373" y="606821"/>
                </a:lnTo>
                <a:lnTo>
                  <a:pt x="99694" y="609599"/>
                </a:lnTo>
                <a:lnTo>
                  <a:pt x="238378" y="609599"/>
                </a:lnTo>
                <a:lnTo>
                  <a:pt x="276687" y="601456"/>
                </a:lnTo>
                <a:lnTo>
                  <a:pt x="302386" y="579500"/>
                </a:lnTo>
                <a:lnTo>
                  <a:pt x="264794" y="536447"/>
                </a:lnTo>
                <a:close/>
              </a:path>
              <a:path w="365759" h="609600">
                <a:moveTo>
                  <a:pt x="334136" y="317118"/>
                </a:moveTo>
                <a:lnTo>
                  <a:pt x="295148" y="350900"/>
                </a:lnTo>
                <a:lnTo>
                  <a:pt x="278764" y="529081"/>
                </a:lnTo>
                <a:lnTo>
                  <a:pt x="314198" y="569340"/>
                </a:lnTo>
                <a:lnTo>
                  <a:pt x="343239" y="540603"/>
                </a:lnTo>
                <a:lnTo>
                  <a:pt x="364743" y="385698"/>
                </a:lnTo>
                <a:lnTo>
                  <a:pt x="365569" y="370712"/>
                </a:lnTo>
                <a:lnTo>
                  <a:pt x="365529" y="364196"/>
                </a:lnTo>
                <a:lnTo>
                  <a:pt x="365251" y="359155"/>
                </a:lnTo>
                <a:lnTo>
                  <a:pt x="364489" y="350900"/>
                </a:lnTo>
                <a:lnTo>
                  <a:pt x="362333" y="346328"/>
                </a:lnTo>
                <a:lnTo>
                  <a:pt x="355221" y="339089"/>
                </a:lnTo>
                <a:lnTo>
                  <a:pt x="334136" y="317118"/>
                </a:lnTo>
                <a:close/>
              </a:path>
              <a:path w="365759" h="609600">
                <a:moveTo>
                  <a:pt x="56771" y="315213"/>
                </a:moveTo>
                <a:lnTo>
                  <a:pt x="14604" y="354583"/>
                </a:lnTo>
                <a:lnTo>
                  <a:pt x="761" y="510793"/>
                </a:lnTo>
                <a:lnTo>
                  <a:pt x="383" y="516381"/>
                </a:lnTo>
                <a:lnTo>
                  <a:pt x="0" y="522731"/>
                </a:lnTo>
                <a:lnTo>
                  <a:pt x="383" y="526414"/>
                </a:lnTo>
                <a:lnTo>
                  <a:pt x="888" y="533780"/>
                </a:lnTo>
                <a:lnTo>
                  <a:pt x="4317" y="540130"/>
                </a:lnTo>
                <a:lnTo>
                  <a:pt x="11302" y="548258"/>
                </a:lnTo>
                <a:lnTo>
                  <a:pt x="27558" y="566546"/>
                </a:lnTo>
                <a:lnTo>
                  <a:pt x="72516" y="527303"/>
                </a:lnTo>
                <a:lnTo>
                  <a:pt x="87883" y="349122"/>
                </a:lnTo>
                <a:lnTo>
                  <a:pt x="56771" y="315213"/>
                </a:lnTo>
                <a:close/>
              </a:path>
              <a:path w="365759" h="609600">
                <a:moveTo>
                  <a:pt x="270636" y="268604"/>
                </a:moveTo>
                <a:lnTo>
                  <a:pt x="109219" y="268604"/>
                </a:lnTo>
                <a:lnTo>
                  <a:pt x="68579" y="305180"/>
                </a:lnTo>
                <a:lnTo>
                  <a:pt x="102742" y="341756"/>
                </a:lnTo>
                <a:lnTo>
                  <a:pt x="282575" y="341756"/>
                </a:lnTo>
                <a:lnTo>
                  <a:pt x="323976" y="305307"/>
                </a:lnTo>
                <a:lnTo>
                  <a:pt x="306704" y="284225"/>
                </a:lnTo>
                <a:lnTo>
                  <a:pt x="298497" y="276018"/>
                </a:lnTo>
                <a:lnTo>
                  <a:pt x="290956" y="271335"/>
                </a:lnTo>
                <a:lnTo>
                  <a:pt x="282273" y="269224"/>
                </a:lnTo>
                <a:lnTo>
                  <a:pt x="270636" y="268731"/>
                </a:lnTo>
                <a:lnTo>
                  <a:pt x="270636" y="268604"/>
                </a:lnTo>
                <a:close/>
              </a:path>
              <a:path w="365759" h="609600">
                <a:moveTo>
                  <a:pt x="76834" y="43814"/>
                </a:moveTo>
                <a:lnTo>
                  <a:pt x="46886" y="70796"/>
                </a:lnTo>
                <a:lnTo>
                  <a:pt x="23494" y="259460"/>
                </a:lnTo>
                <a:lnTo>
                  <a:pt x="57657" y="294258"/>
                </a:lnTo>
                <a:lnTo>
                  <a:pt x="96519" y="259460"/>
                </a:lnTo>
                <a:lnTo>
                  <a:pt x="112013" y="82295"/>
                </a:lnTo>
                <a:lnTo>
                  <a:pt x="76834" y="43814"/>
                </a:lnTo>
                <a:close/>
              </a:path>
              <a:path w="365759" h="609600">
                <a:moveTo>
                  <a:pt x="325627" y="0"/>
                </a:moveTo>
                <a:lnTo>
                  <a:pt x="151383" y="0"/>
                </a:lnTo>
                <a:lnTo>
                  <a:pt x="137181" y="746"/>
                </a:lnTo>
                <a:lnTo>
                  <a:pt x="126349" y="3206"/>
                </a:lnTo>
                <a:lnTo>
                  <a:pt x="117397" y="7715"/>
                </a:lnTo>
                <a:lnTo>
                  <a:pt x="108838" y="14604"/>
                </a:lnTo>
                <a:lnTo>
                  <a:pt x="87883" y="34670"/>
                </a:lnTo>
                <a:lnTo>
                  <a:pt x="124967" y="73151"/>
                </a:lnTo>
                <a:lnTo>
                  <a:pt x="319277" y="73151"/>
                </a:lnTo>
                <a:lnTo>
                  <a:pt x="361571" y="35559"/>
                </a:lnTo>
                <a:lnTo>
                  <a:pt x="32562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404604" y="1565147"/>
            <a:ext cx="315595" cy="609600"/>
          </a:xfrm>
          <a:custGeom>
            <a:avLst/>
            <a:gdLst/>
            <a:ahLst/>
            <a:cxnLst/>
            <a:rect l="l" t="t" r="r" b="b"/>
            <a:pathLst>
              <a:path w="315595" h="609600">
                <a:moveTo>
                  <a:pt x="254889" y="304800"/>
                </a:moveTo>
                <a:lnTo>
                  <a:pt x="214375" y="338200"/>
                </a:lnTo>
                <a:lnTo>
                  <a:pt x="193294" y="572515"/>
                </a:lnTo>
                <a:lnTo>
                  <a:pt x="227329" y="609600"/>
                </a:lnTo>
                <a:lnTo>
                  <a:pt x="265684" y="572515"/>
                </a:lnTo>
                <a:lnTo>
                  <a:pt x="286893" y="338200"/>
                </a:lnTo>
                <a:lnTo>
                  <a:pt x="254889" y="304800"/>
                </a:lnTo>
                <a:close/>
              </a:path>
              <a:path w="315595" h="609600">
                <a:moveTo>
                  <a:pt x="315468" y="13588"/>
                </a:moveTo>
                <a:lnTo>
                  <a:pt x="236727" y="85851"/>
                </a:lnTo>
                <a:lnTo>
                  <a:pt x="220725" y="265938"/>
                </a:lnTo>
                <a:lnTo>
                  <a:pt x="254889" y="304800"/>
                </a:lnTo>
                <a:lnTo>
                  <a:pt x="293243" y="265938"/>
                </a:lnTo>
                <a:lnTo>
                  <a:pt x="315468" y="13588"/>
                </a:lnTo>
                <a:close/>
              </a:path>
              <a:path w="315595" h="609600">
                <a:moveTo>
                  <a:pt x="305180" y="0"/>
                </a:moveTo>
                <a:lnTo>
                  <a:pt x="40004" y="0"/>
                </a:lnTo>
                <a:lnTo>
                  <a:pt x="0" y="39750"/>
                </a:lnTo>
                <a:lnTo>
                  <a:pt x="33654" y="72389"/>
                </a:lnTo>
                <a:lnTo>
                  <a:pt x="224663" y="72389"/>
                </a:lnTo>
                <a:lnTo>
                  <a:pt x="3051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942202" y="1252855"/>
            <a:ext cx="1808480" cy="713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430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C000"/>
                </a:solidFill>
                <a:latin typeface="微软雅黑"/>
                <a:cs typeface="微软雅黑"/>
              </a:rPr>
              <a:t>导入规模化敏捷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Kan</a:t>
            </a:r>
            <a:r>
              <a:rPr dirty="0" sz="1600" spc="-30" b="1">
                <a:solidFill>
                  <a:srgbClr val="7E7E7E"/>
                </a:solidFill>
                <a:latin typeface="微软雅黑"/>
                <a:cs typeface="微软雅黑"/>
              </a:rPr>
              <a:t>b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an小程序落地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28</a:t>
            </a:fld>
          </a:p>
        </p:txBody>
      </p:sp>
      <p:sp>
        <p:nvSpPr>
          <p:cNvPr id="33" name="object 33"/>
          <p:cNvSpPr txBox="1"/>
          <p:nvPr/>
        </p:nvSpPr>
        <p:spPr>
          <a:xfrm>
            <a:off x="6022975" y="2184907"/>
            <a:ext cx="1647189" cy="727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用户故事地图使用</a:t>
            </a:r>
            <a:endParaRPr sz="1600">
              <a:latin typeface="微软雅黑"/>
              <a:cs typeface="微软雅黑"/>
            </a:endParaRPr>
          </a:p>
          <a:p>
            <a:pPr algn="ctr" marR="31750">
              <a:lnSpc>
                <a:spcPct val="100000"/>
              </a:lnSpc>
              <a:spcBef>
                <a:spcPts val="168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7599293" y="3821002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3656945" y="4167471"/>
            <a:ext cx="3161381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 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1988090" y="2574204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4257294" y="634468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1136650" algn="l"/>
                <a:tab pos="9372600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3</a:t>
            </a:r>
            <a:r>
              <a:rPr dirty="0" spc="-440"/>
              <a:t> </a:t>
            </a:r>
            <a:r>
              <a:rPr dirty="0" spc="-5"/>
              <a:t>.</a:t>
            </a:r>
            <a:r>
              <a:rPr dirty="0" spc="-440"/>
              <a:t> </a:t>
            </a:r>
            <a:r>
              <a:rPr dirty="0" spc="-5"/>
              <a:t>1</a:t>
            </a:r>
            <a:r>
              <a:rPr dirty="0"/>
              <a:t>	</a:t>
            </a:r>
            <a:r>
              <a:rPr dirty="0" spc="390"/>
              <a:t>引入规模化敏</a:t>
            </a:r>
            <a:r>
              <a:rPr dirty="0" spc="-5"/>
              <a:t>捷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7991856" y="2418588"/>
            <a:ext cx="3159252" cy="821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53883" y="2418588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2"/>
                </a:moveTo>
                <a:lnTo>
                  <a:pt x="70993" y="280542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1"/>
                </a:lnTo>
                <a:lnTo>
                  <a:pt x="165735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5" y="283972"/>
                </a:lnTo>
                <a:lnTo>
                  <a:pt x="338327" y="283972"/>
                </a:lnTo>
                <a:lnTo>
                  <a:pt x="338327" y="280542"/>
                </a:lnTo>
                <a:close/>
              </a:path>
              <a:path w="338454" h="821689">
                <a:moveTo>
                  <a:pt x="263906" y="520573"/>
                </a:moveTo>
                <a:lnTo>
                  <a:pt x="172593" y="520573"/>
                </a:lnTo>
                <a:lnTo>
                  <a:pt x="175895" y="524001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4" h="821689">
                <a:moveTo>
                  <a:pt x="338327" y="283972"/>
                </a:moveTo>
                <a:lnTo>
                  <a:pt x="274066" y="283972"/>
                </a:lnTo>
                <a:lnTo>
                  <a:pt x="277368" y="287274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7" y="592607"/>
                </a:lnTo>
                <a:lnTo>
                  <a:pt x="329423" y="586089"/>
                </a:lnTo>
                <a:lnTo>
                  <a:pt x="335941" y="576403"/>
                </a:lnTo>
                <a:lnTo>
                  <a:pt x="338327" y="564514"/>
                </a:lnTo>
                <a:lnTo>
                  <a:pt x="338327" y="283972"/>
                </a:lnTo>
                <a:close/>
              </a:path>
              <a:path w="338454" h="821689">
                <a:moveTo>
                  <a:pt x="277368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6" y="582707"/>
                </a:lnTo>
                <a:lnTo>
                  <a:pt x="18592" y="589196"/>
                </a:lnTo>
                <a:lnTo>
                  <a:pt x="30480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2"/>
                </a:lnTo>
                <a:lnTo>
                  <a:pt x="338327" y="280542"/>
                </a:lnTo>
                <a:lnTo>
                  <a:pt x="338327" y="260350"/>
                </a:lnTo>
                <a:lnTo>
                  <a:pt x="333571" y="232628"/>
                </a:lnTo>
                <a:lnTo>
                  <a:pt x="320564" y="211264"/>
                </a:lnTo>
                <a:lnTo>
                  <a:pt x="301199" y="197520"/>
                </a:lnTo>
                <a:lnTo>
                  <a:pt x="277368" y="192659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501890" y="4379467"/>
            <a:ext cx="24110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6889" algn="l"/>
              </a:tabLst>
            </a:pPr>
            <a:r>
              <a:rPr dirty="0" baseline="2314" sz="1800">
                <a:latin typeface="微软雅黑"/>
                <a:cs typeface="微软雅黑"/>
              </a:rPr>
              <a:t>产品	</a:t>
            </a:r>
            <a:r>
              <a:rPr dirty="0" sz="1200">
                <a:latin typeface="微软雅黑"/>
                <a:cs typeface="微软雅黑"/>
              </a:rPr>
              <a:t>交付团队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49311" y="1452372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8" y="280542"/>
                </a:moveTo>
                <a:lnTo>
                  <a:pt x="70993" y="280542"/>
                </a:lnTo>
                <a:lnTo>
                  <a:pt x="74422" y="283972"/>
                </a:lnTo>
                <a:lnTo>
                  <a:pt x="74422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3"/>
                </a:lnTo>
                <a:lnTo>
                  <a:pt x="162433" y="524001"/>
                </a:lnTo>
                <a:lnTo>
                  <a:pt x="165735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5" y="283972"/>
                </a:lnTo>
                <a:lnTo>
                  <a:pt x="338328" y="283972"/>
                </a:lnTo>
                <a:lnTo>
                  <a:pt x="338328" y="280542"/>
                </a:lnTo>
                <a:close/>
              </a:path>
              <a:path w="338454" h="821689">
                <a:moveTo>
                  <a:pt x="263906" y="520573"/>
                </a:moveTo>
                <a:lnTo>
                  <a:pt x="172593" y="520573"/>
                </a:lnTo>
                <a:lnTo>
                  <a:pt x="175895" y="524001"/>
                </a:lnTo>
                <a:lnTo>
                  <a:pt x="175895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3"/>
                </a:lnTo>
                <a:lnTo>
                  <a:pt x="263906" y="520573"/>
                </a:lnTo>
                <a:close/>
              </a:path>
              <a:path w="338454" h="821689">
                <a:moveTo>
                  <a:pt x="338328" y="283972"/>
                </a:moveTo>
                <a:lnTo>
                  <a:pt x="274066" y="283972"/>
                </a:lnTo>
                <a:lnTo>
                  <a:pt x="277368" y="287274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4"/>
                </a:lnTo>
                <a:lnTo>
                  <a:pt x="338328" y="283972"/>
                </a:lnTo>
                <a:close/>
              </a:path>
              <a:path w="338454" h="821689">
                <a:moveTo>
                  <a:pt x="277368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2"/>
                </a:lnTo>
                <a:lnTo>
                  <a:pt x="338328" y="280542"/>
                </a:lnTo>
                <a:lnTo>
                  <a:pt x="338328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8" y="192658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42376" y="343204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3"/>
                </a:moveTo>
                <a:lnTo>
                  <a:pt x="70993" y="280543"/>
                </a:lnTo>
                <a:lnTo>
                  <a:pt x="74422" y="283971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5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4"/>
                </a:lnTo>
                <a:lnTo>
                  <a:pt x="162432" y="524001"/>
                </a:lnTo>
                <a:lnTo>
                  <a:pt x="165737" y="520572"/>
                </a:lnTo>
                <a:lnTo>
                  <a:pt x="263905" y="520572"/>
                </a:lnTo>
                <a:lnTo>
                  <a:pt x="263905" y="287274"/>
                </a:lnTo>
                <a:lnTo>
                  <a:pt x="267337" y="283971"/>
                </a:lnTo>
                <a:lnTo>
                  <a:pt x="338327" y="283971"/>
                </a:lnTo>
                <a:lnTo>
                  <a:pt x="338327" y="280543"/>
                </a:lnTo>
                <a:close/>
              </a:path>
              <a:path w="338454" h="821689">
                <a:moveTo>
                  <a:pt x="263905" y="520572"/>
                </a:moveTo>
                <a:lnTo>
                  <a:pt x="172593" y="520572"/>
                </a:lnTo>
                <a:lnTo>
                  <a:pt x="175895" y="524001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5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5" y="777494"/>
                </a:lnTo>
                <a:lnTo>
                  <a:pt x="263905" y="520572"/>
                </a:lnTo>
                <a:close/>
              </a:path>
              <a:path w="338454" h="821689">
                <a:moveTo>
                  <a:pt x="338327" y="283971"/>
                </a:moveTo>
                <a:lnTo>
                  <a:pt x="274066" y="283971"/>
                </a:lnTo>
                <a:lnTo>
                  <a:pt x="277368" y="287274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4" h="821689">
                <a:moveTo>
                  <a:pt x="274066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5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5"/>
                </a:lnTo>
                <a:lnTo>
                  <a:pt x="60959" y="283971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6" y="192658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8"/>
                </a:lnTo>
                <a:lnTo>
                  <a:pt x="202901" y="168697"/>
                </a:lnTo>
                <a:lnTo>
                  <a:pt x="230934" y="149590"/>
                </a:lnTo>
                <a:lnTo>
                  <a:pt x="250085" y="121600"/>
                </a:lnTo>
                <a:lnTo>
                  <a:pt x="257175" y="87884"/>
                </a:lnTo>
                <a:lnTo>
                  <a:pt x="250085" y="52774"/>
                </a:lnTo>
                <a:lnTo>
                  <a:pt x="230934" y="24939"/>
                </a:lnTo>
                <a:lnTo>
                  <a:pt x="202901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90331" y="343204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3"/>
                </a:moveTo>
                <a:lnTo>
                  <a:pt x="70993" y="280543"/>
                </a:lnTo>
                <a:lnTo>
                  <a:pt x="74422" y="283971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5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1"/>
                </a:lnTo>
                <a:lnTo>
                  <a:pt x="165735" y="520572"/>
                </a:lnTo>
                <a:lnTo>
                  <a:pt x="263906" y="520572"/>
                </a:lnTo>
                <a:lnTo>
                  <a:pt x="263906" y="287274"/>
                </a:lnTo>
                <a:lnTo>
                  <a:pt x="267335" y="283971"/>
                </a:lnTo>
                <a:lnTo>
                  <a:pt x="338327" y="283971"/>
                </a:lnTo>
                <a:lnTo>
                  <a:pt x="338327" y="280543"/>
                </a:lnTo>
                <a:close/>
              </a:path>
              <a:path w="338454" h="821689">
                <a:moveTo>
                  <a:pt x="263906" y="520572"/>
                </a:moveTo>
                <a:lnTo>
                  <a:pt x="172593" y="520572"/>
                </a:lnTo>
                <a:lnTo>
                  <a:pt x="175895" y="524001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5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2"/>
                </a:lnTo>
                <a:close/>
              </a:path>
              <a:path w="338454" h="821689">
                <a:moveTo>
                  <a:pt x="338327" y="283971"/>
                </a:moveTo>
                <a:lnTo>
                  <a:pt x="274066" y="283971"/>
                </a:lnTo>
                <a:lnTo>
                  <a:pt x="277368" y="287274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4" h="821689">
                <a:moveTo>
                  <a:pt x="277368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5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5"/>
                </a:lnTo>
                <a:lnTo>
                  <a:pt x="60960" y="283971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8" y="192658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87283" y="1452372"/>
            <a:ext cx="3157728" cy="821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94419" y="3432047"/>
            <a:ext cx="337185" cy="821690"/>
          </a:xfrm>
          <a:custGeom>
            <a:avLst/>
            <a:gdLst/>
            <a:ahLst/>
            <a:cxnLst/>
            <a:rect l="l" t="t" r="r" b="b"/>
            <a:pathLst>
              <a:path w="337184" h="821689">
                <a:moveTo>
                  <a:pt x="336803" y="280543"/>
                </a:moveTo>
                <a:lnTo>
                  <a:pt x="70738" y="280543"/>
                </a:lnTo>
                <a:lnTo>
                  <a:pt x="74043" y="283971"/>
                </a:lnTo>
                <a:lnTo>
                  <a:pt x="74043" y="777494"/>
                </a:lnTo>
                <a:lnTo>
                  <a:pt x="77585" y="794325"/>
                </a:lnTo>
                <a:lnTo>
                  <a:pt x="87139" y="808323"/>
                </a:lnTo>
                <a:lnTo>
                  <a:pt x="101098" y="817891"/>
                </a:lnTo>
                <a:lnTo>
                  <a:pt x="117855" y="821435"/>
                </a:lnTo>
                <a:lnTo>
                  <a:pt x="134667" y="817891"/>
                </a:lnTo>
                <a:lnTo>
                  <a:pt x="148621" y="808323"/>
                </a:lnTo>
                <a:lnTo>
                  <a:pt x="158146" y="794325"/>
                </a:lnTo>
                <a:lnTo>
                  <a:pt x="161671" y="777494"/>
                </a:lnTo>
                <a:lnTo>
                  <a:pt x="161671" y="524001"/>
                </a:lnTo>
                <a:lnTo>
                  <a:pt x="164973" y="520572"/>
                </a:lnTo>
                <a:lnTo>
                  <a:pt x="262762" y="520572"/>
                </a:lnTo>
                <a:lnTo>
                  <a:pt x="262762" y="287274"/>
                </a:lnTo>
                <a:lnTo>
                  <a:pt x="266064" y="283971"/>
                </a:lnTo>
                <a:lnTo>
                  <a:pt x="336803" y="283971"/>
                </a:lnTo>
                <a:lnTo>
                  <a:pt x="336803" y="280543"/>
                </a:lnTo>
                <a:close/>
              </a:path>
              <a:path w="337184" h="821689">
                <a:moveTo>
                  <a:pt x="262762" y="520572"/>
                </a:moveTo>
                <a:lnTo>
                  <a:pt x="171830" y="520572"/>
                </a:lnTo>
                <a:lnTo>
                  <a:pt x="175132" y="524001"/>
                </a:lnTo>
                <a:lnTo>
                  <a:pt x="175132" y="777494"/>
                </a:lnTo>
                <a:lnTo>
                  <a:pt x="178657" y="794325"/>
                </a:lnTo>
                <a:lnTo>
                  <a:pt x="188182" y="808323"/>
                </a:lnTo>
                <a:lnTo>
                  <a:pt x="202136" y="817891"/>
                </a:lnTo>
                <a:lnTo>
                  <a:pt x="218948" y="821435"/>
                </a:lnTo>
                <a:lnTo>
                  <a:pt x="235706" y="817891"/>
                </a:lnTo>
                <a:lnTo>
                  <a:pt x="249666" y="808323"/>
                </a:lnTo>
                <a:lnTo>
                  <a:pt x="259220" y="794325"/>
                </a:lnTo>
                <a:lnTo>
                  <a:pt x="262762" y="777494"/>
                </a:lnTo>
                <a:lnTo>
                  <a:pt x="262762" y="520572"/>
                </a:lnTo>
                <a:close/>
              </a:path>
              <a:path w="337184" h="821689">
                <a:moveTo>
                  <a:pt x="336803" y="283971"/>
                </a:moveTo>
                <a:lnTo>
                  <a:pt x="272796" y="283971"/>
                </a:lnTo>
                <a:lnTo>
                  <a:pt x="276225" y="287274"/>
                </a:lnTo>
                <a:lnTo>
                  <a:pt x="276225" y="564514"/>
                </a:lnTo>
                <a:lnTo>
                  <a:pt x="278590" y="576403"/>
                </a:lnTo>
                <a:lnTo>
                  <a:pt x="285051" y="586089"/>
                </a:lnTo>
                <a:lnTo>
                  <a:pt x="294655" y="592607"/>
                </a:lnTo>
                <a:lnTo>
                  <a:pt x="306450" y="594994"/>
                </a:lnTo>
                <a:lnTo>
                  <a:pt x="318319" y="592607"/>
                </a:lnTo>
                <a:lnTo>
                  <a:pt x="327961" y="586089"/>
                </a:lnTo>
                <a:lnTo>
                  <a:pt x="334436" y="576403"/>
                </a:lnTo>
                <a:lnTo>
                  <a:pt x="336803" y="564514"/>
                </a:lnTo>
                <a:lnTo>
                  <a:pt x="336803" y="283971"/>
                </a:lnTo>
                <a:close/>
              </a:path>
              <a:path w="337184" h="821689">
                <a:moveTo>
                  <a:pt x="272796" y="192658"/>
                </a:moveTo>
                <a:lnTo>
                  <a:pt x="64007" y="192658"/>
                </a:lnTo>
                <a:lnTo>
                  <a:pt x="39809" y="197467"/>
                </a:lnTo>
                <a:lnTo>
                  <a:pt x="19384" y="210835"/>
                </a:lnTo>
                <a:lnTo>
                  <a:pt x="5268" y="231181"/>
                </a:lnTo>
                <a:lnTo>
                  <a:pt x="0" y="256920"/>
                </a:lnTo>
                <a:lnTo>
                  <a:pt x="0" y="561085"/>
                </a:lnTo>
                <a:lnTo>
                  <a:pt x="2367" y="573027"/>
                </a:lnTo>
                <a:lnTo>
                  <a:pt x="8842" y="582707"/>
                </a:lnTo>
                <a:lnTo>
                  <a:pt x="18485" y="589196"/>
                </a:lnTo>
                <a:lnTo>
                  <a:pt x="30355" y="591565"/>
                </a:lnTo>
                <a:lnTo>
                  <a:pt x="42149" y="589196"/>
                </a:lnTo>
                <a:lnTo>
                  <a:pt x="51752" y="582707"/>
                </a:lnTo>
                <a:lnTo>
                  <a:pt x="58213" y="573027"/>
                </a:lnTo>
                <a:lnTo>
                  <a:pt x="60578" y="561085"/>
                </a:lnTo>
                <a:lnTo>
                  <a:pt x="60578" y="283971"/>
                </a:lnTo>
                <a:lnTo>
                  <a:pt x="64007" y="280543"/>
                </a:lnTo>
                <a:lnTo>
                  <a:pt x="336803" y="280543"/>
                </a:lnTo>
                <a:lnTo>
                  <a:pt x="336803" y="260350"/>
                </a:lnTo>
                <a:lnTo>
                  <a:pt x="331535" y="232628"/>
                </a:lnTo>
                <a:lnTo>
                  <a:pt x="317420" y="211264"/>
                </a:lnTo>
                <a:lnTo>
                  <a:pt x="296995" y="197520"/>
                </a:lnTo>
                <a:lnTo>
                  <a:pt x="272796" y="192658"/>
                </a:lnTo>
                <a:close/>
              </a:path>
              <a:path w="337184" h="821689">
                <a:moveTo>
                  <a:pt x="168401" y="0"/>
                </a:moveTo>
                <a:lnTo>
                  <a:pt x="134832" y="7070"/>
                </a:lnTo>
                <a:lnTo>
                  <a:pt x="106918" y="26177"/>
                </a:lnTo>
                <a:lnTo>
                  <a:pt x="87838" y="54167"/>
                </a:lnTo>
                <a:lnTo>
                  <a:pt x="80772" y="87884"/>
                </a:lnTo>
                <a:lnTo>
                  <a:pt x="87838" y="121600"/>
                </a:lnTo>
                <a:lnTo>
                  <a:pt x="106918" y="149590"/>
                </a:lnTo>
                <a:lnTo>
                  <a:pt x="134832" y="168697"/>
                </a:lnTo>
                <a:lnTo>
                  <a:pt x="168401" y="175768"/>
                </a:lnTo>
                <a:lnTo>
                  <a:pt x="201971" y="168697"/>
                </a:lnTo>
                <a:lnTo>
                  <a:pt x="229885" y="149590"/>
                </a:lnTo>
                <a:lnTo>
                  <a:pt x="248965" y="121600"/>
                </a:lnTo>
                <a:lnTo>
                  <a:pt x="256031" y="87884"/>
                </a:lnTo>
                <a:lnTo>
                  <a:pt x="248965" y="52774"/>
                </a:lnTo>
                <a:lnTo>
                  <a:pt x="229885" y="24939"/>
                </a:lnTo>
                <a:lnTo>
                  <a:pt x="201971" y="6605"/>
                </a:lnTo>
                <a:lnTo>
                  <a:pt x="16840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96983" y="343204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3"/>
                </a:moveTo>
                <a:lnTo>
                  <a:pt x="70993" y="280543"/>
                </a:lnTo>
                <a:lnTo>
                  <a:pt x="74422" y="283971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5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1"/>
                </a:lnTo>
                <a:lnTo>
                  <a:pt x="165735" y="520572"/>
                </a:lnTo>
                <a:lnTo>
                  <a:pt x="263906" y="520572"/>
                </a:lnTo>
                <a:lnTo>
                  <a:pt x="263906" y="287274"/>
                </a:lnTo>
                <a:lnTo>
                  <a:pt x="267335" y="283971"/>
                </a:lnTo>
                <a:lnTo>
                  <a:pt x="338327" y="283971"/>
                </a:lnTo>
                <a:lnTo>
                  <a:pt x="338327" y="280543"/>
                </a:lnTo>
                <a:close/>
              </a:path>
              <a:path w="338454" h="821689">
                <a:moveTo>
                  <a:pt x="263906" y="520572"/>
                </a:moveTo>
                <a:lnTo>
                  <a:pt x="172593" y="520572"/>
                </a:lnTo>
                <a:lnTo>
                  <a:pt x="175895" y="524001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5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2"/>
                </a:lnTo>
                <a:close/>
              </a:path>
              <a:path w="338454" h="821689">
                <a:moveTo>
                  <a:pt x="338327" y="283971"/>
                </a:moveTo>
                <a:lnTo>
                  <a:pt x="274066" y="283971"/>
                </a:lnTo>
                <a:lnTo>
                  <a:pt x="277368" y="287274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7" y="592607"/>
                </a:lnTo>
                <a:lnTo>
                  <a:pt x="329423" y="586089"/>
                </a:lnTo>
                <a:lnTo>
                  <a:pt x="335941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4" h="821689">
                <a:moveTo>
                  <a:pt x="274066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5"/>
                </a:lnTo>
                <a:lnTo>
                  <a:pt x="2387" y="573027"/>
                </a:lnTo>
                <a:lnTo>
                  <a:pt x="8906" y="582707"/>
                </a:lnTo>
                <a:lnTo>
                  <a:pt x="18592" y="589196"/>
                </a:lnTo>
                <a:lnTo>
                  <a:pt x="30480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5"/>
                </a:lnTo>
                <a:lnTo>
                  <a:pt x="60960" y="283971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6" y="192658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46464" y="3432047"/>
            <a:ext cx="337185" cy="821690"/>
          </a:xfrm>
          <a:custGeom>
            <a:avLst/>
            <a:gdLst/>
            <a:ahLst/>
            <a:cxnLst/>
            <a:rect l="l" t="t" r="r" b="b"/>
            <a:pathLst>
              <a:path w="337184" h="821689">
                <a:moveTo>
                  <a:pt x="336803" y="280543"/>
                </a:moveTo>
                <a:lnTo>
                  <a:pt x="70738" y="280543"/>
                </a:lnTo>
                <a:lnTo>
                  <a:pt x="74040" y="283971"/>
                </a:lnTo>
                <a:lnTo>
                  <a:pt x="74040" y="777494"/>
                </a:lnTo>
                <a:lnTo>
                  <a:pt x="77583" y="794325"/>
                </a:lnTo>
                <a:lnTo>
                  <a:pt x="87137" y="808323"/>
                </a:lnTo>
                <a:lnTo>
                  <a:pt x="101097" y="817891"/>
                </a:lnTo>
                <a:lnTo>
                  <a:pt x="117855" y="821435"/>
                </a:lnTo>
                <a:lnTo>
                  <a:pt x="134667" y="817891"/>
                </a:lnTo>
                <a:lnTo>
                  <a:pt x="148621" y="808323"/>
                </a:lnTo>
                <a:lnTo>
                  <a:pt x="158146" y="794325"/>
                </a:lnTo>
                <a:lnTo>
                  <a:pt x="161670" y="777494"/>
                </a:lnTo>
                <a:lnTo>
                  <a:pt x="161670" y="524001"/>
                </a:lnTo>
                <a:lnTo>
                  <a:pt x="164972" y="520572"/>
                </a:lnTo>
                <a:lnTo>
                  <a:pt x="262762" y="520572"/>
                </a:lnTo>
                <a:lnTo>
                  <a:pt x="262762" y="287274"/>
                </a:lnTo>
                <a:lnTo>
                  <a:pt x="266064" y="283971"/>
                </a:lnTo>
                <a:lnTo>
                  <a:pt x="336803" y="283971"/>
                </a:lnTo>
                <a:lnTo>
                  <a:pt x="336803" y="280543"/>
                </a:lnTo>
                <a:close/>
              </a:path>
              <a:path w="337184" h="821689">
                <a:moveTo>
                  <a:pt x="262762" y="520572"/>
                </a:moveTo>
                <a:lnTo>
                  <a:pt x="171830" y="520572"/>
                </a:lnTo>
                <a:lnTo>
                  <a:pt x="175132" y="524001"/>
                </a:lnTo>
                <a:lnTo>
                  <a:pt x="175132" y="777494"/>
                </a:lnTo>
                <a:lnTo>
                  <a:pt x="178657" y="794325"/>
                </a:lnTo>
                <a:lnTo>
                  <a:pt x="188182" y="808323"/>
                </a:lnTo>
                <a:lnTo>
                  <a:pt x="202136" y="817891"/>
                </a:lnTo>
                <a:lnTo>
                  <a:pt x="218947" y="821435"/>
                </a:lnTo>
                <a:lnTo>
                  <a:pt x="235706" y="817891"/>
                </a:lnTo>
                <a:lnTo>
                  <a:pt x="249666" y="808323"/>
                </a:lnTo>
                <a:lnTo>
                  <a:pt x="259220" y="794325"/>
                </a:lnTo>
                <a:lnTo>
                  <a:pt x="262762" y="777494"/>
                </a:lnTo>
                <a:lnTo>
                  <a:pt x="262762" y="520572"/>
                </a:lnTo>
                <a:close/>
              </a:path>
              <a:path w="337184" h="821689">
                <a:moveTo>
                  <a:pt x="336803" y="283971"/>
                </a:moveTo>
                <a:lnTo>
                  <a:pt x="272795" y="283971"/>
                </a:lnTo>
                <a:lnTo>
                  <a:pt x="276225" y="287274"/>
                </a:lnTo>
                <a:lnTo>
                  <a:pt x="276225" y="564514"/>
                </a:lnTo>
                <a:lnTo>
                  <a:pt x="278590" y="576403"/>
                </a:lnTo>
                <a:lnTo>
                  <a:pt x="285051" y="586089"/>
                </a:lnTo>
                <a:lnTo>
                  <a:pt x="294655" y="592607"/>
                </a:lnTo>
                <a:lnTo>
                  <a:pt x="306450" y="594994"/>
                </a:lnTo>
                <a:lnTo>
                  <a:pt x="318319" y="592607"/>
                </a:lnTo>
                <a:lnTo>
                  <a:pt x="327961" y="586089"/>
                </a:lnTo>
                <a:lnTo>
                  <a:pt x="334436" y="576403"/>
                </a:lnTo>
                <a:lnTo>
                  <a:pt x="336803" y="564514"/>
                </a:lnTo>
                <a:lnTo>
                  <a:pt x="336803" y="283971"/>
                </a:lnTo>
                <a:close/>
              </a:path>
              <a:path w="337184" h="821689">
                <a:moveTo>
                  <a:pt x="272795" y="192658"/>
                </a:moveTo>
                <a:lnTo>
                  <a:pt x="64007" y="192658"/>
                </a:lnTo>
                <a:lnTo>
                  <a:pt x="39808" y="197467"/>
                </a:lnTo>
                <a:lnTo>
                  <a:pt x="19383" y="210835"/>
                </a:lnTo>
                <a:lnTo>
                  <a:pt x="5268" y="231181"/>
                </a:lnTo>
                <a:lnTo>
                  <a:pt x="0" y="256920"/>
                </a:lnTo>
                <a:lnTo>
                  <a:pt x="0" y="561085"/>
                </a:lnTo>
                <a:lnTo>
                  <a:pt x="2367" y="573027"/>
                </a:lnTo>
                <a:lnTo>
                  <a:pt x="8842" y="582707"/>
                </a:lnTo>
                <a:lnTo>
                  <a:pt x="18484" y="589196"/>
                </a:lnTo>
                <a:lnTo>
                  <a:pt x="30352" y="591565"/>
                </a:lnTo>
                <a:lnTo>
                  <a:pt x="42148" y="589196"/>
                </a:lnTo>
                <a:lnTo>
                  <a:pt x="51752" y="582707"/>
                </a:lnTo>
                <a:lnTo>
                  <a:pt x="58213" y="573027"/>
                </a:lnTo>
                <a:lnTo>
                  <a:pt x="60578" y="561085"/>
                </a:lnTo>
                <a:lnTo>
                  <a:pt x="60578" y="283971"/>
                </a:lnTo>
                <a:lnTo>
                  <a:pt x="64007" y="280543"/>
                </a:lnTo>
                <a:lnTo>
                  <a:pt x="336803" y="280543"/>
                </a:lnTo>
                <a:lnTo>
                  <a:pt x="336803" y="260350"/>
                </a:lnTo>
                <a:lnTo>
                  <a:pt x="331535" y="232628"/>
                </a:lnTo>
                <a:lnTo>
                  <a:pt x="317420" y="211264"/>
                </a:lnTo>
                <a:lnTo>
                  <a:pt x="296995" y="197520"/>
                </a:lnTo>
                <a:lnTo>
                  <a:pt x="272795" y="192658"/>
                </a:lnTo>
                <a:close/>
              </a:path>
              <a:path w="337184" h="821689">
                <a:moveTo>
                  <a:pt x="168401" y="0"/>
                </a:moveTo>
                <a:lnTo>
                  <a:pt x="134832" y="7070"/>
                </a:lnTo>
                <a:lnTo>
                  <a:pt x="106918" y="26177"/>
                </a:lnTo>
                <a:lnTo>
                  <a:pt x="87838" y="54167"/>
                </a:lnTo>
                <a:lnTo>
                  <a:pt x="80771" y="87884"/>
                </a:lnTo>
                <a:lnTo>
                  <a:pt x="87838" y="121600"/>
                </a:lnTo>
                <a:lnTo>
                  <a:pt x="106918" y="149590"/>
                </a:lnTo>
                <a:lnTo>
                  <a:pt x="134832" y="168697"/>
                </a:lnTo>
                <a:lnTo>
                  <a:pt x="168401" y="175768"/>
                </a:lnTo>
                <a:lnTo>
                  <a:pt x="201971" y="168697"/>
                </a:lnTo>
                <a:lnTo>
                  <a:pt x="229885" y="149590"/>
                </a:lnTo>
                <a:lnTo>
                  <a:pt x="248965" y="121600"/>
                </a:lnTo>
                <a:lnTo>
                  <a:pt x="256031" y="87884"/>
                </a:lnTo>
                <a:lnTo>
                  <a:pt x="248965" y="52774"/>
                </a:lnTo>
                <a:lnTo>
                  <a:pt x="229885" y="24939"/>
                </a:lnTo>
                <a:lnTo>
                  <a:pt x="201971" y="6605"/>
                </a:lnTo>
                <a:lnTo>
                  <a:pt x="16840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52359" y="343204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8" y="280543"/>
                </a:moveTo>
                <a:lnTo>
                  <a:pt x="70993" y="280543"/>
                </a:lnTo>
                <a:lnTo>
                  <a:pt x="74422" y="283971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5"/>
                </a:lnTo>
                <a:lnTo>
                  <a:pt x="135269" y="817891"/>
                </a:lnTo>
                <a:lnTo>
                  <a:pt x="149305" y="808323"/>
                </a:lnTo>
                <a:lnTo>
                  <a:pt x="158887" y="794325"/>
                </a:lnTo>
                <a:lnTo>
                  <a:pt x="162433" y="777494"/>
                </a:lnTo>
                <a:lnTo>
                  <a:pt x="162433" y="524001"/>
                </a:lnTo>
                <a:lnTo>
                  <a:pt x="165735" y="520572"/>
                </a:lnTo>
                <a:lnTo>
                  <a:pt x="263906" y="520572"/>
                </a:lnTo>
                <a:lnTo>
                  <a:pt x="263906" y="287274"/>
                </a:lnTo>
                <a:lnTo>
                  <a:pt x="267335" y="283971"/>
                </a:lnTo>
                <a:lnTo>
                  <a:pt x="338328" y="283971"/>
                </a:lnTo>
                <a:lnTo>
                  <a:pt x="338328" y="280543"/>
                </a:lnTo>
                <a:close/>
              </a:path>
              <a:path w="338454" h="821689">
                <a:moveTo>
                  <a:pt x="263906" y="520572"/>
                </a:moveTo>
                <a:lnTo>
                  <a:pt x="172593" y="520572"/>
                </a:lnTo>
                <a:lnTo>
                  <a:pt x="175895" y="524001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5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2"/>
                </a:lnTo>
                <a:close/>
              </a:path>
              <a:path w="338454" h="821689">
                <a:moveTo>
                  <a:pt x="338328" y="283971"/>
                </a:moveTo>
                <a:lnTo>
                  <a:pt x="274066" y="283971"/>
                </a:lnTo>
                <a:lnTo>
                  <a:pt x="277368" y="287274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4"/>
                </a:lnTo>
                <a:lnTo>
                  <a:pt x="338328" y="283971"/>
                </a:lnTo>
                <a:close/>
              </a:path>
              <a:path w="338454" h="821689">
                <a:moveTo>
                  <a:pt x="277368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5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5"/>
                </a:lnTo>
                <a:lnTo>
                  <a:pt x="60960" y="283971"/>
                </a:lnTo>
                <a:lnTo>
                  <a:pt x="64262" y="280543"/>
                </a:lnTo>
                <a:lnTo>
                  <a:pt x="338328" y="280543"/>
                </a:lnTo>
                <a:lnTo>
                  <a:pt x="338328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8" y="192658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125456" y="3435096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2"/>
                </a:moveTo>
                <a:lnTo>
                  <a:pt x="70993" y="280542"/>
                </a:lnTo>
                <a:lnTo>
                  <a:pt x="74422" y="283971"/>
                </a:lnTo>
                <a:lnTo>
                  <a:pt x="74422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5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3"/>
                </a:lnTo>
                <a:lnTo>
                  <a:pt x="162433" y="524001"/>
                </a:lnTo>
                <a:lnTo>
                  <a:pt x="165735" y="520572"/>
                </a:lnTo>
                <a:lnTo>
                  <a:pt x="263905" y="520572"/>
                </a:lnTo>
                <a:lnTo>
                  <a:pt x="263905" y="287273"/>
                </a:lnTo>
                <a:lnTo>
                  <a:pt x="267335" y="283971"/>
                </a:lnTo>
                <a:lnTo>
                  <a:pt x="338327" y="283971"/>
                </a:lnTo>
                <a:lnTo>
                  <a:pt x="338327" y="280542"/>
                </a:lnTo>
                <a:close/>
              </a:path>
              <a:path w="338454" h="821689">
                <a:moveTo>
                  <a:pt x="263905" y="520572"/>
                </a:moveTo>
                <a:lnTo>
                  <a:pt x="172593" y="520572"/>
                </a:lnTo>
                <a:lnTo>
                  <a:pt x="175895" y="524001"/>
                </a:lnTo>
                <a:lnTo>
                  <a:pt x="175895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5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5" y="777493"/>
                </a:lnTo>
                <a:lnTo>
                  <a:pt x="263905" y="520572"/>
                </a:lnTo>
                <a:close/>
              </a:path>
              <a:path w="338454" h="821689">
                <a:moveTo>
                  <a:pt x="338327" y="283971"/>
                </a:moveTo>
                <a:lnTo>
                  <a:pt x="274066" y="283971"/>
                </a:lnTo>
                <a:lnTo>
                  <a:pt x="277368" y="287273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4" h="821689">
                <a:moveTo>
                  <a:pt x="274066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5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5"/>
                </a:lnTo>
                <a:lnTo>
                  <a:pt x="60960" y="283971"/>
                </a:lnTo>
                <a:lnTo>
                  <a:pt x="64262" y="280542"/>
                </a:lnTo>
                <a:lnTo>
                  <a:pt x="338327" y="280542"/>
                </a:lnTo>
                <a:lnTo>
                  <a:pt x="338327" y="260349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6" y="192658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773411" y="3435096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8" y="280542"/>
                </a:moveTo>
                <a:lnTo>
                  <a:pt x="70993" y="280542"/>
                </a:lnTo>
                <a:lnTo>
                  <a:pt x="74422" y="283971"/>
                </a:lnTo>
                <a:lnTo>
                  <a:pt x="74422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5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3"/>
                </a:lnTo>
                <a:lnTo>
                  <a:pt x="162433" y="524001"/>
                </a:lnTo>
                <a:lnTo>
                  <a:pt x="165735" y="520572"/>
                </a:lnTo>
                <a:lnTo>
                  <a:pt x="263906" y="520572"/>
                </a:lnTo>
                <a:lnTo>
                  <a:pt x="263906" y="287273"/>
                </a:lnTo>
                <a:lnTo>
                  <a:pt x="267335" y="283971"/>
                </a:lnTo>
                <a:lnTo>
                  <a:pt x="338328" y="283971"/>
                </a:lnTo>
                <a:lnTo>
                  <a:pt x="338328" y="280542"/>
                </a:lnTo>
                <a:close/>
              </a:path>
              <a:path w="338454" h="821689">
                <a:moveTo>
                  <a:pt x="263906" y="520572"/>
                </a:moveTo>
                <a:lnTo>
                  <a:pt x="172593" y="520572"/>
                </a:lnTo>
                <a:lnTo>
                  <a:pt x="175895" y="524001"/>
                </a:lnTo>
                <a:lnTo>
                  <a:pt x="175895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5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3"/>
                </a:lnTo>
                <a:lnTo>
                  <a:pt x="263906" y="520572"/>
                </a:lnTo>
                <a:close/>
              </a:path>
              <a:path w="338454" h="821689">
                <a:moveTo>
                  <a:pt x="338328" y="283971"/>
                </a:moveTo>
                <a:lnTo>
                  <a:pt x="274066" y="283971"/>
                </a:lnTo>
                <a:lnTo>
                  <a:pt x="277368" y="287273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4"/>
                </a:lnTo>
                <a:lnTo>
                  <a:pt x="338328" y="283971"/>
                </a:lnTo>
                <a:close/>
              </a:path>
              <a:path w="338454" h="821689">
                <a:moveTo>
                  <a:pt x="277368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5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5"/>
                </a:lnTo>
                <a:lnTo>
                  <a:pt x="60960" y="283971"/>
                </a:lnTo>
                <a:lnTo>
                  <a:pt x="64262" y="280542"/>
                </a:lnTo>
                <a:lnTo>
                  <a:pt x="338328" y="280542"/>
                </a:lnTo>
                <a:lnTo>
                  <a:pt x="338328" y="260349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8" y="192658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77500" y="3435096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2"/>
                </a:moveTo>
                <a:lnTo>
                  <a:pt x="70993" y="280542"/>
                </a:lnTo>
                <a:lnTo>
                  <a:pt x="74422" y="283971"/>
                </a:lnTo>
                <a:lnTo>
                  <a:pt x="74422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5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3"/>
                </a:lnTo>
                <a:lnTo>
                  <a:pt x="162432" y="524001"/>
                </a:lnTo>
                <a:lnTo>
                  <a:pt x="165734" y="520572"/>
                </a:lnTo>
                <a:lnTo>
                  <a:pt x="263905" y="520572"/>
                </a:lnTo>
                <a:lnTo>
                  <a:pt x="263905" y="287273"/>
                </a:lnTo>
                <a:lnTo>
                  <a:pt x="267334" y="283971"/>
                </a:lnTo>
                <a:lnTo>
                  <a:pt x="338327" y="283971"/>
                </a:lnTo>
                <a:lnTo>
                  <a:pt x="338327" y="280542"/>
                </a:lnTo>
                <a:close/>
              </a:path>
              <a:path w="338454" h="821689">
                <a:moveTo>
                  <a:pt x="263905" y="520572"/>
                </a:moveTo>
                <a:lnTo>
                  <a:pt x="172593" y="520572"/>
                </a:lnTo>
                <a:lnTo>
                  <a:pt x="175895" y="524001"/>
                </a:lnTo>
                <a:lnTo>
                  <a:pt x="175895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5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5" y="777493"/>
                </a:lnTo>
                <a:lnTo>
                  <a:pt x="263905" y="520572"/>
                </a:lnTo>
                <a:close/>
              </a:path>
              <a:path w="338454" h="821689">
                <a:moveTo>
                  <a:pt x="338327" y="283971"/>
                </a:moveTo>
                <a:lnTo>
                  <a:pt x="274066" y="283971"/>
                </a:lnTo>
                <a:lnTo>
                  <a:pt x="277368" y="287273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4" h="821689">
                <a:moveTo>
                  <a:pt x="274066" y="192658"/>
                </a:moveTo>
                <a:lnTo>
                  <a:pt x="64261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5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5"/>
                </a:lnTo>
                <a:lnTo>
                  <a:pt x="60959" y="283971"/>
                </a:lnTo>
                <a:lnTo>
                  <a:pt x="64261" y="280542"/>
                </a:lnTo>
                <a:lnTo>
                  <a:pt x="338327" y="280542"/>
                </a:lnTo>
                <a:lnTo>
                  <a:pt x="338327" y="260349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6" y="192658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829543" y="3435096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2"/>
                </a:moveTo>
                <a:lnTo>
                  <a:pt x="70992" y="280542"/>
                </a:lnTo>
                <a:lnTo>
                  <a:pt x="74422" y="283971"/>
                </a:lnTo>
                <a:lnTo>
                  <a:pt x="74422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5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3"/>
                </a:lnTo>
                <a:lnTo>
                  <a:pt x="162432" y="524001"/>
                </a:lnTo>
                <a:lnTo>
                  <a:pt x="165734" y="520572"/>
                </a:lnTo>
                <a:lnTo>
                  <a:pt x="263905" y="520572"/>
                </a:lnTo>
                <a:lnTo>
                  <a:pt x="263905" y="287273"/>
                </a:lnTo>
                <a:lnTo>
                  <a:pt x="267334" y="283971"/>
                </a:lnTo>
                <a:lnTo>
                  <a:pt x="338327" y="283971"/>
                </a:lnTo>
                <a:lnTo>
                  <a:pt x="338327" y="280542"/>
                </a:lnTo>
                <a:close/>
              </a:path>
              <a:path w="338454" h="821689">
                <a:moveTo>
                  <a:pt x="263905" y="520572"/>
                </a:moveTo>
                <a:lnTo>
                  <a:pt x="172592" y="520572"/>
                </a:lnTo>
                <a:lnTo>
                  <a:pt x="175895" y="524001"/>
                </a:lnTo>
                <a:lnTo>
                  <a:pt x="175895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5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5" y="777493"/>
                </a:lnTo>
                <a:lnTo>
                  <a:pt x="263905" y="520572"/>
                </a:lnTo>
                <a:close/>
              </a:path>
              <a:path w="338454" h="821689">
                <a:moveTo>
                  <a:pt x="338327" y="283971"/>
                </a:moveTo>
                <a:lnTo>
                  <a:pt x="274065" y="283971"/>
                </a:lnTo>
                <a:lnTo>
                  <a:pt x="277367" y="287273"/>
                </a:lnTo>
                <a:lnTo>
                  <a:pt x="277367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4" h="821689">
                <a:moveTo>
                  <a:pt x="274065" y="192658"/>
                </a:moveTo>
                <a:lnTo>
                  <a:pt x="64261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5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5"/>
                </a:lnTo>
                <a:lnTo>
                  <a:pt x="60959" y="283971"/>
                </a:lnTo>
                <a:lnTo>
                  <a:pt x="64261" y="280542"/>
                </a:lnTo>
                <a:lnTo>
                  <a:pt x="338327" y="280542"/>
                </a:lnTo>
                <a:lnTo>
                  <a:pt x="338327" y="260349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5" y="192658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96456" y="1406652"/>
            <a:ext cx="4563110" cy="914400"/>
          </a:xfrm>
          <a:prstGeom prst="rect">
            <a:avLst/>
          </a:prstGeom>
          <a:ln w="9525">
            <a:solidFill>
              <a:srgbClr val="160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产品线1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90359" y="2378964"/>
            <a:ext cx="4567555" cy="914400"/>
          </a:xfrm>
          <a:prstGeom prst="rect">
            <a:avLst/>
          </a:prstGeom>
          <a:ln w="9525">
            <a:solidFill>
              <a:srgbClr val="160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81915">
              <a:lnSpc>
                <a:spcPct val="100000"/>
              </a:lnSpc>
              <a:spcBef>
                <a:spcPts val="1035"/>
              </a:spcBef>
            </a:pPr>
            <a:r>
              <a:rPr dirty="0" sz="1200">
                <a:latin typeface="微软雅黑"/>
                <a:cs typeface="微软雅黑"/>
              </a:rPr>
              <a:t>产品线2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81216" y="3381755"/>
            <a:ext cx="4577080" cy="931544"/>
          </a:xfrm>
          <a:prstGeom prst="rect">
            <a:avLst/>
          </a:prstGeom>
          <a:ln w="9525">
            <a:solidFill>
              <a:srgbClr val="160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1145"/>
              </a:spcBef>
            </a:pPr>
            <a:r>
              <a:rPr dirty="0" sz="1200">
                <a:latin typeface="微软雅黑"/>
                <a:cs typeface="微软雅黑"/>
              </a:rPr>
              <a:t>产品线3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02608" y="1409700"/>
            <a:ext cx="1588135" cy="2910840"/>
          </a:xfrm>
          <a:custGeom>
            <a:avLst/>
            <a:gdLst/>
            <a:ahLst/>
            <a:cxnLst/>
            <a:rect l="l" t="t" r="r" b="b"/>
            <a:pathLst>
              <a:path w="1588135" h="2910840">
                <a:moveTo>
                  <a:pt x="0" y="2910840"/>
                </a:moveTo>
                <a:lnTo>
                  <a:pt x="1588008" y="2910840"/>
                </a:lnTo>
                <a:lnTo>
                  <a:pt x="1588008" y="0"/>
                </a:lnTo>
                <a:lnTo>
                  <a:pt x="0" y="0"/>
                </a:lnTo>
                <a:lnTo>
                  <a:pt x="0" y="2910840"/>
                </a:lnTo>
                <a:close/>
              </a:path>
            </a:pathLst>
          </a:custGeom>
          <a:ln w="9524">
            <a:solidFill>
              <a:srgbClr val="16086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686680" y="4379467"/>
            <a:ext cx="635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微软雅黑"/>
                <a:cs typeface="微软雅黑"/>
              </a:rPr>
              <a:t>测试团队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32304" y="2426207"/>
            <a:ext cx="337185" cy="821690"/>
          </a:xfrm>
          <a:custGeom>
            <a:avLst/>
            <a:gdLst/>
            <a:ahLst/>
            <a:cxnLst/>
            <a:rect l="l" t="t" r="r" b="b"/>
            <a:pathLst>
              <a:path w="337185" h="821689">
                <a:moveTo>
                  <a:pt x="336803" y="280542"/>
                </a:moveTo>
                <a:lnTo>
                  <a:pt x="70738" y="280542"/>
                </a:lnTo>
                <a:lnTo>
                  <a:pt x="74040" y="283971"/>
                </a:lnTo>
                <a:lnTo>
                  <a:pt x="74040" y="777493"/>
                </a:lnTo>
                <a:lnTo>
                  <a:pt x="77583" y="794325"/>
                </a:lnTo>
                <a:lnTo>
                  <a:pt x="87137" y="808323"/>
                </a:lnTo>
                <a:lnTo>
                  <a:pt x="101097" y="817891"/>
                </a:lnTo>
                <a:lnTo>
                  <a:pt x="117856" y="821436"/>
                </a:lnTo>
                <a:lnTo>
                  <a:pt x="134667" y="817891"/>
                </a:lnTo>
                <a:lnTo>
                  <a:pt x="148621" y="808323"/>
                </a:lnTo>
                <a:lnTo>
                  <a:pt x="158146" y="794325"/>
                </a:lnTo>
                <a:lnTo>
                  <a:pt x="161670" y="777493"/>
                </a:lnTo>
                <a:lnTo>
                  <a:pt x="161670" y="524001"/>
                </a:lnTo>
                <a:lnTo>
                  <a:pt x="164972" y="520572"/>
                </a:lnTo>
                <a:lnTo>
                  <a:pt x="262763" y="520572"/>
                </a:lnTo>
                <a:lnTo>
                  <a:pt x="262763" y="287274"/>
                </a:lnTo>
                <a:lnTo>
                  <a:pt x="266064" y="283971"/>
                </a:lnTo>
                <a:lnTo>
                  <a:pt x="336803" y="283971"/>
                </a:lnTo>
                <a:lnTo>
                  <a:pt x="336803" y="280542"/>
                </a:lnTo>
                <a:close/>
              </a:path>
              <a:path w="337185" h="821689">
                <a:moveTo>
                  <a:pt x="262763" y="520572"/>
                </a:moveTo>
                <a:lnTo>
                  <a:pt x="171831" y="520572"/>
                </a:lnTo>
                <a:lnTo>
                  <a:pt x="175132" y="524001"/>
                </a:lnTo>
                <a:lnTo>
                  <a:pt x="175132" y="777493"/>
                </a:lnTo>
                <a:lnTo>
                  <a:pt x="178657" y="794325"/>
                </a:lnTo>
                <a:lnTo>
                  <a:pt x="188182" y="808323"/>
                </a:lnTo>
                <a:lnTo>
                  <a:pt x="202136" y="817891"/>
                </a:lnTo>
                <a:lnTo>
                  <a:pt x="218947" y="821436"/>
                </a:lnTo>
                <a:lnTo>
                  <a:pt x="235706" y="817891"/>
                </a:lnTo>
                <a:lnTo>
                  <a:pt x="249666" y="808323"/>
                </a:lnTo>
                <a:lnTo>
                  <a:pt x="259220" y="794325"/>
                </a:lnTo>
                <a:lnTo>
                  <a:pt x="262763" y="777493"/>
                </a:lnTo>
                <a:lnTo>
                  <a:pt x="262763" y="520572"/>
                </a:lnTo>
                <a:close/>
              </a:path>
              <a:path w="337185" h="821689">
                <a:moveTo>
                  <a:pt x="336803" y="283971"/>
                </a:moveTo>
                <a:lnTo>
                  <a:pt x="272795" y="283971"/>
                </a:lnTo>
                <a:lnTo>
                  <a:pt x="276225" y="287274"/>
                </a:lnTo>
                <a:lnTo>
                  <a:pt x="276225" y="564514"/>
                </a:lnTo>
                <a:lnTo>
                  <a:pt x="278590" y="576403"/>
                </a:lnTo>
                <a:lnTo>
                  <a:pt x="285051" y="586089"/>
                </a:lnTo>
                <a:lnTo>
                  <a:pt x="294655" y="592607"/>
                </a:lnTo>
                <a:lnTo>
                  <a:pt x="306450" y="594994"/>
                </a:lnTo>
                <a:lnTo>
                  <a:pt x="318319" y="592607"/>
                </a:lnTo>
                <a:lnTo>
                  <a:pt x="327961" y="586089"/>
                </a:lnTo>
                <a:lnTo>
                  <a:pt x="334436" y="576403"/>
                </a:lnTo>
                <a:lnTo>
                  <a:pt x="336803" y="564514"/>
                </a:lnTo>
                <a:lnTo>
                  <a:pt x="336803" y="283971"/>
                </a:lnTo>
                <a:close/>
              </a:path>
              <a:path w="337185" h="821689">
                <a:moveTo>
                  <a:pt x="272795" y="192658"/>
                </a:moveTo>
                <a:lnTo>
                  <a:pt x="64007" y="192658"/>
                </a:lnTo>
                <a:lnTo>
                  <a:pt x="39808" y="197467"/>
                </a:lnTo>
                <a:lnTo>
                  <a:pt x="19383" y="210835"/>
                </a:lnTo>
                <a:lnTo>
                  <a:pt x="5268" y="231181"/>
                </a:lnTo>
                <a:lnTo>
                  <a:pt x="0" y="256920"/>
                </a:lnTo>
                <a:lnTo>
                  <a:pt x="0" y="561086"/>
                </a:lnTo>
                <a:lnTo>
                  <a:pt x="2367" y="573027"/>
                </a:lnTo>
                <a:lnTo>
                  <a:pt x="8842" y="582707"/>
                </a:lnTo>
                <a:lnTo>
                  <a:pt x="18484" y="589196"/>
                </a:lnTo>
                <a:lnTo>
                  <a:pt x="30352" y="591565"/>
                </a:lnTo>
                <a:lnTo>
                  <a:pt x="42148" y="589196"/>
                </a:lnTo>
                <a:lnTo>
                  <a:pt x="51752" y="582707"/>
                </a:lnTo>
                <a:lnTo>
                  <a:pt x="58213" y="573027"/>
                </a:lnTo>
                <a:lnTo>
                  <a:pt x="60578" y="561086"/>
                </a:lnTo>
                <a:lnTo>
                  <a:pt x="60578" y="283971"/>
                </a:lnTo>
                <a:lnTo>
                  <a:pt x="64007" y="280542"/>
                </a:lnTo>
                <a:lnTo>
                  <a:pt x="336803" y="280542"/>
                </a:lnTo>
                <a:lnTo>
                  <a:pt x="336803" y="260350"/>
                </a:lnTo>
                <a:lnTo>
                  <a:pt x="331535" y="232628"/>
                </a:lnTo>
                <a:lnTo>
                  <a:pt x="317420" y="211264"/>
                </a:lnTo>
                <a:lnTo>
                  <a:pt x="296995" y="197520"/>
                </a:lnTo>
                <a:lnTo>
                  <a:pt x="272795" y="192658"/>
                </a:lnTo>
                <a:close/>
              </a:path>
              <a:path w="337185" h="821689">
                <a:moveTo>
                  <a:pt x="168401" y="0"/>
                </a:moveTo>
                <a:lnTo>
                  <a:pt x="134832" y="7070"/>
                </a:lnTo>
                <a:lnTo>
                  <a:pt x="106918" y="26177"/>
                </a:lnTo>
                <a:lnTo>
                  <a:pt x="87838" y="54167"/>
                </a:lnTo>
                <a:lnTo>
                  <a:pt x="80771" y="87883"/>
                </a:lnTo>
                <a:lnTo>
                  <a:pt x="87838" y="121600"/>
                </a:lnTo>
                <a:lnTo>
                  <a:pt x="106918" y="149590"/>
                </a:lnTo>
                <a:lnTo>
                  <a:pt x="134832" y="168697"/>
                </a:lnTo>
                <a:lnTo>
                  <a:pt x="168401" y="175767"/>
                </a:lnTo>
                <a:lnTo>
                  <a:pt x="201971" y="168697"/>
                </a:lnTo>
                <a:lnTo>
                  <a:pt x="229885" y="149590"/>
                </a:lnTo>
                <a:lnTo>
                  <a:pt x="248965" y="121600"/>
                </a:lnTo>
                <a:lnTo>
                  <a:pt x="256031" y="87883"/>
                </a:lnTo>
                <a:lnTo>
                  <a:pt x="248965" y="52774"/>
                </a:lnTo>
                <a:lnTo>
                  <a:pt x="229885" y="24939"/>
                </a:lnTo>
                <a:lnTo>
                  <a:pt x="201971" y="6605"/>
                </a:lnTo>
                <a:lnTo>
                  <a:pt x="16840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80260" y="242620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5" h="821689">
                <a:moveTo>
                  <a:pt x="338327" y="280542"/>
                </a:moveTo>
                <a:lnTo>
                  <a:pt x="70992" y="280542"/>
                </a:lnTo>
                <a:lnTo>
                  <a:pt x="74421" y="283971"/>
                </a:lnTo>
                <a:lnTo>
                  <a:pt x="74421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3"/>
                </a:lnTo>
                <a:lnTo>
                  <a:pt x="162432" y="524001"/>
                </a:lnTo>
                <a:lnTo>
                  <a:pt x="165734" y="520572"/>
                </a:lnTo>
                <a:lnTo>
                  <a:pt x="263906" y="520572"/>
                </a:lnTo>
                <a:lnTo>
                  <a:pt x="263906" y="287274"/>
                </a:lnTo>
                <a:lnTo>
                  <a:pt x="267334" y="283971"/>
                </a:lnTo>
                <a:lnTo>
                  <a:pt x="338327" y="283971"/>
                </a:lnTo>
                <a:lnTo>
                  <a:pt x="338327" y="280542"/>
                </a:lnTo>
                <a:close/>
              </a:path>
              <a:path w="338455" h="821689">
                <a:moveTo>
                  <a:pt x="263906" y="520572"/>
                </a:moveTo>
                <a:lnTo>
                  <a:pt x="172592" y="520572"/>
                </a:lnTo>
                <a:lnTo>
                  <a:pt x="175894" y="524001"/>
                </a:lnTo>
                <a:lnTo>
                  <a:pt x="175894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3"/>
                </a:lnTo>
                <a:lnTo>
                  <a:pt x="263906" y="520572"/>
                </a:lnTo>
                <a:close/>
              </a:path>
              <a:path w="338455" h="821689">
                <a:moveTo>
                  <a:pt x="338327" y="283971"/>
                </a:moveTo>
                <a:lnTo>
                  <a:pt x="274065" y="283971"/>
                </a:lnTo>
                <a:lnTo>
                  <a:pt x="277367" y="287274"/>
                </a:lnTo>
                <a:lnTo>
                  <a:pt x="277367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7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5" h="821689">
                <a:moveTo>
                  <a:pt x="277367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6"/>
                </a:lnTo>
                <a:lnTo>
                  <a:pt x="60959" y="283971"/>
                </a:lnTo>
                <a:lnTo>
                  <a:pt x="64262" y="280542"/>
                </a:lnTo>
                <a:lnTo>
                  <a:pt x="338327" y="280542"/>
                </a:lnTo>
                <a:lnTo>
                  <a:pt x="338327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7" y="192658"/>
                </a:lnTo>
                <a:close/>
              </a:path>
              <a:path w="338455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782823" y="242620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5" h="821689">
                <a:moveTo>
                  <a:pt x="338327" y="280542"/>
                </a:moveTo>
                <a:lnTo>
                  <a:pt x="70993" y="280542"/>
                </a:lnTo>
                <a:lnTo>
                  <a:pt x="74421" y="283971"/>
                </a:lnTo>
                <a:lnTo>
                  <a:pt x="74421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3"/>
                </a:lnTo>
                <a:lnTo>
                  <a:pt x="162432" y="524001"/>
                </a:lnTo>
                <a:lnTo>
                  <a:pt x="165734" y="520572"/>
                </a:lnTo>
                <a:lnTo>
                  <a:pt x="263906" y="520572"/>
                </a:lnTo>
                <a:lnTo>
                  <a:pt x="263906" y="287274"/>
                </a:lnTo>
                <a:lnTo>
                  <a:pt x="267334" y="283971"/>
                </a:lnTo>
                <a:lnTo>
                  <a:pt x="338327" y="283971"/>
                </a:lnTo>
                <a:lnTo>
                  <a:pt x="338327" y="280542"/>
                </a:lnTo>
                <a:close/>
              </a:path>
              <a:path w="338455" h="821689">
                <a:moveTo>
                  <a:pt x="263906" y="520572"/>
                </a:moveTo>
                <a:lnTo>
                  <a:pt x="172593" y="520572"/>
                </a:lnTo>
                <a:lnTo>
                  <a:pt x="175894" y="524001"/>
                </a:lnTo>
                <a:lnTo>
                  <a:pt x="175894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3"/>
                </a:lnTo>
                <a:lnTo>
                  <a:pt x="263906" y="520572"/>
                </a:lnTo>
                <a:close/>
              </a:path>
              <a:path w="338455" h="821689">
                <a:moveTo>
                  <a:pt x="338327" y="283971"/>
                </a:moveTo>
                <a:lnTo>
                  <a:pt x="274065" y="283971"/>
                </a:lnTo>
                <a:lnTo>
                  <a:pt x="277368" y="287274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5" h="821689">
                <a:moveTo>
                  <a:pt x="274065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6"/>
                </a:lnTo>
                <a:lnTo>
                  <a:pt x="60959" y="283971"/>
                </a:lnTo>
                <a:lnTo>
                  <a:pt x="64262" y="280542"/>
                </a:lnTo>
                <a:lnTo>
                  <a:pt x="338327" y="280542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5" y="192658"/>
                </a:lnTo>
                <a:close/>
              </a:path>
              <a:path w="338455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86911" y="242620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2"/>
                </a:moveTo>
                <a:lnTo>
                  <a:pt x="70992" y="280542"/>
                </a:lnTo>
                <a:lnTo>
                  <a:pt x="74422" y="283971"/>
                </a:lnTo>
                <a:lnTo>
                  <a:pt x="74422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3"/>
                </a:lnTo>
                <a:lnTo>
                  <a:pt x="162433" y="524001"/>
                </a:lnTo>
                <a:lnTo>
                  <a:pt x="165735" y="520572"/>
                </a:lnTo>
                <a:lnTo>
                  <a:pt x="263905" y="520572"/>
                </a:lnTo>
                <a:lnTo>
                  <a:pt x="263905" y="287274"/>
                </a:lnTo>
                <a:lnTo>
                  <a:pt x="267335" y="283971"/>
                </a:lnTo>
                <a:lnTo>
                  <a:pt x="338327" y="283971"/>
                </a:lnTo>
                <a:lnTo>
                  <a:pt x="338327" y="280542"/>
                </a:lnTo>
                <a:close/>
              </a:path>
              <a:path w="338454" h="821689">
                <a:moveTo>
                  <a:pt x="263905" y="520572"/>
                </a:moveTo>
                <a:lnTo>
                  <a:pt x="172592" y="520572"/>
                </a:lnTo>
                <a:lnTo>
                  <a:pt x="175895" y="524001"/>
                </a:lnTo>
                <a:lnTo>
                  <a:pt x="175895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5" y="777493"/>
                </a:lnTo>
                <a:lnTo>
                  <a:pt x="263905" y="520572"/>
                </a:lnTo>
                <a:close/>
              </a:path>
              <a:path w="338454" h="821689">
                <a:moveTo>
                  <a:pt x="338327" y="283971"/>
                </a:moveTo>
                <a:lnTo>
                  <a:pt x="274065" y="283971"/>
                </a:lnTo>
                <a:lnTo>
                  <a:pt x="277367" y="287274"/>
                </a:lnTo>
                <a:lnTo>
                  <a:pt x="277367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4" h="821689">
                <a:moveTo>
                  <a:pt x="274065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1"/>
                </a:lnTo>
                <a:lnTo>
                  <a:pt x="64262" y="280542"/>
                </a:lnTo>
                <a:lnTo>
                  <a:pt x="338327" y="280542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5" y="192658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34867" y="242620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8" y="280542"/>
                </a:moveTo>
                <a:lnTo>
                  <a:pt x="70993" y="280542"/>
                </a:lnTo>
                <a:lnTo>
                  <a:pt x="74421" y="283971"/>
                </a:lnTo>
                <a:lnTo>
                  <a:pt x="74421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3"/>
                </a:lnTo>
                <a:lnTo>
                  <a:pt x="162432" y="524001"/>
                </a:lnTo>
                <a:lnTo>
                  <a:pt x="165734" y="520572"/>
                </a:lnTo>
                <a:lnTo>
                  <a:pt x="263906" y="520572"/>
                </a:lnTo>
                <a:lnTo>
                  <a:pt x="263906" y="287274"/>
                </a:lnTo>
                <a:lnTo>
                  <a:pt x="267334" y="283971"/>
                </a:lnTo>
                <a:lnTo>
                  <a:pt x="338328" y="283971"/>
                </a:lnTo>
                <a:lnTo>
                  <a:pt x="338328" y="280542"/>
                </a:lnTo>
                <a:close/>
              </a:path>
              <a:path w="338454" h="821689">
                <a:moveTo>
                  <a:pt x="263906" y="520572"/>
                </a:moveTo>
                <a:lnTo>
                  <a:pt x="172593" y="520572"/>
                </a:lnTo>
                <a:lnTo>
                  <a:pt x="175894" y="524001"/>
                </a:lnTo>
                <a:lnTo>
                  <a:pt x="175894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3"/>
                </a:lnTo>
                <a:lnTo>
                  <a:pt x="263906" y="520572"/>
                </a:lnTo>
                <a:close/>
              </a:path>
              <a:path w="338454" h="821689">
                <a:moveTo>
                  <a:pt x="338328" y="283971"/>
                </a:moveTo>
                <a:lnTo>
                  <a:pt x="274066" y="283971"/>
                </a:lnTo>
                <a:lnTo>
                  <a:pt x="277368" y="287274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7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4"/>
                </a:lnTo>
                <a:lnTo>
                  <a:pt x="338328" y="283971"/>
                </a:lnTo>
                <a:close/>
              </a:path>
              <a:path w="338454" h="821689">
                <a:moveTo>
                  <a:pt x="274066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6"/>
                </a:lnTo>
                <a:lnTo>
                  <a:pt x="60959" y="283971"/>
                </a:lnTo>
                <a:lnTo>
                  <a:pt x="64262" y="280542"/>
                </a:lnTo>
                <a:lnTo>
                  <a:pt x="338328" y="280542"/>
                </a:lnTo>
                <a:lnTo>
                  <a:pt x="338328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6" y="192658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4" y="87883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52188" y="2426207"/>
            <a:ext cx="337185" cy="821690"/>
          </a:xfrm>
          <a:custGeom>
            <a:avLst/>
            <a:gdLst/>
            <a:ahLst/>
            <a:cxnLst/>
            <a:rect l="l" t="t" r="r" b="b"/>
            <a:pathLst>
              <a:path w="337185" h="821689">
                <a:moveTo>
                  <a:pt x="336803" y="280542"/>
                </a:moveTo>
                <a:lnTo>
                  <a:pt x="70738" y="280542"/>
                </a:lnTo>
                <a:lnTo>
                  <a:pt x="74040" y="283971"/>
                </a:lnTo>
                <a:lnTo>
                  <a:pt x="74040" y="777493"/>
                </a:lnTo>
                <a:lnTo>
                  <a:pt x="77583" y="794325"/>
                </a:lnTo>
                <a:lnTo>
                  <a:pt x="87137" y="808323"/>
                </a:lnTo>
                <a:lnTo>
                  <a:pt x="101097" y="817891"/>
                </a:lnTo>
                <a:lnTo>
                  <a:pt x="117856" y="821436"/>
                </a:lnTo>
                <a:lnTo>
                  <a:pt x="134667" y="817891"/>
                </a:lnTo>
                <a:lnTo>
                  <a:pt x="148621" y="808323"/>
                </a:lnTo>
                <a:lnTo>
                  <a:pt x="158146" y="794325"/>
                </a:lnTo>
                <a:lnTo>
                  <a:pt x="161671" y="777493"/>
                </a:lnTo>
                <a:lnTo>
                  <a:pt x="161671" y="524001"/>
                </a:lnTo>
                <a:lnTo>
                  <a:pt x="164973" y="520572"/>
                </a:lnTo>
                <a:lnTo>
                  <a:pt x="262763" y="520572"/>
                </a:lnTo>
                <a:lnTo>
                  <a:pt x="262763" y="287274"/>
                </a:lnTo>
                <a:lnTo>
                  <a:pt x="266064" y="283971"/>
                </a:lnTo>
                <a:lnTo>
                  <a:pt x="336803" y="283971"/>
                </a:lnTo>
                <a:lnTo>
                  <a:pt x="336803" y="280542"/>
                </a:lnTo>
                <a:close/>
              </a:path>
              <a:path w="337185" h="821689">
                <a:moveTo>
                  <a:pt x="262763" y="520572"/>
                </a:moveTo>
                <a:lnTo>
                  <a:pt x="171831" y="520572"/>
                </a:lnTo>
                <a:lnTo>
                  <a:pt x="175133" y="524001"/>
                </a:lnTo>
                <a:lnTo>
                  <a:pt x="175133" y="777493"/>
                </a:lnTo>
                <a:lnTo>
                  <a:pt x="178657" y="794325"/>
                </a:lnTo>
                <a:lnTo>
                  <a:pt x="188182" y="808323"/>
                </a:lnTo>
                <a:lnTo>
                  <a:pt x="202136" y="817891"/>
                </a:lnTo>
                <a:lnTo>
                  <a:pt x="218948" y="821436"/>
                </a:lnTo>
                <a:lnTo>
                  <a:pt x="235706" y="817891"/>
                </a:lnTo>
                <a:lnTo>
                  <a:pt x="249666" y="808323"/>
                </a:lnTo>
                <a:lnTo>
                  <a:pt x="259220" y="794325"/>
                </a:lnTo>
                <a:lnTo>
                  <a:pt x="262763" y="777493"/>
                </a:lnTo>
                <a:lnTo>
                  <a:pt x="262763" y="520572"/>
                </a:lnTo>
                <a:close/>
              </a:path>
              <a:path w="337185" h="821689">
                <a:moveTo>
                  <a:pt x="336803" y="283971"/>
                </a:moveTo>
                <a:lnTo>
                  <a:pt x="272796" y="283971"/>
                </a:lnTo>
                <a:lnTo>
                  <a:pt x="276225" y="287274"/>
                </a:lnTo>
                <a:lnTo>
                  <a:pt x="276225" y="564514"/>
                </a:lnTo>
                <a:lnTo>
                  <a:pt x="278590" y="576403"/>
                </a:lnTo>
                <a:lnTo>
                  <a:pt x="285051" y="586089"/>
                </a:lnTo>
                <a:lnTo>
                  <a:pt x="294655" y="592607"/>
                </a:lnTo>
                <a:lnTo>
                  <a:pt x="306450" y="594994"/>
                </a:lnTo>
                <a:lnTo>
                  <a:pt x="318319" y="592607"/>
                </a:lnTo>
                <a:lnTo>
                  <a:pt x="327961" y="586089"/>
                </a:lnTo>
                <a:lnTo>
                  <a:pt x="334436" y="576403"/>
                </a:lnTo>
                <a:lnTo>
                  <a:pt x="336803" y="564514"/>
                </a:lnTo>
                <a:lnTo>
                  <a:pt x="336803" y="283971"/>
                </a:lnTo>
                <a:close/>
              </a:path>
              <a:path w="337185" h="821689">
                <a:moveTo>
                  <a:pt x="272796" y="192658"/>
                </a:moveTo>
                <a:lnTo>
                  <a:pt x="64008" y="192658"/>
                </a:lnTo>
                <a:lnTo>
                  <a:pt x="39808" y="197467"/>
                </a:lnTo>
                <a:lnTo>
                  <a:pt x="19383" y="210835"/>
                </a:lnTo>
                <a:lnTo>
                  <a:pt x="5268" y="231181"/>
                </a:lnTo>
                <a:lnTo>
                  <a:pt x="0" y="256920"/>
                </a:lnTo>
                <a:lnTo>
                  <a:pt x="0" y="561086"/>
                </a:lnTo>
                <a:lnTo>
                  <a:pt x="2367" y="573027"/>
                </a:lnTo>
                <a:lnTo>
                  <a:pt x="8842" y="582707"/>
                </a:lnTo>
                <a:lnTo>
                  <a:pt x="18484" y="589196"/>
                </a:lnTo>
                <a:lnTo>
                  <a:pt x="30352" y="591565"/>
                </a:lnTo>
                <a:lnTo>
                  <a:pt x="42148" y="589196"/>
                </a:lnTo>
                <a:lnTo>
                  <a:pt x="51752" y="582707"/>
                </a:lnTo>
                <a:lnTo>
                  <a:pt x="58213" y="573027"/>
                </a:lnTo>
                <a:lnTo>
                  <a:pt x="60578" y="561086"/>
                </a:lnTo>
                <a:lnTo>
                  <a:pt x="60578" y="283971"/>
                </a:lnTo>
                <a:lnTo>
                  <a:pt x="64008" y="280542"/>
                </a:lnTo>
                <a:lnTo>
                  <a:pt x="336803" y="280542"/>
                </a:lnTo>
                <a:lnTo>
                  <a:pt x="336803" y="260350"/>
                </a:lnTo>
                <a:lnTo>
                  <a:pt x="331535" y="232628"/>
                </a:lnTo>
                <a:lnTo>
                  <a:pt x="317420" y="211264"/>
                </a:lnTo>
                <a:lnTo>
                  <a:pt x="296995" y="197520"/>
                </a:lnTo>
                <a:lnTo>
                  <a:pt x="272796" y="192658"/>
                </a:lnTo>
                <a:close/>
              </a:path>
              <a:path w="337185" h="821689">
                <a:moveTo>
                  <a:pt x="168401" y="0"/>
                </a:moveTo>
                <a:lnTo>
                  <a:pt x="134832" y="7070"/>
                </a:lnTo>
                <a:lnTo>
                  <a:pt x="106918" y="26177"/>
                </a:lnTo>
                <a:lnTo>
                  <a:pt x="87838" y="54167"/>
                </a:lnTo>
                <a:lnTo>
                  <a:pt x="80772" y="87883"/>
                </a:lnTo>
                <a:lnTo>
                  <a:pt x="87838" y="121600"/>
                </a:lnTo>
                <a:lnTo>
                  <a:pt x="106918" y="149590"/>
                </a:lnTo>
                <a:lnTo>
                  <a:pt x="134832" y="168697"/>
                </a:lnTo>
                <a:lnTo>
                  <a:pt x="168401" y="175767"/>
                </a:lnTo>
                <a:lnTo>
                  <a:pt x="201971" y="168697"/>
                </a:lnTo>
                <a:lnTo>
                  <a:pt x="229885" y="149590"/>
                </a:lnTo>
                <a:lnTo>
                  <a:pt x="248965" y="121600"/>
                </a:lnTo>
                <a:lnTo>
                  <a:pt x="256032" y="87883"/>
                </a:lnTo>
                <a:lnTo>
                  <a:pt x="248965" y="52774"/>
                </a:lnTo>
                <a:lnTo>
                  <a:pt x="229885" y="24939"/>
                </a:lnTo>
                <a:lnTo>
                  <a:pt x="201971" y="6605"/>
                </a:lnTo>
                <a:lnTo>
                  <a:pt x="16840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00144" y="242620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2"/>
                </a:moveTo>
                <a:lnTo>
                  <a:pt x="70992" y="280542"/>
                </a:lnTo>
                <a:lnTo>
                  <a:pt x="74421" y="283971"/>
                </a:lnTo>
                <a:lnTo>
                  <a:pt x="74421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3"/>
                </a:lnTo>
                <a:lnTo>
                  <a:pt x="162432" y="524001"/>
                </a:lnTo>
                <a:lnTo>
                  <a:pt x="165734" y="520572"/>
                </a:lnTo>
                <a:lnTo>
                  <a:pt x="263905" y="520572"/>
                </a:lnTo>
                <a:lnTo>
                  <a:pt x="263905" y="287274"/>
                </a:lnTo>
                <a:lnTo>
                  <a:pt x="267334" y="283971"/>
                </a:lnTo>
                <a:lnTo>
                  <a:pt x="338327" y="283971"/>
                </a:lnTo>
                <a:lnTo>
                  <a:pt x="338327" y="280542"/>
                </a:lnTo>
                <a:close/>
              </a:path>
              <a:path w="338454" h="821689">
                <a:moveTo>
                  <a:pt x="263905" y="520572"/>
                </a:moveTo>
                <a:lnTo>
                  <a:pt x="172592" y="520572"/>
                </a:lnTo>
                <a:lnTo>
                  <a:pt x="175894" y="524001"/>
                </a:lnTo>
                <a:lnTo>
                  <a:pt x="175894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5" y="777493"/>
                </a:lnTo>
                <a:lnTo>
                  <a:pt x="263905" y="520572"/>
                </a:lnTo>
                <a:close/>
              </a:path>
              <a:path w="338454" h="821689">
                <a:moveTo>
                  <a:pt x="338327" y="283971"/>
                </a:moveTo>
                <a:lnTo>
                  <a:pt x="274065" y="283971"/>
                </a:lnTo>
                <a:lnTo>
                  <a:pt x="277367" y="287274"/>
                </a:lnTo>
                <a:lnTo>
                  <a:pt x="277367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7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4" h="821689">
                <a:moveTo>
                  <a:pt x="277367" y="192658"/>
                </a:moveTo>
                <a:lnTo>
                  <a:pt x="64261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6"/>
                </a:lnTo>
                <a:lnTo>
                  <a:pt x="60959" y="283971"/>
                </a:lnTo>
                <a:lnTo>
                  <a:pt x="64261" y="280542"/>
                </a:lnTo>
                <a:lnTo>
                  <a:pt x="338327" y="280542"/>
                </a:lnTo>
                <a:lnTo>
                  <a:pt x="338327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7" y="192658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99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902708" y="242620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2"/>
                </a:moveTo>
                <a:lnTo>
                  <a:pt x="70992" y="280542"/>
                </a:lnTo>
                <a:lnTo>
                  <a:pt x="74421" y="283971"/>
                </a:lnTo>
                <a:lnTo>
                  <a:pt x="74421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3"/>
                </a:lnTo>
                <a:lnTo>
                  <a:pt x="162432" y="524001"/>
                </a:lnTo>
                <a:lnTo>
                  <a:pt x="165734" y="520572"/>
                </a:lnTo>
                <a:lnTo>
                  <a:pt x="263905" y="520572"/>
                </a:lnTo>
                <a:lnTo>
                  <a:pt x="263905" y="287274"/>
                </a:lnTo>
                <a:lnTo>
                  <a:pt x="267334" y="283971"/>
                </a:lnTo>
                <a:lnTo>
                  <a:pt x="338327" y="283971"/>
                </a:lnTo>
                <a:lnTo>
                  <a:pt x="338327" y="280542"/>
                </a:lnTo>
                <a:close/>
              </a:path>
              <a:path w="338454" h="821689">
                <a:moveTo>
                  <a:pt x="263905" y="520572"/>
                </a:moveTo>
                <a:lnTo>
                  <a:pt x="172592" y="520572"/>
                </a:lnTo>
                <a:lnTo>
                  <a:pt x="175894" y="524001"/>
                </a:lnTo>
                <a:lnTo>
                  <a:pt x="175894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5" y="777493"/>
                </a:lnTo>
                <a:lnTo>
                  <a:pt x="263905" y="520572"/>
                </a:lnTo>
                <a:close/>
              </a:path>
              <a:path w="338454" h="821689">
                <a:moveTo>
                  <a:pt x="338327" y="283971"/>
                </a:moveTo>
                <a:lnTo>
                  <a:pt x="274065" y="283971"/>
                </a:lnTo>
                <a:lnTo>
                  <a:pt x="277367" y="287274"/>
                </a:lnTo>
                <a:lnTo>
                  <a:pt x="277367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7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4" h="821689">
                <a:moveTo>
                  <a:pt x="274065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6"/>
                </a:lnTo>
                <a:lnTo>
                  <a:pt x="60959" y="283971"/>
                </a:lnTo>
                <a:lnTo>
                  <a:pt x="64262" y="280542"/>
                </a:lnTo>
                <a:lnTo>
                  <a:pt x="338327" y="280542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5" y="192658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54752" y="242620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2"/>
                </a:moveTo>
                <a:lnTo>
                  <a:pt x="70993" y="280542"/>
                </a:lnTo>
                <a:lnTo>
                  <a:pt x="74422" y="283971"/>
                </a:lnTo>
                <a:lnTo>
                  <a:pt x="74422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3"/>
                </a:lnTo>
                <a:lnTo>
                  <a:pt x="162433" y="524001"/>
                </a:lnTo>
                <a:lnTo>
                  <a:pt x="165735" y="520572"/>
                </a:lnTo>
                <a:lnTo>
                  <a:pt x="263906" y="520572"/>
                </a:lnTo>
                <a:lnTo>
                  <a:pt x="263906" y="287274"/>
                </a:lnTo>
                <a:lnTo>
                  <a:pt x="267335" y="283971"/>
                </a:lnTo>
                <a:lnTo>
                  <a:pt x="338327" y="283971"/>
                </a:lnTo>
                <a:lnTo>
                  <a:pt x="338327" y="280542"/>
                </a:lnTo>
                <a:close/>
              </a:path>
              <a:path w="338454" h="821689">
                <a:moveTo>
                  <a:pt x="263906" y="520572"/>
                </a:moveTo>
                <a:lnTo>
                  <a:pt x="172593" y="520572"/>
                </a:lnTo>
                <a:lnTo>
                  <a:pt x="175895" y="524001"/>
                </a:lnTo>
                <a:lnTo>
                  <a:pt x="175895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3"/>
                </a:lnTo>
                <a:lnTo>
                  <a:pt x="263906" y="520572"/>
                </a:lnTo>
                <a:close/>
              </a:path>
              <a:path w="338454" h="821689">
                <a:moveTo>
                  <a:pt x="338327" y="283971"/>
                </a:moveTo>
                <a:lnTo>
                  <a:pt x="274065" y="283971"/>
                </a:lnTo>
                <a:lnTo>
                  <a:pt x="277368" y="287274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4"/>
                </a:lnTo>
                <a:lnTo>
                  <a:pt x="338327" y="283971"/>
                </a:lnTo>
                <a:close/>
              </a:path>
              <a:path w="338454" h="821689">
                <a:moveTo>
                  <a:pt x="274065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1"/>
                </a:lnTo>
                <a:lnTo>
                  <a:pt x="64262" y="280542"/>
                </a:lnTo>
                <a:lnTo>
                  <a:pt x="338327" y="280542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5" y="192658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42288" y="242620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5" h="821689">
                <a:moveTo>
                  <a:pt x="338328" y="280542"/>
                </a:moveTo>
                <a:lnTo>
                  <a:pt x="70993" y="280542"/>
                </a:lnTo>
                <a:lnTo>
                  <a:pt x="74422" y="283971"/>
                </a:lnTo>
                <a:lnTo>
                  <a:pt x="74422" y="777493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3"/>
                </a:lnTo>
                <a:lnTo>
                  <a:pt x="162432" y="524001"/>
                </a:lnTo>
                <a:lnTo>
                  <a:pt x="165735" y="520572"/>
                </a:lnTo>
                <a:lnTo>
                  <a:pt x="263906" y="520572"/>
                </a:lnTo>
                <a:lnTo>
                  <a:pt x="263906" y="287274"/>
                </a:lnTo>
                <a:lnTo>
                  <a:pt x="267335" y="283971"/>
                </a:lnTo>
                <a:lnTo>
                  <a:pt x="338328" y="283971"/>
                </a:lnTo>
                <a:lnTo>
                  <a:pt x="338328" y="280542"/>
                </a:lnTo>
                <a:close/>
              </a:path>
              <a:path w="338455" h="821689">
                <a:moveTo>
                  <a:pt x="263906" y="520572"/>
                </a:moveTo>
                <a:lnTo>
                  <a:pt x="172593" y="520572"/>
                </a:lnTo>
                <a:lnTo>
                  <a:pt x="175894" y="524001"/>
                </a:lnTo>
                <a:lnTo>
                  <a:pt x="175894" y="777493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3"/>
                </a:lnTo>
                <a:lnTo>
                  <a:pt x="263906" y="520572"/>
                </a:lnTo>
                <a:close/>
              </a:path>
              <a:path w="338455" h="821689">
                <a:moveTo>
                  <a:pt x="338328" y="283971"/>
                </a:moveTo>
                <a:lnTo>
                  <a:pt x="274066" y="283971"/>
                </a:lnTo>
                <a:lnTo>
                  <a:pt x="277368" y="287274"/>
                </a:lnTo>
                <a:lnTo>
                  <a:pt x="277368" y="564514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4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4"/>
                </a:lnTo>
                <a:lnTo>
                  <a:pt x="338328" y="283971"/>
                </a:lnTo>
                <a:close/>
              </a:path>
              <a:path w="338455" h="821689">
                <a:moveTo>
                  <a:pt x="277368" y="192658"/>
                </a:moveTo>
                <a:lnTo>
                  <a:pt x="64262" y="192658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0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5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6"/>
                </a:lnTo>
                <a:lnTo>
                  <a:pt x="60959" y="283971"/>
                </a:lnTo>
                <a:lnTo>
                  <a:pt x="64262" y="280542"/>
                </a:lnTo>
                <a:lnTo>
                  <a:pt x="338328" y="280542"/>
                </a:lnTo>
                <a:lnTo>
                  <a:pt x="338328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8" y="192658"/>
                </a:lnTo>
                <a:close/>
              </a:path>
              <a:path w="338455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3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7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3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589277" y="4379467"/>
            <a:ext cx="1701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7595" algn="l"/>
              </a:tabLst>
            </a:pPr>
            <a:r>
              <a:rPr dirty="0" sz="1200">
                <a:latin typeface="微软雅黑"/>
                <a:cs typeface="微软雅黑"/>
              </a:rPr>
              <a:t>产品	开发团队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27732" y="1459991"/>
            <a:ext cx="337185" cy="821690"/>
          </a:xfrm>
          <a:custGeom>
            <a:avLst/>
            <a:gdLst/>
            <a:ahLst/>
            <a:cxnLst/>
            <a:rect l="l" t="t" r="r" b="b"/>
            <a:pathLst>
              <a:path w="337185" h="821689">
                <a:moveTo>
                  <a:pt x="336804" y="280543"/>
                </a:moveTo>
                <a:lnTo>
                  <a:pt x="70738" y="280543"/>
                </a:lnTo>
                <a:lnTo>
                  <a:pt x="74041" y="283972"/>
                </a:lnTo>
                <a:lnTo>
                  <a:pt x="74041" y="777494"/>
                </a:lnTo>
                <a:lnTo>
                  <a:pt x="77583" y="794325"/>
                </a:lnTo>
                <a:lnTo>
                  <a:pt x="87137" y="808323"/>
                </a:lnTo>
                <a:lnTo>
                  <a:pt x="101097" y="817891"/>
                </a:lnTo>
                <a:lnTo>
                  <a:pt x="117856" y="821436"/>
                </a:lnTo>
                <a:lnTo>
                  <a:pt x="134667" y="817891"/>
                </a:lnTo>
                <a:lnTo>
                  <a:pt x="148621" y="808323"/>
                </a:lnTo>
                <a:lnTo>
                  <a:pt x="158146" y="794325"/>
                </a:lnTo>
                <a:lnTo>
                  <a:pt x="161670" y="777494"/>
                </a:lnTo>
                <a:lnTo>
                  <a:pt x="161670" y="524002"/>
                </a:lnTo>
                <a:lnTo>
                  <a:pt x="164973" y="520573"/>
                </a:lnTo>
                <a:lnTo>
                  <a:pt x="262763" y="520573"/>
                </a:lnTo>
                <a:lnTo>
                  <a:pt x="262763" y="287274"/>
                </a:lnTo>
                <a:lnTo>
                  <a:pt x="266065" y="283972"/>
                </a:lnTo>
                <a:lnTo>
                  <a:pt x="336804" y="283972"/>
                </a:lnTo>
                <a:lnTo>
                  <a:pt x="336804" y="280543"/>
                </a:lnTo>
                <a:close/>
              </a:path>
              <a:path w="337185" h="821689">
                <a:moveTo>
                  <a:pt x="262763" y="520573"/>
                </a:moveTo>
                <a:lnTo>
                  <a:pt x="171831" y="520573"/>
                </a:lnTo>
                <a:lnTo>
                  <a:pt x="175132" y="524002"/>
                </a:lnTo>
                <a:lnTo>
                  <a:pt x="175132" y="777494"/>
                </a:lnTo>
                <a:lnTo>
                  <a:pt x="178657" y="794325"/>
                </a:lnTo>
                <a:lnTo>
                  <a:pt x="188182" y="808323"/>
                </a:lnTo>
                <a:lnTo>
                  <a:pt x="202136" y="817891"/>
                </a:lnTo>
                <a:lnTo>
                  <a:pt x="218948" y="821436"/>
                </a:lnTo>
                <a:lnTo>
                  <a:pt x="235706" y="817891"/>
                </a:lnTo>
                <a:lnTo>
                  <a:pt x="249666" y="808323"/>
                </a:lnTo>
                <a:lnTo>
                  <a:pt x="259220" y="794325"/>
                </a:lnTo>
                <a:lnTo>
                  <a:pt x="262763" y="777494"/>
                </a:lnTo>
                <a:lnTo>
                  <a:pt x="262763" y="520573"/>
                </a:lnTo>
                <a:close/>
              </a:path>
              <a:path w="337185" h="821689">
                <a:moveTo>
                  <a:pt x="336804" y="283972"/>
                </a:moveTo>
                <a:lnTo>
                  <a:pt x="272795" y="283972"/>
                </a:lnTo>
                <a:lnTo>
                  <a:pt x="276225" y="287274"/>
                </a:lnTo>
                <a:lnTo>
                  <a:pt x="276225" y="564515"/>
                </a:lnTo>
                <a:lnTo>
                  <a:pt x="278590" y="576403"/>
                </a:lnTo>
                <a:lnTo>
                  <a:pt x="285051" y="586089"/>
                </a:lnTo>
                <a:lnTo>
                  <a:pt x="294655" y="592607"/>
                </a:lnTo>
                <a:lnTo>
                  <a:pt x="306450" y="594995"/>
                </a:lnTo>
                <a:lnTo>
                  <a:pt x="318319" y="592607"/>
                </a:lnTo>
                <a:lnTo>
                  <a:pt x="327961" y="586089"/>
                </a:lnTo>
                <a:lnTo>
                  <a:pt x="334436" y="576403"/>
                </a:lnTo>
                <a:lnTo>
                  <a:pt x="336804" y="564515"/>
                </a:lnTo>
                <a:lnTo>
                  <a:pt x="336804" y="283972"/>
                </a:lnTo>
                <a:close/>
              </a:path>
              <a:path w="337185" h="821689">
                <a:moveTo>
                  <a:pt x="272795" y="192659"/>
                </a:moveTo>
                <a:lnTo>
                  <a:pt x="64007" y="192659"/>
                </a:lnTo>
                <a:lnTo>
                  <a:pt x="39808" y="197467"/>
                </a:lnTo>
                <a:lnTo>
                  <a:pt x="19383" y="210835"/>
                </a:lnTo>
                <a:lnTo>
                  <a:pt x="5268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67" y="573027"/>
                </a:lnTo>
                <a:lnTo>
                  <a:pt x="8842" y="582707"/>
                </a:lnTo>
                <a:lnTo>
                  <a:pt x="18484" y="589196"/>
                </a:lnTo>
                <a:lnTo>
                  <a:pt x="30353" y="591566"/>
                </a:lnTo>
                <a:lnTo>
                  <a:pt x="42148" y="589196"/>
                </a:lnTo>
                <a:lnTo>
                  <a:pt x="51752" y="582707"/>
                </a:lnTo>
                <a:lnTo>
                  <a:pt x="58213" y="573027"/>
                </a:lnTo>
                <a:lnTo>
                  <a:pt x="60579" y="561086"/>
                </a:lnTo>
                <a:lnTo>
                  <a:pt x="60579" y="283972"/>
                </a:lnTo>
                <a:lnTo>
                  <a:pt x="64007" y="280543"/>
                </a:lnTo>
                <a:lnTo>
                  <a:pt x="336804" y="280543"/>
                </a:lnTo>
                <a:lnTo>
                  <a:pt x="336804" y="260350"/>
                </a:lnTo>
                <a:lnTo>
                  <a:pt x="331535" y="232628"/>
                </a:lnTo>
                <a:lnTo>
                  <a:pt x="317420" y="211264"/>
                </a:lnTo>
                <a:lnTo>
                  <a:pt x="296995" y="197520"/>
                </a:lnTo>
                <a:lnTo>
                  <a:pt x="272795" y="192659"/>
                </a:lnTo>
                <a:close/>
              </a:path>
              <a:path w="337185" h="821689">
                <a:moveTo>
                  <a:pt x="168401" y="0"/>
                </a:moveTo>
                <a:lnTo>
                  <a:pt x="134832" y="7070"/>
                </a:lnTo>
                <a:lnTo>
                  <a:pt x="106918" y="26177"/>
                </a:lnTo>
                <a:lnTo>
                  <a:pt x="87838" y="54167"/>
                </a:lnTo>
                <a:lnTo>
                  <a:pt x="80772" y="87884"/>
                </a:lnTo>
                <a:lnTo>
                  <a:pt x="87838" y="121600"/>
                </a:lnTo>
                <a:lnTo>
                  <a:pt x="106918" y="149590"/>
                </a:lnTo>
                <a:lnTo>
                  <a:pt x="134832" y="168697"/>
                </a:lnTo>
                <a:lnTo>
                  <a:pt x="168401" y="175768"/>
                </a:lnTo>
                <a:lnTo>
                  <a:pt x="201971" y="168697"/>
                </a:lnTo>
                <a:lnTo>
                  <a:pt x="229885" y="149590"/>
                </a:lnTo>
                <a:lnTo>
                  <a:pt x="248965" y="121600"/>
                </a:lnTo>
                <a:lnTo>
                  <a:pt x="256031" y="87884"/>
                </a:lnTo>
                <a:lnTo>
                  <a:pt x="248965" y="52774"/>
                </a:lnTo>
                <a:lnTo>
                  <a:pt x="229885" y="24939"/>
                </a:lnTo>
                <a:lnTo>
                  <a:pt x="201971" y="6605"/>
                </a:lnTo>
                <a:lnTo>
                  <a:pt x="16840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75688" y="1459991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5" h="821689">
                <a:moveTo>
                  <a:pt x="338328" y="280543"/>
                </a:moveTo>
                <a:lnTo>
                  <a:pt x="70993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4"/>
                </a:lnTo>
                <a:lnTo>
                  <a:pt x="162432" y="524002"/>
                </a:lnTo>
                <a:lnTo>
                  <a:pt x="165735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5" y="283972"/>
                </a:lnTo>
                <a:lnTo>
                  <a:pt x="338328" y="283972"/>
                </a:lnTo>
                <a:lnTo>
                  <a:pt x="338328" y="280543"/>
                </a:lnTo>
                <a:close/>
              </a:path>
              <a:path w="338455" h="821689">
                <a:moveTo>
                  <a:pt x="263906" y="520573"/>
                </a:moveTo>
                <a:lnTo>
                  <a:pt x="172593" y="520573"/>
                </a:lnTo>
                <a:lnTo>
                  <a:pt x="175894" y="524002"/>
                </a:lnTo>
                <a:lnTo>
                  <a:pt x="175894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5" h="821689">
                <a:moveTo>
                  <a:pt x="338328" y="283972"/>
                </a:moveTo>
                <a:lnTo>
                  <a:pt x="274066" y="283972"/>
                </a:lnTo>
                <a:lnTo>
                  <a:pt x="277368" y="287274"/>
                </a:lnTo>
                <a:lnTo>
                  <a:pt x="277368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5"/>
                </a:lnTo>
                <a:lnTo>
                  <a:pt x="338328" y="283972"/>
                </a:lnTo>
                <a:close/>
              </a:path>
              <a:path w="338455" h="821689">
                <a:moveTo>
                  <a:pt x="277368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8" y="280543"/>
                </a:lnTo>
                <a:lnTo>
                  <a:pt x="338328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8" y="192659"/>
                </a:lnTo>
                <a:close/>
              </a:path>
              <a:path w="338455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778251" y="1459991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5" h="821689">
                <a:moveTo>
                  <a:pt x="338328" y="280543"/>
                </a:moveTo>
                <a:lnTo>
                  <a:pt x="70993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2"/>
                </a:lnTo>
                <a:lnTo>
                  <a:pt x="165735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5" y="283972"/>
                </a:lnTo>
                <a:lnTo>
                  <a:pt x="338328" y="283972"/>
                </a:lnTo>
                <a:lnTo>
                  <a:pt x="338328" y="280543"/>
                </a:lnTo>
                <a:close/>
              </a:path>
              <a:path w="338455" h="821689">
                <a:moveTo>
                  <a:pt x="263906" y="520573"/>
                </a:moveTo>
                <a:lnTo>
                  <a:pt x="172593" y="520573"/>
                </a:lnTo>
                <a:lnTo>
                  <a:pt x="175895" y="524002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5" h="821689">
                <a:moveTo>
                  <a:pt x="338328" y="283972"/>
                </a:moveTo>
                <a:lnTo>
                  <a:pt x="274066" y="283972"/>
                </a:lnTo>
                <a:lnTo>
                  <a:pt x="277368" y="287274"/>
                </a:lnTo>
                <a:lnTo>
                  <a:pt x="277368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5"/>
                </a:lnTo>
                <a:lnTo>
                  <a:pt x="338328" y="283972"/>
                </a:lnTo>
                <a:close/>
              </a:path>
              <a:path w="338455" h="821689">
                <a:moveTo>
                  <a:pt x="274066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8" y="280543"/>
                </a:lnTo>
                <a:lnTo>
                  <a:pt x="338328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6" y="192659"/>
                </a:lnTo>
                <a:close/>
              </a:path>
              <a:path w="338455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482340" y="1459991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3"/>
                </a:moveTo>
                <a:lnTo>
                  <a:pt x="70993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2"/>
                </a:lnTo>
                <a:lnTo>
                  <a:pt x="165735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5" y="283972"/>
                </a:lnTo>
                <a:lnTo>
                  <a:pt x="338327" y="283972"/>
                </a:lnTo>
                <a:lnTo>
                  <a:pt x="338327" y="280543"/>
                </a:lnTo>
                <a:close/>
              </a:path>
              <a:path w="338454" h="821689">
                <a:moveTo>
                  <a:pt x="263906" y="520573"/>
                </a:moveTo>
                <a:lnTo>
                  <a:pt x="172593" y="520573"/>
                </a:lnTo>
                <a:lnTo>
                  <a:pt x="175895" y="524002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4" h="821689">
                <a:moveTo>
                  <a:pt x="338327" y="283972"/>
                </a:moveTo>
                <a:lnTo>
                  <a:pt x="274065" y="283972"/>
                </a:lnTo>
                <a:lnTo>
                  <a:pt x="277368" y="287274"/>
                </a:lnTo>
                <a:lnTo>
                  <a:pt x="277368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5"/>
                </a:lnTo>
                <a:lnTo>
                  <a:pt x="338327" y="283972"/>
                </a:lnTo>
                <a:close/>
              </a:path>
              <a:path w="338454" h="821689">
                <a:moveTo>
                  <a:pt x="274065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5" y="192659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30295" y="1459991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8" y="280543"/>
                </a:moveTo>
                <a:lnTo>
                  <a:pt x="70993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4"/>
                </a:lnTo>
                <a:lnTo>
                  <a:pt x="162432" y="524002"/>
                </a:lnTo>
                <a:lnTo>
                  <a:pt x="165734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4" y="283972"/>
                </a:lnTo>
                <a:lnTo>
                  <a:pt x="338328" y="283972"/>
                </a:lnTo>
                <a:lnTo>
                  <a:pt x="338328" y="280543"/>
                </a:lnTo>
                <a:close/>
              </a:path>
              <a:path w="338454" h="821689">
                <a:moveTo>
                  <a:pt x="263906" y="520573"/>
                </a:moveTo>
                <a:lnTo>
                  <a:pt x="172593" y="520573"/>
                </a:lnTo>
                <a:lnTo>
                  <a:pt x="175894" y="524002"/>
                </a:lnTo>
                <a:lnTo>
                  <a:pt x="175894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4" h="821689">
                <a:moveTo>
                  <a:pt x="338328" y="283972"/>
                </a:moveTo>
                <a:lnTo>
                  <a:pt x="274066" y="283972"/>
                </a:lnTo>
                <a:lnTo>
                  <a:pt x="277368" y="287274"/>
                </a:lnTo>
                <a:lnTo>
                  <a:pt x="277368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5"/>
                </a:lnTo>
                <a:lnTo>
                  <a:pt x="338328" y="283972"/>
                </a:lnTo>
                <a:close/>
              </a:path>
              <a:path w="338454" h="821689">
                <a:moveTo>
                  <a:pt x="274066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8" y="280543"/>
                </a:lnTo>
                <a:lnTo>
                  <a:pt x="338328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6" y="192659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37716" y="1459991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5" h="821689">
                <a:moveTo>
                  <a:pt x="338328" y="280543"/>
                </a:moveTo>
                <a:lnTo>
                  <a:pt x="70993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2"/>
                </a:lnTo>
                <a:lnTo>
                  <a:pt x="165734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4" y="283972"/>
                </a:lnTo>
                <a:lnTo>
                  <a:pt x="338328" y="283972"/>
                </a:lnTo>
                <a:lnTo>
                  <a:pt x="338328" y="280543"/>
                </a:lnTo>
                <a:close/>
              </a:path>
              <a:path w="338455" h="821689">
                <a:moveTo>
                  <a:pt x="263906" y="520573"/>
                </a:moveTo>
                <a:lnTo>
                  <a:pt x="172592" y="520573"/>
                </a:lnTo>
                <a:lnTo>
                  <a:pt x="175895" y="524002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5" h="821689">
                <a:moveTo>
                  <a:pt x="338328" y="283972"/>
                </a:moveTo>
                <a:lnTo>
                  <a:pt x="274066" y="283972"/>
                </a:lnTo>
                <a:lnTo>
                  <a:pt x="277367" y="287274"/>
                </a:lnTo>
                <a:lnTo>
                  <a:pt x="277367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7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5"/>
                </a:lnTo>
                <a:lnTo>
                  <a:pt x="338328" y="283972"/>
                </a:lnTo>
                <a:close/>
              </a:path>
              <a:path w="338455" h="821689">
                <a:moveTo>
                  <a:pt x="277367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6"/>
                </a:lnTo>
                <a:lnTo>
                  <a:pt x="60959" y="283972"/>
                </a:lnTo>
                <a:lnTo>
                  <a:pt x="64262" y="280543"/>
                </a:lnTo>
                <a:lnTo>
                  <a:pt x="338328" y="280543"/>
                </a:lnTo>
                <a:lnTo>
                  <a:pt x="338328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7" y="192659"/>
                </a:lnTo>
                <a:close/>
              </a:path>
              <a:path w="338455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30779" y="343966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5" h="821689">
                <a:moveTo>
                  <a:pt x="338327" y="280543"/>
                </a:moveTo>
                <a:lnTo>
                  <a:pt x="70993" y="280543"/>
                </a:lnTo>
                <a:lnTo>
                  <a:pt x="74421" y="283972"/>
                </a:lnTo>
                <a:lnTo>
                  <a:pt x="74421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4"/>
                </a:lnTo>
                <a:lnTo>
                  <a:pt x="162432" y="524002"/>
                </a:lnTo>
                <a:lnTo>
                  <a:pt x="165734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4" y="283972"/>
                </a:lnTo>
                <a:lnTo>
                  <a:pt x="338327" y="283972"/>
                </a:lnTo>
                <a:lnTo>
                  <a:pt x="338327" y="280543"/>
                </a:lnTo>
                <a:close/>
              </a:path>
              <a:path w="338455" h="821689">
                <a:moveTo>
                  <a:pt x="263906" y="520573"/>
                </a:moveTo>
                <a:lnTo>
                  <a:pt x="172593" y="520573"/>
                </a:lnTo>
                <a:lnTo>
                  <a:pt x="175894" y="524002"/>
                </a:lnTo>
                <a:lnTo>
                  <a:pt x="175894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5" h="821689">
                <a:moveTo>
                  <a:pt x="338327" y="283972"/>
                </a:moveTo>
                <a:lnTo>
                  <a:pt x="274065" y="283972"/>
                </a:lnTo>
                <a:lnTo>
                  <a:pt x="277368" y="287274"/>
                </a:lnTo>
                <a:lnTo>
                  <a:pt x="277368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7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5"/>
                </a:lnTo>
                <a:lnTo>
                  <a:pt x="338327" y="283972"/>
                </a:lnTo>
                <a:close/>
              </a:path>
              <a:path w="338455" h="821689">
                <a:moveTo>
                  <a:pt x="274065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6"/>
                </a:lnTo>
                <a:lnTo>
                  <a:pt x="60959" y="283972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5" y="192659"/>
                </a:lnTo>
                <a:close/>
              </a:path>
              <a:path w="338455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078735" y="343966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5" h="821689">
                <a:moveTo>
                  <a:pt x="338327" y="280543"/>
                </a:moveTo>
                <a:lnTo>
                  <a:pt x="70993" y="280543"/>
                </a:lnTo>
                <a:lnTo>
                  <a:pt x="74421" y="283972"/>
                </a:lnTo>
                <a:lnTo>
                  <a:pt x="74421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4"/>
                </a:lnTo>
                <a:lnTo>
                  <a:pt x="162432" y="524002"/>
                </a:lnTo>
                <a:lnTo>
                  <a:pt x="165734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4" y="283972"/>
                </a:lnTo>
                <a:lnTo>
                  <a:pt x="338327" y="283972"/>
                </a:lnTo>
                <a:lnTo>
                  <a:pt x="338327" y="280543"/>
                </a:lnTo>
                <a:close/>
              </a:path>
              <a:path w="338455" h="821689">
                <a:moveTo>
                  <a:pt x="263906" y="520573"/>
                </a:moveTo>
                <a:lnTo>
                  <a:pt x="172593" y="520573"/>
                </a:lnTo>
                <a:lnTo>
                  <a:pt x="175894" y="524002"/>
                </a:lnTo>
                <a:lnTo>
                  <a:pt x="175894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5" h="821689">
                <a:moveTo>
                  <a:pt x="338327" y="283972"/>
                </a:moveTo>
                <a:lnTo>
                  <a:pt x="274065" y="283972"/>
                </a:lnTo>
                <a:lnTo>
                  <a:pt x="277368" y="287274"/>
                </a:lnTo>
                <a:lnTo>
                  <a:pt x="277368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7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5"/>
                </a:lnTo>
                <a:lnTo>
                  <a:pt x="338327" y="283972"/>
                </a:lnTo>
                <a:close/>
              </a:path>
              <a:path w="338455" h="821689">
                <a:moveTo>
                  <a:pt x="277368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59" y="561086"/>
                </a:lnTo>
                <a:lnTo>
                  <a:pt x="60959" y="283972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8" y="192659"/>
                </a:lnTo>
                <a:close/>
              </a:path>
              <a:path w="338455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782823" y="3439667"/>
            <a:ext cx="337185" cy="821690"/>
          </a:xfrm>
          <a:custGeom>
            <a:avLst/>
            <a:gdLst/>
            <a:ahLst/>
            <a:cxnLst/>
            <a:rect l="l" t="t" r="r" b="b"/>
            <a:pathLst>
              <a:path w="337185" h="821689">
                <a:moveTo>
                  <a:pt x="336803" y="280543"/>
                </a:moveTo>
                <a:lnTo>
                  <a:pt x="70738" y="280543"/>
                </a:lnTo>
                <a:lnTo>
                  <a:pt x="74040" y="283972"/>
                </a:lnTo>
                <a:lnTo>
                  <a:pt x="74040" y="777494"/>
                </a:lnTo>
                <a:lnTo>
                  <a:pt x="77583" y="794325"/>
                </a:lnTo>
                <a:lnTo>
                  <a:pt x="87137" y="808323"/>
                </a:lnTo>
                <a:lnTo>
                  <a:pt x="101097" y="817891"/>
                </a:lnTo>
                <a:lnTo>
                  <a:pt x="117856" y="821436"/>
                </a:lnTo>
                <a:lnTo>
                  <a:pt x="134667" y="817891"/>
                </a:lnTo>
                <a:lnTo>
                  <a:pt x="148621" y="808323"/>
                </a:lnTo>
                <a:lnTo>
                  <a:pt x="158146" y="794325"/>
                </a:lnTo>
                <a:lnTo>
                  <a:pt x="161670" y="777494"/>
                </a:lnTo>
                <a:lnTo>
                  <a:pt x="161670" y="524002"/>
                </a:lnTo>
                <a:lnTo>
                  <a:pt x="164973" y="520573"/>
                </a:lnTo>
                <a:lnTo>
                  <a:pt x="262763" y="520573"/>
                </a:lnTo>
                <a:lnTo>
                  <a:pt x="262763" y="287274"/>
                </a:lnTo>
                <a:lnTo>
                  <a:pt x="266064" y="283972"/>
                </a:lnTo>
                <a:lnTo>
                  <a:pt x="336803" y="283972"/>
                </a:lnTo>
                <a:lnTo>
                  <a:pt x="336803" y="280543"/>
                </a:lnTo>
                <a:close/>
              </a:path>
              <a:path w="337185" h="821689">
                <a:moveTo>
                  <a:pt x="262763" y="520573"/>
                </a:moveTo>
                <a:lnTo>
                  <a:pt x="171831" y="520573"/>
                </a:lnTo>
                <a:lnTo>
                  <a:pt x="175132" y="524002"/>
                </a:lnTo>
                <a:lnTo>
                  <a:pt x="175132" y="777494"/>
                </a:lnTo>
                <a:lnTo>
                  <a:pt x="178657" y="794325"/>
                </a:lnTo>
                <a:lnTo>
                  <a:pt x="188182" y="808323"/>
                </a:lnTo>
                <a:lnTo>
                  <a:pt x="202136" y="817891"/>
                </a:lnTo>
                <a:lnTo>
                  <a:pt x="218948" y="821436"/>
                </a:lnTo>
                <a:lnTo>
                  <a:pt x="235706" y="817891"/>
                </a:lnTo>
                <a:lnTo>
                  <a:pt x="249666" y="808323"/>
                </a:lnTo>
                <a:lnTo>
                  <a:pt x="259220" y="794325"/>
                </a:lnTo>
                <a:lnTo>
                  <a:pt x="262763" y="777494"/>
                </a:lnTo>
                <a:lnTo>
                  <a:pt x="262763" y="520573"/>
                </a:lnTo>
                <a:close/>
              </a:path>
              <a:path w="337185" h="821689">
                <a:moveTo>
                  <a:pt x="336803" y="283972"/>
                </a:moveTo>
                <a:lnTo>
                  <a:pt x="272795" y="283972"/>
                </a:lnTo>
                <a:lnTo>
                  <a:pt x="276225" y="287274"/>
                </a:lnTo>
                <a:lnTo>
                  <a:pt x="276225" y="564515"/>
                </a:lnTo>
                <a:lnTo>
                  <a:pt x="278590" y="576403"/>
                </a:lnTo>
                <a:lnTo>
                  <a:pt x="285051" y="586089"/>
                </a:lnTo>
                <a:lnTo>
                  <a:pt x="294655" y="592607"/>
                </a:lnTo>
                <a:lnTo>
                  <a:pt x="306450" y="594995"/>
                </a:lnTo>
                <a:lnTo>
                  <a:pt x="318319" y="592607"/>
                </a:lnTo>
                <a:lnTo>
                  <a:pt x="327961" y="586089"/>
                </a:lnTo>
                <a:lnTo>
                  <a:pt x="334436" y="576403"/>
                </a:lnTo>
                <a:lnTo>
                  <a:pt x="336803" y="564515"/>
                </a:lnTo>
                <a:lnTo>
                  <a:pt x="336803" y="283972"/>
                </a:lnTo>
                <a:close/>
              </a:path>
              <a:path w="337185" h="821689">
                <a:moveTo>
                  <a:pt x="272795" y="192659"/>
                </a:moveTo>
                <a:lnTo>
                  <a:pt x="64007" y="192659"/>
                </a:lnTo>
                <a:lnTo>
                  <a:pt x="39808" y="197467"/>
                </a:lnTo>
                <a:lnTo>
                  <a:pt x="19383" y="210835"/>
                </a:lnTo>
                <a:lnTo>
                  <a:pt x="5268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67" y="573027"/>
                </a:lnTo>
                <a:lnTo>
                  <a:pt x="8842" y="582707"/>
                </a:lnTo>
                <a:lnTo>
                  <a:pt x="18484" y="589196"/>
                </a:lnTo>
                <a:lnTo>
                  <a:pt x="30352" y="591566"/>
                </a:lnTo>
                <a:lnTo>
                  <a:pt x="42148" y="589196"/>
                </a:lnTo>
                <a:lnTo>
                  <a:pt x="51752" y="582707"/>
                </a:lnTo>
                <a:lnTo>
                  <a:pt x="58213" y="573027"/>
                </a:lnTo>
                <a:lnTo>
                  <a:pt x="60578" y="561086"/>
                </a:lnTo>
                <a:lnTo>
                  <a:pt x="60578" y="283972"/>
                </a:lnTo>
                <a:lnTo>
                  <a:pt x="64007" y="280543"/>
                </a:lnTo>
                <a:lnTo>
                  <a:pt x="336803" y="280543"/>
                </a:lnTo>
                <a:lnTo>
                  <a:pt x="336803" y="260350"/>
                </a:lnTo>
                <a:lnTo>
                  <a:pt x="331535" y="232628"/>
                </a:lnTo>
                <a:lnTo>
                  <a:pt x="317420" y="211264"/>
                </a:lnTo>
                <a:lnTo>
                  <a:pt x="296995" y="197520"/>
                </a:lnTo>
                <a:lnTo>
                  <a:pt x="272795" y="192659"/>
                </a:lnTo>
                <a:close/>
              </a:path>
              <a:path w="337185" h="821689">
                <a:moveTo>
                  <a:pt x="168401" y="0"/>
                </a:moveTo>
                <a:lnTo>
                  <a:pt x="134832" y="7070"/>
                </a:lnTo>
                <a:lnTo>
                  <a:pt x="106918" y="26177"/>
                </a:lnTo>
                <a:lnTo>
                  <a:pt x="87838" y="54167"/>
                </a:lnTo>
                <a:lnTo>
                  <a:pt x="80771" y="87884"/>
                </a:lnTo>
                <a:lnTo>
                  <a:pt x="87838" y="121600"/>
                </a:lnTo>
                <a:lnTo>
                  <a:pt x="106918" y="149590"/>
                </a:lnTo>
                <a:lnTo>
                  <a:pt x="134832" y="168697"/>
                </a:lnTo>
                <a:lnTo>
                  <a:pt x="168401" y="175768"/>
                </a:lnTo>
                <a:lnTo>
                  <a:pt x="201971" y="168697"/>
                </a:lnTo>
                <a:lnTo>
                  <a:pt x="229885" y="149590"/>
                </a:lnTo>
                <a:lnTo>
                  <a:pt x="248965" y="121600"/>
                </a:lnTo>
                <a:lnTo>
                  <a:pt x="256031" y="87884"/>
                </a:lnTo>
                <a:lnTo>
                  <a:pt x="248965" y="52774"/>
                </a:lnTo>
                <a:lnTo>
                  <a:pt x="229885" y="24939"/>
                </a:lnTo>
                <a:lnTo>
                  <a:pt x="201971" y="6605"/>
                </a:lnTo>
                <a:lnTo>
                  <a:pt x="16840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485388" y="343966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3"/>
                </a:moveTo>
                <a:lnTo>
                  <a:pt x="70992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2"/>
                </a:lnTo>
                <a:lnTo>
                  <a:pt x="165735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5" y="283972"/>
                </a:lnTo>
                <a:lnTo>
                  <a:pt x="338327" y="283972"/>
                </a:lnTo>
                <a:lnTo>
                  <a:pt x="338327" y="280543"/>
                </a:lnTo>
                <a:close/>
              </a:path>
              <a:path w="338454" h="821689">
                <a:moveTo>
                  <a:pt x="263906" y="520573"/>
                </a:moveTo>
                <a:lnTo>
                  <a:pt x="172592" y="520573"/>
                </a:lnTo>
                <a:lnTo>
                  <a:pt x="175895" y="524002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4" h="821689">
                <a:moveTo>
                  <a:pt x="338327" y="283972"/>
                </a:moveTo>
                <a:lnTo>
                  <a:pt x="274065" y="283972"/>
                </a:lnTo>
                <a:lnTo>
                  <a:pt x="277367" y="287274"/>
                </a:lnTo>
                <a:lnTo>
                  <a:pt x="277367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5"/>
                </a:lnTo>
                <a:lnTo>
                  <a:pt x="338327" y="283972"/>
                </a:lnTo>
                <a:close/>
              </a:path>
              <a:path w="338454" h="821689">
                <a:moveTo>
                  <a:pt x="274065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5" y="192659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34867" y="3439667"/>
            <a:ext cx="337185" cy="821690"/>
          </a:xfrm>
          <a:custGeom>
            <a:avLst/>
            <a:gdLst/>
            <a:ahLst/>
            <a:cxnLst/>
            <a:rect l="l" t="t" r="r" b="b"/>
            <a:pathLst>
              <a:path w="337185" h="821689">
                <a:moveTo>
                  <a:pt x="336804" y="280543"/>
                </a:moveTo>
                <a:lnTo>
                  <a:pt x="70738" y="280543"/>
                </a:lnTo>
                <a:lnTo>
                  <a:pt x="74040" y="283972"/>
                </a:lnTo>
                <a:lnTo>
                  <a:pt x="74040" y="777494"/>
                </a:lnTo>
                <a:lnTo>
                  <a:pt x="77583" y="794325"/>
                </a:lnTo>
                <a:lnTo>
                  <a:pt x="87137" y="808323"/>
                </a:lnTo>
                <a:lnTo>
                  <a:pt x="101097" y="817891"/>
                </a:lnTo>
                <a:lnTo>
                  <a:pt x="117856" y="821436"/>
                </a:lnTo>
                <a:lnTo>
                  <a:pt x="134667" y="817891"/>
                </a:lnTo>
                <a:lnTo>
                  <a:pt x="148621" y="808323"/>
                </a:lnTo>
                <a:lnTo>
                  <a:pt x="158146" y="794325"/>
                </a:lnTo>
                <a:lnTo>
                  <a:pt x="161670" y="777494"/>
                </a:lnTo>
                <a:lnTo>
                  <a:pt x="161670" y="524002"/>
                </a:lnTo>
                <a:lnTo>
                  <a:pt x="164972" y="520573"/>
                </a:lnTo>
                <a:lnTo>
                  <a:pt x="262762" y="520573"/>
                </a:lnTo>
                <a:lnTo>
                  <a:pt x="262762" y="287274"/>
                </a:lnTo>
                <a:lnTo>
                  <a:pt x="266065" y="283972"/>
                </a:lnTo>
                <a:lnTo>
                  <a:pt x="336804" y="283972"/>
                </a:lnTo>
                <a:lnTo>
                  <a:pt x="336804" y="280543"/>
                </a:lnTo>
                <a:close/>
              </a:path>
              <a:path w="337185" h="821689">
                <a:moveTo>
                  <a:pt x="262762" y="520573"/>
                </a:moveTo>
                <a:lnTo>
                  <a:pt x="171831" y="520573"/>
                </a:lnTo>
                <a:lnTo>
                  <a:pt x="175132" y="524002"/>
                </a:lnTo>
                <a:lnTo>
                  <a:pt x="175132" y="777494"/>
                </a:lnTo>
                <a:lnTo>
                  <a:pt x="178657" y="794325"/>
                </a:lnTo>
                <a:lnTo>
                  <a:pt x="188182" y="808323"/>
                </a:lnTo>
                <a:lnTo>
                  <a:pt x="202136" y="817891"/>
                </a:lnTo>
                <a:lnTo>
                  <a:pt x="218947" y="821436"/>
                </a:lnTo>
                <a:lnTo>
                  <a:pt x="235706" y="817891"/>
                </a:lnTo>
                <a:lnTo>
                  <a:pt x="249666" y="808323"/>
                </a:lnTo>
                <a:lnTo>
                  <a:pt x="259220" y="794325"/>
                </a:lnTo>
                <a:lnTo>
                  <a:pt x="262762" y="777494"/>
                </a:lnTo>
                <a:lnTo>
                  <a:pt x="262762" y="520573"/>
                </a:lnTo>
                <a:close/>
              </a:path>
              <a:path w="337185" h="821689">
                <a:moveTo>
                  <a:pt x="336804" y="283972"/>
                </a:moveTo>
                <a:lnTo>
                  <a:pt x="272795" y="283972"/>
                </a:lnTo>
                <a:lnTo>
                  <a:pt x="276224" y="287274"/>
                </a:lnTo>
                <a:lnTo>
                  <a:pt x="276224" y="564515"/>
                </a:lnTo>
                <a:lnTo>
                  <a:pt x="278590" y="576403"/>
                </a:lnTo>
                <a:lnTo>
                  <a:pt x="285051" y="586089"/>
                </a:lnTo>
                <a:lnTo>
                  <a:pt x="294655" y="592607"/>
                </a:lnTo>
                <a:lnTo>
                  <a:pt x="306451" y="594995"/>
                </a:lnTo>
                <a:lnTo>
                  <a:pt x="318319" y="592607"/>
                </a:lnTo>
                <a:lnTo>
                  <a:pt x="327961" y="586089"/>
                </a:lnTo>
                <a:lnTo>
                  <a:pt x="334436" y="576403"/>
                </a:lnTo>
                <a:lnTo>
                  <a:pt x="336804" y="564515"/>
                </a:lnTo>
                <a:lnTo>
                  <a:pt x="336804" y="283972"/>
                </a:lnTo>
                <a:close/>
              </a:path>
              <a:path w="337185" h="821689">
                <a:moveTo>
                  <a:pt x="272795" y="192659"/>
                </a:moveTo>
                <a:lnTo>
                  <a:pt x="64007" y="192659"/>
                </a:lnTo>
                <a:lnTo>
                  <a:pt x="39808" y="197467"/>
                </a:lnTo>
                <a:lnTo>
                  <a:pt x="19383" y="210835"/>
                </a:lnTo>
                <a:lnTo>
                  <a:pt x="5268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67" y="573027"/>
                </a:lnTo>
                <a:lnTo>
                  <a:pt x="8842" y="582707"/>
                </a:lnTo>
                <a:lnTo>
                  <a:pt x="18484" y="589196"/>
                </a:lnTo>
                <a:lnTo>
                  <a:pt x="30352" y="591566"/>
                </a:lnTo>
                <a:lnTo>
                  <a:pt x="42148" y="589196"/>
                </a:lnTo>
                <a:lnTo>
                  <a:pt x="51752" y="582707"/>
                </a:lnTo>
                <a:lnTo>
                  <a:pt x="58213" y="573027"/>
                </a:lnTo>
                <a:lnTo>
                  <a:pt x="60579" y="561086"/>
                </a:lnTo>
                <a:lnTo>
                  <a:pt x="60579" y="283972"/>
                </a:lnTo>
                <a:lnTo>
                  <a:pt x="64007" y="280543"/>
                </a:lnTo>
                <a:lnTo>
                  <a:pt x="336804" y="280543"/>
                </a:lnTo>
                <a:lnTo>
                  <a:pt x="336804" y="260350"/>
                </a:lnTo>
                <a:lnTo>
                  <a:pt x="331535" y="232628"/>
                </a:lnTo>
                <a:lnTo>
                  <a:pt x="317420" y="211264"/>
                </a:lnTo>
                <a:lnTo>
                  <a:pt x="296995" y="197520"/>
                </a:lnTo>
                <a:lnTo>
                  <a:pt x="272795" y="192659"/>
                </a:lnTo>
                <a:close/>
              </a:path>
              <a:path w="337185" h="821689">
                <a:moveTo>
                  <a:pt x="168402" y="0"/>
                </a:moveTo>
                <a:lnTo>
                  <a:pt x="134832" y="7070"/>
                </a:lnTo>
                <a:lnTo>
                  <a:pt x="106918" y="26177"/>
                </a:lnTo>
                <a:lnTo>
                  <a:pt x="87838" y="54167"/>
                </a:lnTo>
                <a:lnTo>
                  <a:pt x="80771" y="87884"/>
                </a:lnTo>
                <a:lnTo>
                  <a:pt x="87838" y="121600"/>
                </a:lnTo>
                <a:lnTo>
                  <a:pt x="106918" y="149590"/>
                </a:lnTo>
                <a:lnTo>
                  <a:pt x="134832" y="168697"/>
                </a:lnTo>
                <a:lnTo>
                  <a:pt x="168402" y="175768"/>
                </a:lnTo>
                <a:lnTo>
                  <a:pt x="201971" y="168697"/>
                </a:lnTo>
                <a:lnTo>
                  <a:pt x="229885" y="149590"/>
                </a:lnTo>
                <a:lnTo>
                  <a:pt x="248965" y="121600"/>
                </a:lnTo>
                <a:lnTo>
                  <a:pt x="256031" y="87884"/>
                </a:lnTo>
                <a:lnTo>
                  <a:pt x="248965" y="52774"/>
                </a:lnTo>
                <a:lnTo>
                  <a:pt x="229885" y="24939"/>
                </a:lnTo>
                <a:lnTo>
                  <a:pt x="201971" y="6605"/>
                </a:lnTo>
                <a:lnTo>
                  <a:pt x="168402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40763" y="3439667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5" h="821689">
                <a:moveTo>
                  <a:pt x="338328" y="280543"/>
                </a:moveTo>
                <a:lnTo>
                  <a:pt x="70993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2"/>
                </a:lnTo>
                <a:lnTo>
                  <a:pt x="165735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5" y="283972"/>
                </a:lnTo>
                <a:lnTo>
                  <a:pt x="338328" y="283972"/>
                </a:lnTo>
                <a:lnTo>
                  <a:pt x="338328" y="280543"/>
                </a:lnTo>
                <a:close/>
              </a:path>
              <a:path w="338455" h="821689">
                <a:moveTo>
                  <a:pt x="263906" y="520573"/>
                </a:moveTo>
                <a:lnTo>
                  <a:pt x="172593" y="520573"/>
                </a:lnTo>
                <a:lnTo>
                  <a:pt x="175894" y="524002"/>
                </a:lnTo>
                <a:lnTo>
                  <a:pt x="175894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5" h="821689">
                <a:moveTo>
                  <a:pt x="338328" y="283972"/>
                </a:moveTo>
                <a:lnTo>
                  <a:pt x="274066" y="283972"/>
                </a:lnTo>
                <a:lnTo>
                  <a:pt x="277368" y="287274"/>
                </a:lnTo>
                <a:lnTo>
                  <a:pt x="277368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5"/>
                </a:lnTo>
                <a:lnTo>
                  <a:pt x="338328" y="283972"/>
                </a:lnTo>
                <a:close/>
              </a:path>
              <a:path w="338455" h="821689">
                <a:moveTo>
                  <a:pt x="277368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8" y="280543"/>
                </a:lnTo>
                <a:lnTo>
                  <a:pt x="338328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8" y="192659"/>
                </a:lnTo>
                <a:close/>
              </a:path>
              <a:path w="338455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544567" y="1459991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8" y="280543"/>
                </a:moveTo>
                <a:lnTo>
                  <a:pt x="70993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2"/>
                </a:lnTo>
                <a:lnTo>
                  <a:pt x="165735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5" y="283972"/>
                </a:lnTo>
                <a:lnTo>
                  <a:pt x="338328" y="283972"/>
                </a:lnTo>
                <a:lnTo>
                  <a:pt x="338328" y="280543"/>
                </a:lnTo>
                <a:close/>
              </a:path>
              <a:path w="338454" h="821689">
                <a:moveTo>
                  <a:pt x="263906" y="520573"/>
                </a:moveTo>
                <a:lnTo>
                  <a:pt x="172593" y="520573"/>
                </a:lnTo>
                <a:lnTo>
                  <a:pt x="175895" y="524002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4" h="821689">
                <a:moveTo>
                  <a:pt x="338328" y="283972"/>
                </a:moveTo>
                <a:lnTo>
                  <a:pt x="274066" y="283972"/>
                </a:lnTo>
                <a:lnTo>
                  <a:pt x="277368" y="287274"/>
                </a:lnTo>
                <a:lnTo>
                  <a:pt x="277368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5"/>
                </a:lnTo>
                <a:lnTo>
                  <a:pt x="338328" y="283972"/>
                </a:lnTo>
                <a:close/>
              </a:path>
              <a:path w="338454" h="821689">
                <a:moveTo>
                  <a:pt x="274066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8" y="280543"/>
                </a:lnTo>
                <a:lnTo>
                  <a:pt x="338328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6" y="192659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192523" y="1459991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3"/>
                </a:moveTo>
                <a:lnTo>
                  <a:pt x="70992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2"/>
                </a:lnTo>
                <a:lnTo>
                  <a:pt x="165735" y="520573"/>
                </a:lnTo>
                <a:lnTo>
                  <a:pt x="263905" y="520573"/>
                </a:lnTo>
                <a:lnTo>
                  <a:pt x="263905" y="287274"/>
                </a:lnTo>
                <a:lnTo>
                  <a:pt x="267335" y="283972"/>
                </a:lnTo>
                <a:lnTo>
                  <a:pt x="338327" y="283972"/>
                </a:lnTo>
                <a:lnTo>
                  <a:pt x="338327" y="280543"/>
                </a:lnTo>
                <a:close/>
              </a:path>
              <a:path w="338454" h="821689">
                <a:moveTo>
                  <a:pt x="263905" y="520573"/>
                </a:moveTo>
                <a:lnTo>
                  <a:pt x="172592" y="520573"/>
                </a:lnTo>
                <a:lnTo>
                  <a:pt x="175895" y="524002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5" y="777494"/>
                </a:lnTo>
                <a:lnTo>
                  <a:pt x="263905" y="520573"/>
                </a:lnTo>
                <a:close/>
              </a:path>
              <a:path w="338454" h="821689">
                <a:moveTo>
                  <a:pt x="338327" y="283972"/>
                </a:moveTo>
                <a:lnTo>
                  <a:pt x="274065" y="283972"/>
                </a:lnTo>
                <a:lnTo>
                  <a:pt x="277367" y="287274"/>
                </a:lnTo>
                <a:lnTo>
                  <a:pt x="277367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5"/>
                </a:lnTo>
                <a:lnTo>
                  <a:pt x="338327" y="283972"/>
                </a:lnTo>
                <a:close/>
              </a:path>
              <a:path w="338454" h="821689">
                <a:moveTo>
                  <a:pt x="277367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7" y="192659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896611" y="1459991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3"/>
                </a:moveTo>
                <a:lnTo>
                  <a:pt x="70992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2"/>
                </a:lnTo>
                <a:lnTo>
                  <a:pt x="165735" y="520573"/>
                </a:lnTo>
                <a:lnTo>
                  <a:pt x="263905" y="520573"/>
                </a:lnTo>
                <a:lnTo>
                  <a:pt x="263905" y="287274"/>
                </a:lnTo>
                <a:lnTo>
                  <a:pt x="267335" y="283972"/>
                </a:lnTo>
                <a:lnTo>
                  <a:pt x="338327" y="283972"/>
                </a:lnTo>
                <a:lnTo>
                  <a:pt x="338327" y="280543"/>
                </a:lnTo>
                <a:close/>
              </a:path>
              <a:path w="338454" h="821689">
                <a:moveTo>
                  <a:pt x="263905" y="520573"/>
                </a:moveTo>
                <a:lnTo>
                  <a:pt x="172592" y="520573"/>
                </a:lnTo>
                <a:lnTo>
                  <a:pt x="175895" y="524002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5" y="777494"/>
                </a:lnTo>
                <a:lnTo>
                  <a:pt x="263905" y="520573"/>
                </a:lnTo>
                <a:close/>
              </a:path>
              <a:path w="338454" h="821689">
                <a:moveTo>
                  <a:pt x="338327" y="283972"/>
                </a:moveTo>
                <a:lnTo>
                  <a:pt x="274065" y="283972"/>
                </a:lnTo>
                <a:lnTo>
                  <a:pt x="277367" y="287274"/>
                </a:lnTo>
                <a:lnTo>
                  <a:pt x="277367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5"/>
                </a:lnTo>
                <a:lnTo>
                  <a:pt x="338327" y="283972"/>
                </a:lnTo>
                <a:close/>
              </a:path>
              <a:path w="338454" h="821689">
                <a:moveTo>
                  <a:pt x="274065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5" y="192659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248655" y="1459991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8" y="280543"/>
                </a:moveTo>
                <a:lnTo>
                  <a:pt x="70993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4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2"/>
                </a:lnTo>
                <a:lnTo>
                  <a:pt x="165735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5" y="283972"/>
                </a:lnTo>
                <a:lnTo>
                  <a:pt x="338328" y="283972"/>
                </a:lnTo>
                <a:lnTo>
                  <a:pt x="338328" y="280543"/>
                </a:lnTo>
                <a:close/>
              </a:path>
              <a:path w="338454" h="821689">
                <a:moveTo>
                  <a:pt x="263906" y="520573"/>
                </a:moveTo>
                <a:lnTo>
                  <a:pt x="172593" y="520573"/>
                </a:lnTo>
                <a:lnTo>
                  <a:pt x="175895" y="524002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4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4" h="821689">
                <a:moveTo>
                  <a:pt x="338328" y="283972"/>
                </a:moveTo>
                <a:lnTo>
                  <a:pt x="274066" y="283972"/>
                </a:lnTo>
                <a:lnTo>
                  <a:pt x="277368" y="287274"/>
                </a:lnTo>
                <a:lnTo>
                  <a:pt x="277368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5"/>
                </a:lnTo>
                <a:lnTo>
                  <a:pt x="338328" y="283972"/>
                </a:lnTo>
                <a:close/>
              </a:path>
              <a:path w="338454" h="821689">
                <a:moveTo>
                  <a:pt x="274066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8" y="280543"/>
                </a:lnTo>
                <a:lnTo>
                  <a:pt x="338328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6" y="192659"/>
                </a:lnTo>
                <a:close/>
              </a:path>
              <a:path w="338454" h="821689">
                <a:moveTo>
                  <a:pt x="169164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4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4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567428" y="3442715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3"/>
                </a:moveTo>
                <a:lnTo>
                  <a:pt x="70993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2"/>
                </a:lnTo>
                <a:lnTo>
                  <a:pt x="165735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5" y="283972"/>
                </a:lnTo>
                <a:lnTo>
                  <a:pt x="338327" y="283972"/>
                </a:lnTo>
                <a:lnTo>
                  <a:pt x="338327" y="280543"/>
                </a:lnTo>
                <a:close/>
              </a:path>
              <a:path w="338454" h="821689">
                <a:moveTo>
                  <a:pt x="263906" y="520573"/>
                </a:moveTo>
                <a:lnTo>
                  <a:pt x="172593" y="520573"/>
                </a:lnTo>
                <a:lnTo>
                  <a:pt x="175895" y="524002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4" h="821689">
                <a:moveTo>
                  <a:pt x="338327" y="283972"/>
                </a:moveTo>
                <a:lnTo>
                  <a:pt x="274066" y="283972"/>
                </a:lnTo>
                <a:lnTo>
                  <a:pt x="277368" y="287274"/>
                </a:lnTo>
                <a:lnTo>
                  <a:pt x="277368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5"/>
                </a:lnTo>
                <a:lnTo>
                  <a:pt x="338327" y="283972"/>
                </a:lnTo>
                <a:close/>
              </a:path>
              <a:path w="338454" h="821689">
                <a:moveTo>
                  <a:pt x="274066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6" y="192659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215384" y="3442715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3"/>
                </a:moveTo>
                <a:lnTo>
                  <a:pt x="70992" y="280543"/>
                </a:lnTo>
                <a:lnTo>
                  <a:pt x="74421" y="283972"/>
                </a:lnTo>
                <a:lnTo>
                  <a:pt x="74421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4"/>
                </a:lnTo>
                <a:lnTo>
                  <a:pt x="162432" y="524002"/>
                </a:lnTo>
                <a:lnTo>
                  <a:pt x="165735" y="520573"/>
                </a:lnTo>
                <a:lnTo>
                  <a:pt x="263905" y="520573"/>
                </a:lnTo>
                <a:lnTo>
                  <a:pt x="263905" y="287274"/>
                </a:lnTo>
                <a:lnTo>
                  <a:pt x="267335" y="283972"/>
                </a:lnTo>
                <a:lnTo>
                  <a:pt x="338327" y="283972"/>
                </a:lnTo>
                <a:lnTo>
                  <a:pt x="338327" y="280543"/>
                </a:lnTo>
                <a:close/>
              </a:path>
              <a:path w="338454" h="821689">
                <a:moveTo>
                  <a:pt x="263905" y="520573"/>
                </a:moveTo>
                <a:lnTo>
                  <a:pt x="172592" y="520573"/>
                </a:lnTo>
                <a:lnTo>
                  <a:pt x="175894" y="524002"/>
                </a:lnTo>
                <a:lnTo>
                  <a:pt x="175894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5" y="777494"/>
                </a:lnTo>
                <a:lnTo>
                  <a:pt x="263905" y="520573"/>
                </a:lnTo>
                <a:close/>
              </a:path>
              <a:path w="338454" h="821689">
                <a:moveTo>
                  <a:pt x="338327" y="283972"/>
                </a:moveTo>
                <a:lnTo>
                  <a:pt x="274065" y="283972"/>
                </a:lnTo>
                <a:lnTo>
                  <a:pt x="277367" y="287274"/>
                </a:lnTo>
                <a:lnTo>
                  <a:pt x="277367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5"/>
                </a:lnTo>
                <a:lnTo>
                  <a:pt x="338327" y="283972"/>
                </a:lnTo>
                <a:close/>
              </a:path>
              <a:path w="338454" h="821689">
                <a:moveTo>
                  <a:pt x="277367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571" y="232628"/>
                </a:lnTo>
                <a:lnTo>
                  <a:pt x="320563" y="211264"/>
                </a:lnTo>
                <a:lnTo>
                  <a:pt x="301198" y="197520"/>
                </a:lnTo>
                <a:lnTo>
                  <a:pt x="277367" y="192659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567" y="52774"/>
                </a:lnTo>
                <a:lnTo>
                  <a:pt x="232219" y="24939"/>
                </a:lnTo>
                <a:lnTo>
                  <a:pt x="204346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919471" y="3442715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7" y="280543"/>
                </a:moveTo>
                <a:lnTo>
                  <a:pt x="70992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2" y="777494"/>
                </a:lnTo>
                <a:lnTo>
                  <a:pt x="162432" y="524002"/>
                </a:lnTo>
                <a:lnTo>
                  <a:pt x="165735" y="520573"/>
                </a:lnTo>
                <a:lnTo>
                  <a:pt x="263905" y="520573"/>
                </a:lnTo>
                <a:lnTo>
                  <a:pt x="263905" y="287274"/>
                </a:lnTo>
                <a:lnTo>
                  <a:pt x="267335" y="283972"/>
                </a:lnTo>
                <a:lnTo>
                  <a:pt x="338327" y="283972"/>
                </a:lnTo>
                <a:lnTo>
                  <a:pt x="338327" y="280543"/>
                </a:lnTo>
                <a:close/>
              </a:path>
              <a:path w="338454" h="821689">
                <a:moveTo>
                  <a:pt x="263905" y="520573"/>
                </a:moveTo>
                <a:lnTo>
                  <a:pt x="172592" y="520573"/>
                </a:lnTo>
                <a:lnTo>
                  <a:pt x="175894" y="524002"/>
                </a:lnTo>
                <a:lnTo>
                  <a:pt x="175894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5" y="777494"/>
                </a:lnTo>
                <a:lnTo>
                  <a:pt x="263905" y="520573"/>
                </a:lnTo>
                <a:close/>
              </a:path>
              <a:path w="338454" h="821689">
                <a:moveTo>
                  <a:pt x="338327" y="283972"/>
                </a:moveTo>
                <a:lnTo>
                  <a:pt x="274065" y="283972"/>
                </a:lnTo>
                <a:lnTo>
                  <a:pt x="277367" y="287274"/>
                </a:lnTo>
                <a:lnTo>
                  <a:pt x="277367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7" y="564515"/>
                </a:lnTo>
                <a:lnTo>
                  <a:pt x="338327" y="283972"/>
                </a:lnTo>
                <a:close/>
              </a:path>
              <a:path w="338454" h="821689">
                <a:moveTo>
                  <a:pt x="274065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79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7" y="280543"/>
                </a:lnTo>
                <a:lnTo>
                  <a:pt x="338327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5" y="192659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2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271515" y="3442715"/>
            <a:ext cx="338455" cy="821690"/>
          </a:xfrm>
          <a:custGeom>
            <a:avLst/>
            <a:gdLst/>
            <a:ahLst/>
            <a:cxnLst/>
            <a:rect l="l" t="t" r="r" b="b"/>
            <a:pathLst>
              <a:path w="338454" h="821689">
                <a:moveTo>
                  <a:pt x="338328" y="280543"/>
                </a:moveTo>
                <a:lnTo>
                  <a:pt x="70993" y="280543"/>
                </a:lnTo>
                <a:lnTo>
                  <a:pt x="74422" y="283972"/>
                </a:lnTo>
                <a:lnTo>
                  <a:pt x="74422" y="777494"/>
                </a:lnTo>
                <a:lnTo>
                  <a:pt x="77966" y="794325"/>
                </a:lnTo>
                <a:lnTo>
                  <a:pt x="87534" y="808323"/>
                </a:lnTo>
                <a:lnTo>
                  <a:pt x="101532" y="817891"/>
                </a:lnTo>
                <a:lnTo>
                  <a:pt x="118363" y="821436"/>
                </a:lnTo>
                <a:lnTo>
                  <a:pt x="135268" y="817891"/>
                </a:lnTo>
                <a:lnTo>
                  <a:pt x="149304" y="808323"/>
                </a:lnTo>
                <a:lnTo>
                  <a:pt x="158886" y="794325"/>
                </a:lnTo>
                <a:lnTo>
                  <a:pt x="162433" y="777494"/>
                </a:lnTo>
                <a:lnTo>
                  <a:pt x="162433" y="524002"/>
                </a:lnTo>
                <a:lnTo>
                  <a:pt x="165735" y="520573"/>
                </a:lnTo>
                <a:lnTo>
                  <a:pt x="263906" y="520573"/>
                </a:lnTo>
                <a:lnTo>
                  <a:pt x="263906" y="287274"/>
                </a:lnTo>
                <a:lnTo>
                  <a:pt x="267335" y="283972"/>
                </a:lnTo>
                <a:lnTo>
                  <a:pt x="338328" y="283972"/>
                </a:lnTo>
                <a:lnTo>
                  <a:pt x="338328" y="280543"/>
                </a:lnTo>
                <a:close/>
              </a:path>
              <a:path w="338454" h="821689">
                <a:moveTo>
                  <a:pt x="263906" y="520573"/>
                </a:moveTo>
                <a:lnTo>
                  <a:pt x="172593" y="520573"/>
                </a:lnTo>
                <a:lnTo>
                  <a:pt x="175895" y="524002"/>
                </a:lnTo>
                <a:lnTo>
                  <a:pt x="175895" y="777494"/>
                </a:lnTo>
                <a:lnTo>
                  <a:pt x="179441" y="794325"/>
                </a:lnTo>
                <a:lnTo>
                  <a:pt x="189023" y="808323"/>
                </a:lnTo>
                <a:lnTo>
                  <a:pt x="203059" y="817891"/>
                </a:lnTo>
                <a:lnTo>
                  <a:pt x="219963" y="821436"/>
                </a:lnTo>
                <a:lnTo>
                  <a:pt x="236795" y="817891"/>
                </a:lnTo>
                <a:lnTo>
                  <a:pt x="250793" y="808323"/>
                </a:lnTo>
                <a:lnTo>
                  <a:pt x="260361" y="794325"/>
                </a:lnTo>
                <a:lnTo>
                  <a:pt x="263906" y="777494"/>
                </a:lnTo>
                <a:lnTo>
                  <a:pt x="263906" y="520573"/>
                </a:lnTo>
                <a:close/>
              </a:path>
              <a:path w="338454" h="821689">
                <a:moveTo>
                  <a:pt x="338328" y="283972"/>
                </a:moveTo>
                <a:lnTo>
                  <a:pt x="274066" y="283972"/>
                </a:lnTo>
                <a:lnTo>
                  <a:pt x="277368" y="287274"/>
                </a:lnTo>
                <a:lnTo>
                  <a:pt x="277368" y="564515"/>
                </a:lnTo>
                <a:lnTo>
                  <a:pt x="279755" y="576403"/>
                </a:lnTo>
                <a:lnTo>
                  <a:pt x="286273" y="586089"/>
                </a:lnTo>
                <a:lnTo>
                  <a:pt x="295959" y="592607"/>
                </a:lnTo>
                <a:lnTo>
                  <a:pt x="307848" y="594995"/>
                </a:lnTo>
                <a:lnTo>
                  <a:pt x="319736" y="592607"/>
                </a:lnTo>
                <a:lnTo>
                  <a:pt x="329422" y="586089"/>
                </a:lnTo>
                <a:lnTo>
                  <a:pt x="335940" y="576403"/>
                </a:lnTo>
                <a:lnTo>
                  <a:pt x="338328" y="564515"/>
                </a:lnTo>
                <a:lnTo>
                  <a:pt x="338328" y="283972"/>
                </a:lnTo>
                <a:close/>
              </a:path>
              <a:path w="338454" h="821689">
                <a:moveTo>
                  <a:pt x="274066" y="192659"/>
                </a:moveTo>
                <a:lnTo>
                  <a:pt x="64262" y="192659"/>
                </a:lnTo>
                <a:lnTo>
                  <a:pt x="39969" y="197467"/>
                </a:lnTo>
                <a:lnTo>
                  <a:pt x="19462" y="210835"/>
                </a:lnTo>
                <a:lnTo>
                  <a:pt x="5290" y="231181"/>
                </a:lnTo>
                <a:lnTo>
                  <a:pt x="0" y="256921"/>
                </a:lnTo>
                <a:lnTo>
                  <a:pt x="0" y="561086"/>
                </a:lnTo>
                <a:lnTo>
                  <a:pt x="2387" y="573027"/>
                </a:lnTo>
                <a:lnTo>
                  <a:pt x="8905" y="582707"/>
                </a:lnTo>
                <a:lnTo>
                  <a:pt x="18591" y="589196"/>
                </a:lnTo>
                <a:lnTo>
                  <a:pt x="30480" y="591566"/>
                </a:lnTo>
                <a:lnTo>
                  <a:pt x="42368" y="589196"/>
                </a:lnTo>
                <a:lnTo>
                  <a:pt x="52054" y="582707"/>
                </a:lnTo>
                <a:lnTo>
                  <a:pt x="58572" y="573027"/>
                </a:lnTo>
                <a:lnTo>
                  <a:pt x="60960" y="561086"/>
                </a:lnTo>
                <a:lnTo>
                  <a:pt x="60960" y="283972"/>
                </a:lnTo>
                <a:lnTo>
                  <a:pt x="64262" y="280543"/>
                </a:lnTo>
                <a:lnTo>
                  <a:pt x="338328" y="280543"/>
                </a:lnTo>
                <a:lnTo>
                  <a:pt x="338328" y="260350"/>
                </a:lnTo>
                <a:lnTo>
                  <a:pt x="333037" y="232628"/>
                </a:lnTo>
                <a:lnTo>
                  <a:pt x="318865" y="211264"/>
                </a:lnTo>
                <a:lnTo>
                  <a:pt x="298358" y="197520"/>
                </a:lnTo>
                <a:lnTo>
                  <a:pt x="274066" y="192659"/>
                </a:lnTo>
                <a:close/>
              </a:path>
              <a:path w="338454" h="821689">
                <a:moveTo>
                  <a:pt x="169163" y="0"/>
                </a:moveTo>
                <a:lnTo>
                  <a:pt x="135427" y="7070"/>
                </a:lnTo>
                <a:lnTo>
                  <a:pt x="107394" y="26177"/>
                </a:lnTo>
                <a:lnTo>
                  <a:pt x="88243" y="54167"/>
                </a:lnTo>
                <a:lnTo>
                  <a:pt x="81153" y="87884"/>
                </a:lnTo>
                <a:lnTo>
                  <a:pt x="88243" y="121600"/>
                </a:lnTo>
                <a:lnTo>
                  <a:pt x="107394" y="149590"/>
                </a:lnTo>
                <a:lnTo>
                  <a:pt x="135427" y="168697"/>
                </a:lnTo>
                <a:lnTo>
                  <a:pt x="169163" y="175768"/>
                </a:lnTo>
                <a:lnTo>
                  <a:pt x="202900" y="168697"/>
                </a:lnTo>
                <a:lnTo>
                  <a:pt x="230933" y="149590"/>
                </a:lnTo>
                <a:lnTo>
                  <a:pt x="250084" y="121600"/>
                </a:lnTo>
                <a:lnTo>
                  <a:pt x="257175" y="87884"/>
                </a:lnTo>
                <a:lnTo>
                  <a:pt x="250084" y="52774"/>
                </a:lnTo>
                <a:lnTo>
                  <a:pt x="230933" y="24939"/>
                </a:lnTo>
                <a:lnTo>
                  <a:pt x="202900" y="6605"/>
                </a:lnTo>
                <a:lnTo>
                  <a:pt x="169163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000500" y="1600200"/>
            <a:ext cx="0" cy="2606675"/>
          </a:xfrm>
          <a:custGeom>
            <a:avLst/>
            <a:gdLst/>
            <a:ahLst/>
            <a:cxnLst/>
            <a:rect l="l" t="t" r="r" b="b"/>
            <a:pathLst>
              <a:path w="0" h="2606675">
                <a:moveTo>
                  <a:pt x="0" y="0"/>
                </a:moveTo>
                <a:lnTo>
                  <a:pt x="0" y="2606294"/>
                </a:lnTo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784859" y="1414272"/>
            <a:ext cx="3124200" cy="914400"/>
          </a:xfrm>
          <a:prstGeom prst="rect">
            <a:avLst/>
          </a:prstGeom>
          <a:ln w="9525">
            <a:solidFill>
              <a:srgbClr val="160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75565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产品线1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78763" y="2386583"/>
            <a:ext cx="3124200" cy="916305"/>
          </a:xfrm>
          <a:prstGeom prst="rect">
            <a:avLst/>
          </a:prstGeom>
          <a:ln w="9525">
            <a:solidFill>
              <a:srgbClr val="160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81915">
              <a:lnSpc>
                <a:spcPct val="100000"/>
              </a:lnSpc>
              <a:spcBef>
                <a:spcPts val="1035"/>
              </a:spcBef>
            </a:pPr>
            <a:r>
              <a:rPr dirty="0" sz="1200">
                <a:latin typeface="微软雅黑"/>
                <a:cs typeface="微软雅黑"/>
              </a:rPr>
              <a:t>产品线2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69619" y="3389376"/>
            <a:ext cx="3124200" cy="931544"/>
          </a:xfrm>
          <a:prstGeom prst="rect">
            <a:avLst/>
          </a:prstGeom>
          <a:ln w="9525">
            <a:solidFill>
              <a:srgbClr val="160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150"/>
              </a:spcBef>
            </a:pPr>
            <a:r>
              <a:rPr dirty="0" sz="1200">
                <a:latin typeface="微软雅黑"/>
                <a:cs typeface="微软雅黑"/>
              </a:rPr>
              <a:t>产品线3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001511" y="1664207"/>
            <a:ext cx="403860" cy="2336800"/>
          </a:xfrm>
          <a:custGeom>
            <a:avLst/>
            <a:gdLst/>
            <a:ahLst/>
            <a:cxnLst/>
            <a:rect l="l" t="t" r="r" b="b"/>
            <a:pathLst>
              <a:path w="403860" h="2336800">
                <a:moveTo>
                  <a:pt x="0" y="0"/>
                </a:moveTo>
                <a:lnTo>
                  <a:pt x="0" y="2336291"/>
                </a:lnTo>
                <a:lnTo>
                  <a:pt x="403860" y="1168145"/>
                </a:lnTo>
                <a:lnTo>
                  <a:pt x="0" y="0"/>
                </a:lnTo>
                <a:close/>
              </a:path>
            </a:pathLst>
          </a:custGeom>
          <a:solidFill>
            <a:srgbClr val="778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757529" y="903224"/>
            <a:ext cx="72529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背景：真的Scrum团队成型</a:t>
            </a:r>
            <a:r>
              <a:rPr dirty="0" sz="1600" spc="-20">
                <a:latin typeface="微软雅黑"/>
                <a:cs typeface="微软雅黑"/>
              </a:rPr>
              <a:t> </a:t>
            </a:r>
            <a:r>
              <a:rPr dirty="0" sz="1200">
                <a:solidFill>
                  <a:srgbClr val="A6A6A6"/>
                </a:solidFill>
                <a:latin typeface="微软雅黑"/>
                <a:cs typeface="微软雅黑"/>
              </a:rPr>
              <a:t>测试主要负责人离职，新的老板有相关观念，外加不断的理念课程分享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28</a:t>
            </a:fld>
          </a:p>
        </p:txBody>
      </p:sp>
      <p:sp>
        <p:nvSpPr>
          <p:cNvPr id="60" name="object 60"/>
          <p:cNvSpPr txBox="1"/>
          <p:nvPr/>
        </p:nvSpPr>
        <p:spPr>
          <a:xfrm>
            <a:off x="757529" y="4884927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微软雅黑"/>
                <a:cs typeface="微软雅黑"/>
              </a:rPr>
              <a:t>新的挑战</a:t>
            </a:r>
            <a:endParaRPr sz="1600">
              <a:latin typeface="微软雅黑"/>
              <a:cs typeface="微软雅黑"/>
            </a:endParaRPr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662493" y="5061013"/>
          <a:ext cx="4321175" cy="991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1915"/>
                <a:gridCol w="1676400"/>
                <a:gridCol w="1278889"/>
              </a:tblGrid>
              <a:tr h="2606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160868"/>
                      </a:solidFill>
                      <a:prstDash val="solid"/>
                    </a:lnR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0">
                        <a:lnSpc>
                          <a:spcPts val="1605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微软雅黑"/>
                          <a:cs typeface="微软雅黑"/>
                        </a:rPr>
                        <a:t>不顺畅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43815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  <a:lnB w="9525">
                      <a:solidFill>
                        <a:srgbClr val="160868"/>
                      </a:solidFill>
                      <a:prstDash val="solid"/>
                    </a:lnB>
                    <a:solidFill>
                      <a:srgbClr val="FFF3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</a:tr>
              <a:tr h="117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  <a:lnB w="9525">
                      <a:solidFill>
                        <a:srgbClr val="160868"/>
                      </a:solidFill>
                      <a:prstDash val="solid"/>
                    </a:lnB>
                    <a:solidFill>
                      <a:srgbClr val="FFF3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</a:tcPr>
                </a:tc>
              </a:tr>
              <a:tr h="60350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1800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产品线关联需求增加，效率变低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9779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6665785" y="5068633"/>
          <a:ext cx="4319905" cy="983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6990"/>
                <a:gridCol w="1676400"/>
                <a:gridCol w="1311910"/>
              </a:tblGrid>
              <a:tr h="252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160868"/>
                      </a:solidFill>
                      <a:prstDash val="solid"/>
                    </a:lnR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0">
                        <a:lnSpc>
                          <a:spcPts val="1540"/>
                        </a:lnSpc>
                        <a:spcBef>
                          <a:spcPts val="350"/>
                        </a:spcBef>
                      </a:pPr>
                      <a:r>
                        <a:rPr dirty="0" sz="1800">
                          <a:latin typeface="微软雅黑"/>
                          <a:cs typeface="微软雅黑"/>
                        </a:rPr>
                        <a:t>质量低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4445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  <a:lnB w="9525">
                      <a:solidFill>
                        <a:srgbClr val="160868"/>
                      </a:solidFill>
                      <a:prstDash val="solid"/>
                    </a:lnB>
                    <a:solidFill>
                      <a:srgbClr val="FFF3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</a:tr>
              <a:tr h="124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  <a:lnB w="9525">
                      <a:solidFill>
                        <a:srgbClr val="160868"/>
                      </a:solidFill>
                      <a:prstDash val="solid"/>
                    </a:lnB>
                    <a:solidFill>
                      <a:srgbClr val="FFF3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</a:tcPr>
                </a:tc>
              </a:tr>
              <a:tr h="595884">
                <a:tc gridSpan="3">
                  <a:txBody>
                    <a:bodyPr/>
                    <a:lstStyle/>
                    <a:p>
                      <a:pPr marL="89471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1800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产品线集成出现质量问题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9017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3" name="object 63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4" name="object 64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5" name="object 65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6" name="object 66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7" name="object 67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8" name="object 68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9" name="object 69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不计其数的软件项目花了大量的钱和时间后，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/>
              <a:t>缓慢的死了！！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9723" y="3331209"/>
            <a:ext cx="5969000" cy="193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微软雅黑"/>
                <a:cs typeface="微软雅黑"/>
              </a:rPr>
              <a:t>没有形成任何市场影响！！！</a:t>
            </a:r>
            <a:endParaRPr sz="3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50">
              <a:latin typeface="Times New Roman"/>
              <a:cs typeface="Times New Roman"/>
            </a:endParaRPr>
          </a:p>
          <a:p>
            <a:pPr marL="3975100">
              <a:lnSpc>
                <a:spcPct val="100000"/>
              </a:lnSpc>
            </a:pPr>
            <a:r>
              <a:rPr dirty="0" sz="5400">
                <a:solidFill>
                  <a:srgbClr val="FFC000"/>
                </a:solidFill>
                <a:latin typeface="微软雅黑"/>
                <a:cs typeface="微软雅黑"/>
              </a:rPr>
              <a:t>Why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3656945" y="4167471"/>
            <a:ext cx="3161381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 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4109631" y="1483103"/>
            <a:ext cx="76674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 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规模化敏捷框架的选</a:t>
            </a:r>
            <a:r>
              <a:rPr dirty="0" sz="2400" b="0">
                <a:latin typeface="微软雅黑"/>
                <a:cs typeface="微软雅黑"/>
              </a:rPr>
              <a:t>用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0336" y="1479571"/>
            <a:ext cx="6968119" cy="3652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05329" y="1374394"/>
            <a:ext cx="7232015" cy="3956685"/>
          </a:xfrm>
          <a:custGeom>
            <a:avLst/>
            <a:gdLst/>
            <a:ahLst/>
            <a:cxnLst/>
            <a:rect l="l" t="t" r="r" b="b"/>
            <a:pathLst>
              <a:path w="7232015" h="3956685">
                <a:moveTo>
                  <a:pt x="0" y="3956685"/>
                </a:moveTo>
                <a:lnTo>
                  <a:pt x="7231763" y="3956685"/>
                </a:lnTo>
                <a:lnTo>
                  <a:pt x="7231763" y="0"/>
                </a:lnTo>
                <a:lnTo>
                  <a:pt x="0" y="0"/>
                </a:lnTo>
                <a:lnTo>
                  <a:pt x="0" y="395668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81743" y="6368796"/>
            <a:ext cx="2810510" cy="210820"/>
          </a:xfrm>
          <a:custGeom>
            <a:avLst/>
            <a:gdLst/>
            <a:ahLst/>
            <a:cxnLst/>
            <a:rect l="l" t="t" r="r" b="b"/>
            <a:pathLst>
              <a:path w="2810509" h="210820">
                <a:moveTo>
                  <a:pt x="0" y="210311"/>
                </a:moveTo>
                <a:lnTo>
                  <a:pt x="2810255" y="210311"/>
                </a:lnTo>
                <a:lnTo>
                  <a:pt x="2810255" y="0"/>
                </a:lnTo>
                <a:lnTo>
                  <a:pt x="0" y="0"/>
                </a:lnTo>
                <a:lnTo>
                  <a:pt x="0" y="210311"/>
                </a:lnTo>
                <a:close/>
              </a:path>
            </a:pathLst>
          </a:custGeom>
          <a:solidFill>
            <a:srgbClr val="FFC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46717" y="6356689"/>
            <a:ext cx="2567940" cy="45847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微软雅黑"/>
                <a:cs typeface="微软雅黑"/>
              </a:rPr>
              <a:t>【图片来自</a:t>
            </a:r>
            <a:r>
              <a:rPr dirty="0" sz="1200" spc="-5">
                <a:latin typeface="微软雅黑"/>
                <a:cs typeface="微软雅黑"/>
              </a:rPr>
              <a:t>ShineScrum</a:t>
            </a:r>
            <a:r>
              <a:rPr dirty="0" sz="1200">
                <a:latin typeface="微软雅黑"/>
                <a:cs typeface="微软雅黑"/>
              </a:rPr>
              <a:t>捷行公众号】</a:t>
            </a:r>
            <a:endParaRPr sz="1200">
              <a:latin typeface="微软雅黑"/>
              <a:cs typeface="微软雅黑"/>
            </a:endParaRPr>
          </a:p>
          <a:p>
            <a:pPr algn="r" marR="142875">
              <a:lnSpc>
                <a:spcPct val="100000"/>
              </a:lnSpc>
              <a:spcBef>
                <a:spcPts val="44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9064" y="6616617"/>
            <a:ext cx="74612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2021/7/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规模化敏捷框架的选</a:t>
            </a:r>
            <a:r>
              <a:rPr dirty="0" sz="2400" b="0">
                <a:latin typeface="微软雅黑"/>
                <a:cs typeface="微软雅黑"/>
              </a:rPr>
              <a:t>用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0336" y="1479571"/>
            <a:ext cx="6968119" cy="3652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05329" y="1374394"/>
            <a:ext cx="7232015" cy="3956685"/>
          </a:xfrm>
          <a:custGeom>
            <a:avLst/>
            <a:gdLst/>
            <a:ahLst/>
            <a:cxnLst/>
            <a:rect l="l" t="t" r="r" b="b"/>
            <a:pathLst>
              <a:path w="7232015" h="3956685">
                <a:moveTo>
                  <a:pt x="0" y="3956685"/>
                </a:moveTo>
                <a:lnTo>
                  <a:pt x="7231763" y="3956685"/>
                </a:lnTo>
                <a:lnTo>
                  <a:pt x="7231763" y="0"/>
                </a:lnTo>
                <a:lnTo>
                  <a:pt x="0" y="0"/>
                </a:lnTo>
                <a:lnTo>
                  <a:pt x="0" y="395668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3044" y="723900"/>
            <a:ext cx="5161788" cy="2580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8281" y="719073"/>
            <a:ext cx="5171440" cy="2590165"/>
          </a:xfrm>
          <a:custGeom>
            <a:avLst/>
            <a:gdLst/>
            <a:ahLst/>
            <a:cxnLst/>
            <a:rect l="l" t="t" r="r" b="b"/>
            <a:pathLst>
              <a:path w="5171440" h="2590165">
                <a:moveTo>
                  <a:pt x="0" y="2589656"/>
                </a:moveTo>
                <a:lnTo>
                  <a:pt x="5171312" y="2589656"/>
                </a:lnTo>
                <a:lnTo>
                  <a:pt x="5171312" y="0"/>
                </a:lnTo>
                <a:lnTo>
                  <a:pt x="0" y="0"/>
                </a:lnTo>
                <a:lnTo>
                  <a:pt x="0" y="258965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9191" y="3107436"/>
            <a:ext cx="4876800" cy="3421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84365" y="3102673"/>
            <a:ext cx="4886325" cy="3430904"/>
          </a:xfrm>
          <a:custGeom>
            <a:avLst/>
            <a:gdLst/>
            <a:ahLst/>
            <a:cxnLst/>
            <a:rect l="l" t="t" r="r" b="b"/>
            <a:pathLst>
              <a:path w="4886325" h="3430904">
                <a:moveTo>
                  <a:pt x="0" y="3430904"/>
                </a:moveTo>
                <a:lnTo>
                  <a:pt x="4886324" y="3430904"/>
                </a:lnTo>
                <a:lnTo>
                  <a:pt x="4886324" y="0"/>
                </a:lnTo>
                <a:lnTo>
                  <a:pt x="0" y="0"/>
                </a:lnTo>
                <a:lnTo>
                  <a:pt x="0" y="3430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3044" y="3403091"/>
            <a:ext cx="4134611" cy="2939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8281" y="3398329"/>
            <a:ext cx="4144645" cy="2949575"/>
          </a:xfrm>
          <a:custGeom>
            <a:avLst/>
            <a:gdLst/>
            <a:ahLst/>
            <a:cxnLst/>
            <a:rect l="l" t="t" r="r" b="b"/>
            <a:pathLst>
              <a:path w="4144645" h="2949575">
                <a:moveTo>
                  <a:pt x="0" y="2949320"/>
                </a:moveTo>
                <a:lnTo>
                  <a:pt x="4144136" y="2949320"/>
                </a:lnTo>
                <a:lnTo>
                  <a:pt x="4144136" y="0"/>
                </a:lnTo>
                <a:lnTo>
                  <a:pt x="0" y="0"/>
                </a:lnTo>
                <a:lnTo>
                  <a:pt x="0" y="294932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89191" y="723900"/>
            <a:ext cx="4344923" cy="2333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84365" y="719073"/>
            <a:ext cx="4354830" cy="2343150"/>
          </a:xfrm>
          <a:custGeom>
            <a:avLst/>
            <a:gdLst/>
            <a:ahLst/>
            <a:cxnLst/>
            <a:rect l="l" t="t" r="r" b="b"/>
            <a:pathLst>
              <a:path w="4354830" h="2343150">
                <a:moveTo>
                  <a:pt x="0" y="2342768"/>
                </a:moveTo>
                <a:lnTo>
                  <a:pt x="4354449" y="2342768"/>
                </a:lnTo>
                <a:lnTo>
                  <a:pt x="4354449" y="0"/>
                </a:lnTo>
                <a:lnTo>
                  <a:pt x="0" y="0"/>
                </a:lnTo>
                <a:lnTo>
                  <a:pt x="0" y="23427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81743" y="6368796"/>
            <a:ext cx="2810510" cy="210820"/>
          </a:xfrm>
          <a:custGeom>
            <a:avLst/>
            <a:gdLst/>
            <a:ahLst/>
            <a:cxnLst/>
            <a:rect l="l" t="t" r="r" b="b"/>
            <a:pathLst>
              <a:path w="2810509" h="210820">
                <a:moveTo>
                  <a:pt x="0" y="210311"/>
                </a:moveTo>
                <a:lnTo>
                  <a:pt x="2810255" y="210311"/>
                </a:lnTo>
                <a:lnTo>
                  <a:pt x="2810255" y="0"/>
                </a:lnTo>
                <a:lnTo>
                  <a:pt x="0" y="0"/>
                </a:lnTo>
                <a:lnTo>
                  <a:pt x="0" y="210311"/>
                </a:lnTo>
                <a:close/>
              </a:path>
            </a:pathLst>
          </a:custGeom>
          <a:solidFill>
            <a:srgbClr val="FFC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46717" y="6356689"/>
            <a:ext cx="2567940" cy="45847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微软雅黑"/>
                <a:cs typeface="微软雅黑"/>
              </a:rPr>
              <a:t>【图片来自</a:t>
            </a:r>
            <a:r>
              <a:rPr dirty="0" sz="1200" spc="-5">
                <a:latin typeface="微软雅黑"/>
                <a:cs typeface="微软雅黑"/>
              </a:rPr>
              <a:t>ShineScrum</a:t>
            </a:r>
            <a:r>
              <a:rPr dirty="0" sz="1200">
                <a:latin typeface="微软雅黑"/>
                <a:cs typeface="微软雅黑"/>
              </a:rPr>
              <a:t>捷行公众号】</a:t>
            </a:r>
            <a:endParaRPr sz="1200">
              <a:latin typeface="微软雅黑"/>
              <a:cs typeface="微软雅黑"/>
            </a:endParaRPr>
          </a:p>
          <a:p>
            <a:pPr algn="r" marR="142875">
              <a:lnSpc>
                <a:spcPct val="100000"/>
              </a:lnSpc>
              <a:spcBef>
                <a:spcPts val="44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064" y="6616617"/>
            <a:ext cx="74612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2021/7/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862" y="1149858"/>
            <a:ext cx="1874520" cy="1082040"/>
          </a:xfrm>
          <a:custGeom>
            <a:avLst/>
            <a:gdLst/>
            <a:ahLst/>
            <a:cxnLst/>
            <a:rect l="l" t="t" r="r" b="b"/>
            <a:pathLst>
              <a:path w="1874520" h="1082039">
                <a:moveTo>
                  <a:pt x="1766315" y="0"/>
                </a:moveTo>
                <a:lnTo>
                  <a:pt x="108203" y="0"/>
                </a:lnTo>
                <a:lnTo>
                  <a:pt x="66088" y="8495"/>
                </a:lnTo>
                <a:lnTo>
                  <a:pt x="31694" y="31670"/>
                </a:lnTo>
                <a:lnTo>
                  <a:pt x="8504" y="66061"/>
                </a:lnTo>
                <a:lnTo>
                  <a:pt x="0" y="108203"/>
                </a:lnTo>
                <a:lnTo>
                  <a:pt x="0" y="973836"/>
                </a:lnTo>
                <a:lnTo>
                  <a:pt x="8504" y="1015978"/>
                </a:lnTo>
                <a:lnTo>
                  <a:pt x="31694" y="1050369"/>
                </a:lnTo>
                <a:lnTo>
                  <a:pt x="66088" y="1073544"/>
                </a:lnTo>
                <a:lnTo>
                  <a:pt x="108203" y="1082039"/>
                </a:lnTo>
                <a:lnTo>
                  <a:pt x="1766315" y="1082039"/>
                </a:lnTo>
                <a:lnTo>
                  <a:pt x="1808458" y="1073544"/>
                </a:lnTo>
                <a:lnTo>
                  <a:pt x="1842849" y="1050369"/>
                </a:lnTo>
                <a:lnTo>
                  <a:pt x="1866024" y="1015978"/>
                </a:lnTo>
                <a:lnTo>
                  <a:pt x="1874520" y="973836"/>
                </a:lnTo>
                <a:lnTo>
                  <a:pt x="1874520" y="108203"/>
                </a:lnTo>
                <a:lnTo>
                  <a:pt x="1866024" y="66061"/>
                </a:lnTo>
                <a:lnTo>
                  <a:pt x="1842849" y="31670"/>
                </a:lnTo>
                <a:lnTo>
                  <a:pt x="1808458" y="8495"/>
                </a:lnTo>
                <a:lnTo>
                  <a:pt x="1766315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b="0">
                <a:latin typeface="微软雅黑"/>
                <a:cs typeface="微软雅黑"/>
              </a:rPr>
              <a:t>没有最好的框架，适合的才是最好的，发展的视角看规模化敏捷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3067" y="1364996"/>
            <a:ext cx="8667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FFFFFF"/>
                </a:solidFill>
                <a:latin typeface="微软雅黑"/>
                <a:cs typeface="微软雅黑"/>
              </a:rPr>
              <a:t>S</a:t>
            </a:r>
            <a:r>
              <a:rPr dirty="0" sz="2200">
                <a:solidFill>
                  <a:srgbClr val="FFFFFF"/>
                </a:solidFill>
                <a:latin typeface="微软雅黑"/>
                <a:cs typeface="微软雅黑"/>
              </a:rPr>
              <a:t>c</a:t>
            </a:r>
            <a:r>
              <a:rPr dirty="0" sz="2200" spc="-5">
                <a:solidFill>
                  <a:srgbClr val="FFFFFF"/>
                </a:solidFill>
                <a:latin typeface="微软雅黑"/>
                <a:cs typeface="微软雅黑"/>
              </a:rPr>
              <a:t>rum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3909" y="1870710"/>
            <a:ext cx="1874520" cy="2287905"/>
          </a:xfrm>
          <a:custGeom>
            <a:avLst/>
            <a:gdLst/>
            <a:ahLst/>
            <a:cxnLst/>
            <a:rect l="l" t="t" r="r" b="b"/>
            <a:pathLst>
              <a:path w="1874520" h="2287904">
                <a:moveTo>
                  <a:pt x="1687067" y="0"/>
                </a:moveTo>
                <a:lnTo>
                  <a:pt x="187452" y="0"/>
                </a:lnTo>
                <a:lnTo>
                  <a:pt x="137618" y="6697"/>
                </a:lnTo>
                <a:lnTo>
                  <a:pt x="92839" y="25597"/>
                </a:lnTo>
                <a:lnTo>
                  <a:pt x="54902" y="54911"/>
                </a:lnTo>
                <a:lnTo>
                  <a:pt x="25591" y="92851"/>
                </a:lnTo>
                <a:lnTo>
                  <a:pt x="6695" y="137627"/>
                </a:lnTo>
                <a:lnTo>
                  <a:pt x="0" y="187451"/>
                </a:lnTo>
                <a:lnTo>
                  <a:pt x="0" y="2100072"/>
                </a:lnTo>
                <a:lnTo>
                  <a:pt x="6695" y="2149896"/>
                </a:lnTo>
                <a:lnTo>
                  <a:pt x="25591" y="2194672"/>
                </a:lnTo>
                <a:lnTo>
                  <a:pt x="54902" y="2232612"/>
                </a:lnTo>
                <a:lnTo>
                  <a:pt x="92839" y="2261926"/>
                </a:lnTo>
                <a:lnTo>
                  <a:pt x="137618" y="2280826"/>
                </a:lnTo>
                <a:lnTo>
                  <a:pt x="187452" y="2287523"/>
                </a:lnTo>
                <a:lnTo>
                  <a:pt x="1687067" y="2287523"/>
                </a:lnTo>
                <a:lnTo>
                  <a:pt x="1736892" y="2280826"/>
                </a:lnTo>
                <a:lnTo>
                  <a:pt x="1781668" y="2261926"/>
                </a:lnTo>
                <a:lnTo>
                  <a:pt x="1819608" y="2232612"/>
                </a:lnTo>
                <a:lnTo>
                  <a:pt x="1848922" y="2194672"/>
                </a:lnTo>
                <a:lnTo>
                  <a:pt x="1867822" y="2149896"/>
                </a:lnTo>
                <a:lnTo>
                  <a:pt x="1874520" y="2100072"/>
                </a:lnTo>
                <a:lnTo>
                  <a:pt x="1874520" y="187451"/>
                </a:lnTo>
                <a:lnTo>
                  <a:pt x="1867822" y="137627"/>
                </a:lnTo>
                <a:lnTo>
                  <a:pt x="1848922" y="92851"/>
                </a:lnTo>
                <a:lnTo>
                  <a:pt x="1819608" y="54911"/>
                </a:lnTo>
                <a:lnTo>
                  <a:pt x="1781668" y="25597"/>
                </a:lnTo>
                <a:lnTo>
                  <a:pt x="1736892" y="6697"/>
                </a:lnTo>
                <a:lnTo>
                  <a:pt x="1687067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909" y="1870710"/>
            <a:ext cx="1874520" cy="2287905"/>
          </a:xfrm>
          <a:custGeom>
            <a:avLst/>
            <a:gdLst/>
            <a:ahLst/>
            <a:cxnLst/>
            <a:rect l="l" t="t" r="r" b="b"/>
            <a:pathLst>
              <a:path w="1874520" h="2287904">
                <a:moveTo>
                  <a:pt x="0" y="187451"/>
                </a:moveTo>
                <a:lnTo>
                  <a:pt x="6695" y="137627"/>
                </a:lnTo>
                <a:lnTo>
                  <a:pt x="25591" y="92851"/>
                </a:lnTo>
                <a:lnTo>
                  <a:pt x="54902" y="54911"/>
                </a:lnTo>
                <a:lnTo>
                  <a:pt x="92839" y="25597"/>
                </a:lnTo>
                <a:lnTo>
                  <a:pt x="137618" y="6697"/>
                </a:lnTo>
                <a:lnTo>
                  <a:pt x="187452" y="0"/>
                </a:lnTo>
                <a:lnTo>
                  <a:pt x="1687067" y="0"/>
                </a:lnTo>
                <a:lnTo>
                  <a:pt x="1736892" y="6697"/>
                </a:lnTo>
                <a:lnTo>
                  <a:pt x="1781668" y="25597"/>
                </a:lnTo>
                <a:lnTo>
                  <a:pt x="1819608" y="54911"/>
                </a:lnTo>
                <a:lnTo>
                  <a:pt x="1848922" y="92851"/>
                </a:lnTo>
                <a:lnTo>
                  <a:pt x="1867822" y="137627"/>
                </a:lnTo>
                <a:lnTo>
                  <a:pt x="1874520" y="187451"/>
                </a:lnTo>
                <a:lnTo>
                  <a:pt x="1874520" y="2100072"/>
                </a:lnTo>
                <a:lnTo>
                  <a:pt x="1867822" y="2149896"/>
                </a:lnTo>
                <a:lnTo>
                  <a:pt x="1848922" y="2194672"/>
                </a:lnTo>
                <a:lnTo>
                  <a:pt x="1819608" y="2232612"/>
                </a:lnTo>
                <a:lnTo>
                  <a:pt x="1781668" y="2261926"/>
                </a:lnTo>
                <a:lnTo>
                  <a:pt x="1736892" y="2280826"/>
                </a:lnTo>
                <a:lnTo>
                  <a:pt x="1687067" y="2287523"/>
                </a:lnTo>
                <a:lnTo>
                  <a:pt x="187452" y="2287523"/>
                </a:lnTo>
                <a:lnTo>
                  <a:pt x="137618" y="2280826"/>
                </a:lnTo>
                <a:lnTo>
                  <a:pt x="92839" y="2261926"/>
                </a:lnTo>
                <a:lnTo>
                  <a:pt x="54902" y="2232612"/>
                </a:lnTo>
                <a:lnTo>
                  <a:pt x="25591" y="2194672"/>
                </a:lnTo>
                <a:lnTo>
                  <a:pt x="6695" y="2149896"/>
                </a:lnTo>
                <a:lnTo>
                  <a:pt x="0" y="2100072"/>
                </a:lnTo>
                <a:lnTo>
                  <a:pt x="0" y="187451"/>
                </a:lnTo>
                <a:close/>
              </a:path>
            </a:pathLst>
          </a:custGeom>
          <a:ln w="25400">
            <a:solidFill>
              <a:srgbClr val="180B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87653" y="1988667"/>
            <a:ext cx="1272540" cy="183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9235">
              <a:lnSpc>
                <a:spcPct val="143000"/>
              </a:lnSpc>
              <a:spcBef>
                <a:spcPts val="100"/>
              </a:spcBef>
              <a:buChar char="•"/>
              <a:tabLst>
                <a:tab pos="241935" algn="l"/>
              </a:tabLst>
            </a:pPr>
            <a:r>
              <a:rPr dirty="0" sz="2000">
                <a:latin typeface="微软雅黑"/>
                <a:cs typeface="微软雅黑"/>
              </a:rPr>
              <a:t>初创团队 </a:t>
            </a:r>
            <a:r>
              <a:rPr dirty="0" sz="2000">
                <a:latin typeface="微软雅黑"/>
                <a:cs typeface="微软雅黑"/>
              </a:rPr>
              <a:t>首选</a:t>
            </a:r>
            <a:endParaRPr sz="2000">
              <a:latin typeface="微软雅黑"/>
              <a:cs typeface="微软雅黑"/>
            </a:endParaRPr>
          </a:p>
          <a:p>
            <a:pPr marL="241300" marR="5080" indent="-229235">
              <a:lnSpc>
                <a:spcPct val="143000"/>
              </a:lnSpc>
              <a:spcBef>
                <a:spcPts val="515"/>
              </a:spcBef>
              <a:buChar char="•"/>
              <a:tabLst>
                <a:tab pos="241935" algn="l"/>
              </a:tabLst>
            </a:pPr>
            <a:r>
              <a:rPr dirty="0" sz="2000">
                <a:latin typeface="微软雅黑"/>
                <a:cs typeface="微软雅黑"/>
              </a:rPr>
              <a:t>敏捷的基 </a:t>
            </a:r>
            <a:r>
              <a:rPr dirty="0" sz="2000">
                <a:latin typeface="微软雅黑"/>
                <a:cs typeface="微软雅黑"/>
              </a:rPr>
              <a:t>础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78607" y="1275588"/>
            <a:ext cx="601980" cy="467995"/>
          </a:xfrm>
          <a:custGeom>
            <a:avLst/>
            <a:gdLst/>
            <a:ahLst/>
            <a:cxnLst/>
            <a:rect l="l" t="t" r="r" b="b"/>
            <a:pathLst>
              <a:path w="601980" h="467994">
                <a:moveTo>
                  <a:pt x="368046" y="0"/>
                </a:moveTo>
                <a:lnTo>
                  <a:pt x="368046" y="93599"/>
                </a:lnTo>
                <a:lnTo>
                  <a:pt x="0" y="93599"/>
                </a:lnTo>
                <a:lnTo>
                  <a:pt x="0" y="374269"/>
                </a:lnTo>
                <a:lnTo>
                  <a:pt x="368046" y="374269"/>
                </a:lnTo>
                <a:lnTo>
                  <a:pt x="368046" y="467867"/>
                </a:lnTo>
                <a:lnTo>
                  <a:pt x="601980" y="233934"/>
                </a:lnTo>
                <a:lnTo>
                  <a:pt x="368046" y="0"/>
                </a:lnTo>
                <a:close/>
              </a:path>
            </a:pathLst>
          </a:custGeom>
          <a:solidFill>
            <a:srgbClr val="ABAA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31285" y="1149858"/>
            <a:ext cx="1874520" cy="1082040"/>
          </a:xfrm>
          <a:custGeom>
            <a:avLst/>
            <a:gdLst/>
            <a:ahLst/>
            <a:cxnLst/>
            <a:rect l="l" t="t" r="r" b="b"/>
            <a:pathLst>
              <a:path w="1874520" h="1082039">
                <a:moveTo>
                  <a:pt x="1766315" y="0"/>
                </a:moveTo>
                <a:lnTo>
                  <a:pt x="108203" y="0"/>
                </a:ln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0" y="973836"/>
                </a:lnTo>
                <a:lnTo>
                  <a:pt x="8495" y="1015978"/>
                </a:lnTo>
                <a:lnTo>
                  <a:pt x="31670" y="1050369"/>
                </a:lnTo>
                <a:lnTo>
                  <a:pt x="66061" y="1073544"/>
                </a:lnTo>
                <a:lnTo>
                  <a:pt x="108203" y="1082039"/>
                </a:lnTo>
                <a:lnTo>
                  <a:pt x="1766315" y="1082039"/>
                </a:lnTo>
                <a:lnTo>
                  <a:pt x="1808458" y="1073544"/>
                </a:lnTo>
                <a:lnTo>
                  <a:pt x="1842849" y="1050369"/>
                </a:lnTo>
                <a:lnTo>
                  <a:pt x="1866024" y="1015978"/>
                </a:lnTo>
                <a:lnTo>
                  <a:pt x="1874519" y="973836"/>
                </a:lnTo>
                <a:lnTo>
                  <a:pt x="1874519" y="108203"/>
                </a:lnTo>
                <a:lnTo>
                  <a:pt x="1866024" y="66061"/>
                </a:lnTo>
                <a:lnTo>
                  <a:pt x="1842849" y="31670"/>
                </a:lnTo>
                <a:lnTo>
                  <a:pt x="1808458" y="8495"/>
                </a:lnTo>
                <a:lnTo>
                  <a:pt x="1766315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574795" y="1364996"/>
            <a:ext cx="5854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FFFFFF"/>
                </a:solidFill>
                <a:latin typeface="微软雅黑"/>
                <a:cs typeface="微软雅黑"/>
              </a:rPr>
              <a:t>L</a:t>
            </a:r>
            <a:r>
              <a:rPr dirty="0" sz="2200" spc="-5">
                <a:solidFill>
                  <a:srgbClr val="FFFFFF"/>
                </a:solidFill>
                <a:latin typeface="微软雅黑"/>
                <a:cs typeface="微软雅黑"/>
              </a:rPr>
              <a:t>ess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15334" y="1870710"/>
            <a:ext cx="1874520" cy="2287905"/>
          </a:xfrm>
          <a:custGeom>
            <a:avLst/>
            <a:gdLst/>
            <a:ahLst/>
            <a:cxnLst/>
            <a:rect l="l" t="t" r="r" b="b"/>
            <a:pathLst>
              <a:path w="1874520" h="2287904">
                <a:moveTo>
                  <a:pt x="1687067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1"/>
                </a:lnTo>
                <a:lnTo>
                  <a:pt x="0" y="2100072"/>
                </a:lnTo>
                <a:lnTo>
                  <a:pt x="6697" y="2149896"/>
                </a:lnTo>
                <a:lnTo>
                  <a:pt x="25597" y="2194672"/>
                </a:lnTo>
                <a:lnTo>
                  <a:pt x="54911" y="2232612"/>
                </a:lnTo>
                <a:lnTo>
                  <a:pt x="92851" y="2261926"/>
                </a:lnTo>
                <a:lnTo>
                  <a:pt x="137627" y="2280826"/>
                </a:lnTo>
                <a:lnTo>
                  <a:pt x="187451" y="2287523"/>
                </a:lnTo>
                <a:lnTo>
                  <a:pt x="1687067" y="2287523"/>
                </a:lnTo>
                <a:lnTo>
                  <a:pt x="1736892" y="2280826"/>
                </a:lnTo>
                <a:lnTo>
                  <a:pt x="1781668" y="2261926"/>
                </a:lnTo>
                <a:lnTo>
                  <a:pt x="1819608" y="2232612"/>
                </a:lnTo>
                <a:lnTo>
                  <a:pt x="1848922" y="2194672"/>
                </a:lnTo>
                <a:lnTo>
                  <a:pt x="1867822" y="2149896"/>
                </a:lnTo>
                <a:lnTo>
                  <a:pt x="1874519" y="2100072"/>
                </a:lnTo>
                <a:lnTo>
                  <a:pt x="1874519" y="187451"/>
                </a:lnTo>
                <a:lnTo>
                  <a:pt x="1867822" y="137627"/>
                </a:lnTo>
                <a:lnTo>
                  <a:pt x="1848922" y="92851"/>
                </a:lnTo>
                <a:lnTo>
                  <a:pt x="1819608" y="54911"/>
                </a:lnTo>
                <a:lnTo>
                  <a:pt x="1781668" y="25597"/>
                </a:lnTo>
                <a:lnTo>
                  <a:pt x="1736892" y="6697"/>
                </a:lnTo>
                <a:lnTo>
                  <a:pt x="1687067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15334" y="1870710"/>
            <a:ext cx="1874520" cy="2287905"/>
          </a:xfrm>
          <a:custGeom>
            <a:avLst/>
            <a:gdLst/>
            <a:ahLst/>
            <a:cxnLst/>
            <a:rect l="l" t="t" r="r" b="b"/>
            <a:pathLst>
              <a:path w="1874520" h="2287904">
                <a:moveTo>
                  <a:pt x="0" y="187451"/>
                </a:moveTo>
                <a:lnTo>
                  <a:pt x="6697" y="137627"/>
                </a:lnTo>
                <a:lnTo>
                  <a:pt x="25597" y="92851"/>
                </a:lnTo>
                <a:lnTo>
                  <a:pt x="54911" y="54911"/>
                </a:lnTo>
                <a:lnTo>
                  <a:pt x="92851" y="25597"/>
                </a:lnTo>
                <a:lnTo>
                  <a:pt x="137627" y="6697"/>
                </a:lnTo>
                <a:lnTo>
                  <a:pt x="187451" y="0"/>
                </a:lnTo>
                <a:lnTo>
                  <a:pt x="1687067" y="0"/>
                </a:lnTo>
                <a:lnTo>
                  <a:pt x="1736892" y="6697"/>
                </a:lnTo>
                <a:lnTo>
                  <a:pt x="1781668" y="25597"/>
                </a:lnTo>
                <a:lnTo>
                  <a:pt x="1819608" y="54911"/>
                </a:lnTo>
                <a:lnTo>
                  <a:pt x="1848922" y="92851"/>
                </a:lnTo>
                <a:lnTo>
                  <a:pt x="1867822" y="137627"/>
                </a:lnTo>
                <a:lnTo>
                  <a:pt x="1874519" y="187451"/>
                </a:lnTo>
                <a:lnTo>
                  <a:pt x="1874519" y="2100072"/>
                </a:lnTo>
                <a:lnTo>
                  <a:pt x="1867822" y="2149896"/>
                </a:lnTo>
                <a:lnTo>
                  <a:pt x="1848922" y="2194672"/>
                </a:lnTo>
                <a:lnTo>
                  <a:pt x="1819608" y="2232612"/>
                </a:lnTo>
                <a:lnTo>
                  <a:pt x="1781668" y="2261926"/>
                </a:lnTo>
                <a:lnTo>
                  <a:pt x="1736892" y="2280826"/>
                </a:lnTo>
                <a:lnTo>
                  <a:pt x="1687067" y="2287523"/>
                </a:lnTo>
                <a:lnTo>
                  <a:pt x="187451" y="2287523"/>
                </a:lnTo>
                <a:lnTo>
                  <a:pt x="137627" y="2280826"/>
                </a:lnTo>
                <a:lnTo>
                  <a:pt x="92851" y="2261926"/>
                </a:lnTo>
                <a:lnTo>
                  <a:pt x="54911" y="2232612"/>
                </a:lnTo>
                <a:lnTo>
                  <a:pt x="25597" y="2194672"/>
                </a:lnTo>
                <a:lnTo>
                  <a:pt x="6697" y="2149896"/>
                </a:lnTo>
                <a:lnTo>
                  <a:pt x="0" y="2100072"/>
                </a:lnTo>
                <a:lnTo>
                  <a:pt x="0" y="187451"/>
                </a:lnTo>
                <a:close/>
              </a:path>
            </a:pathLst>
          </a:custGeom>
          <a:ln w="25400">
            <a:solidFill>
              <a:srgbClr val="180B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999738" y="1988667"/>
            <a:ext cx="1272540" cy="183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43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000">
                <a:latin typeface="微软雅黑"/>
                <a:cs typeface="微软雅黑"/>
              </a:rPr>
              <a:t>初级的规 模化敏捷</a:t>
            </a:r>
            <a:endParaRPr sz="2000">
              <a:latin typeface="微软雅黑"/>
              <a:cs typeface="微软雅黑"/>
            </a:endParaRPr>
          </a:p>
          <a:p>
            <a:pPr marL="241300" marR="5080" indent="-228600">
              <a:lnSpc>
                <a:spcPct val="143000"/>
              </a:lnSpc>
              <a:spcBef>
                <a:spcPts val="515"/>
              </a:spcBef>
              <a:buChar char="•"/>
              <a:tabLst>
                <a:tab pos="241300" algn="l"/>
              </a:tabLst>
            </a:pPr>
            <a:r>
              <a:rPr dirty="0" sz="2000">
                <a:latin typeface="微软雅黑"/>
                <a:cs typeface="微软雅黑"/>
              </a:rPr>
              <a:t>较强的解 </a:t>
            </a:r>
            <a:r>
              <a:rPr dirty="0" sz="2000">
                <a:latin typeface="微软雅黑"/>
                <a:cs typeface="微软雅黑"/>
              </a:rPr>
              <a:t>耦团队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90032" y="1275588"/>
            <a:ext cx="601980" cy="467995"/>
          </a:xfrm>
          <a:custGeom>
            <a:avLst/>
            <a:gdLst/>
            <a:ahLst/>
            <a:cxnLst/>
            <a:rect l="l" t="t" r="r" b="b"/>
            <a:pathLst>
              <a:path w="601979" h="467994">
                <a:moveTo>
                  <a:pt x="368045" y="0"/>
                </a:moveTo>
                <a:lnTo>
                  <a:pt x="368045" y="93599"/>
                </a:lnTo>
                <a:lnTo>
                  <a:pt x="0" y="93599"/>
                </a:lnTo>
                <a:lnTo>
                  <a:pt x="0" y="374269"/>
                </a:lnTo>
                <a:lnTo>
                  <a:pt x="368045" y="374269"/>
                </a:lnTo>
                <a:lnTo>
                  <a:pt x="368045" y="467867"/>
                </a:lnTo>
                <a:lnTo>
                  <a:pt x="601979" y="233934"/>
                </a:lnTo>
                <a:lnTo>
                  <a:pt x="368045" y="0"/>
                </a:lnTo>
                <a:close/>
              </a:path>
            </a:pathLst>
          </a:custGeom>
          <a:solidFill>
            <a:srgbClr val="ABAA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42709" y="1149858"/>
            <a:ext cx="1874520" cy="1082040"/>
          </a:xfrm>
          <a:custGeom>
            <a:avLst/>
            <a:gdLst/>
            <a:ahLst/>
            <a:cxnLst/>
            <a:rect l="l" t="t" r="r" b="b"/>
            <a:pathLst>
              <a:path w="1874520" h="1082039">
                <a:moveTo>
                  <a:pt x="1766315" y="0"/>
                </a:moveTo>
                <a:lnTo>
                  <a:pt x="108204" y="0"/>
                </a:ln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0" y="973836"/>
                </a:lnTo>
                <a:lnTo>
                  <a:pt x="8495" y="1015978"/>
                </a:lnTo>
                <a:lnTo>
                  <a:pt x="31670" y="1050369"/>
                </a:lnTo>
                <a:lnTo>
                  <a:pt x="66061" y="1073544"/>
                </a:lnTo>
                <a:lnTo>
                  <a:pt x="108204" y="1082039"/>
                </a:lnTo>
                <a:lnTo>
                  <a:pt x="1766315" y="1082039"/>
                </a:lnTo>
                <a:lnTo>
                  <a:pt x="1808458" y="1073544"/>
                </a:lnTo>
                <a:lnTo>
                  <a:pt x="1842849" y="1050369"/>
                </a:lnTo>
                <a:lnTo>
                  <a:pt x="1866024" y="1015978"/>
                </a:lnTo>
                <a:lnTo>
                  <a:pt x="1874519" y="973836"/>
                </a:lnTo>
                <a:lnTo>
                  <a:pt x="1874519" y="108203"/>
                </a:lnTo>
                <a:lnTo>
                  <a:pt x="1866024" y="66061"/>
                </a:lnTo>
                <a:lnTo>
                  <a:pt x="1842849" y="31670"/>
                </a:lnTo>
                <a:lnTo>
                  <a:pt x="1808458" y="8495"/>
                </a:lnTo>
                <a:lnTo>
                  <a:pt x="1766315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26757" y="1870710"/>
            <a:ext cx="1874520" cy="2287905"/>
          </a:xfrm>
          <a:custGeom>
            <a:avLst/>
            <a:gdLst/>
            <a:ahLst/>
            <a:cxnLst/>
            <a:rect l="l" t="t" r="r" b="b"/>
            <a:pathLst>
              <a:path w="1874520" h="2287904">
                <a:moveTo>
                  <a:pt x="1687068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1"/>
                </a:lnTo>
                <a:lnTo>
                  <a:pt x="0" y="2100072"/>
                </a:lnTo>
                <a:lnTo>
                  <a:pt x="6697" y="2149896"/>
                </a:lnTo>
                <a:lnTo>
                  <a:pt x="25597" y="2194672"/>
                </a:lnTo>
                <a:lnTo>
                  <a:pt x="54911" y="2232612"/>
                </a:lnTo>
                <a:lnTo>
                  <a:pt x="92851" y="2261926"/>
                </a:lnTo>
                <a:lnTo>
                  <a:pt x="137627" y="2280826"/>
                </a:lnTo>
                <a:lnTo>
                  <a:pt x="187451" y="2287523"/>
                </a:lnTo>
                <a:lnTo>
                  <a:pt x="1687068" y="2287523"/>
                </a:lnTo>
                <a:lnTo>
                  <a:pt x="1736892" y="2280826"/>
                </a:lnTo>
                <a:lnTo>
                  <a:pt x="1781668" y="2261926"/>
                </a:lnTo>
                <a:lnTo>
                  <a:pt x="1819608" y="2232612"/>
                </a:lnTo>
                <a:lnTo>
                  <a:pt x="1848922" y="2194672"/>
                </a:lnTo>
                <a:lnTo>
                  <a:pt x="1867822" y="2149896"/>
                </a:lnTo>
                <a:lnTo>
                  <a:pt x="1874520" y="2100072"/>
                </a:lnTo>
                <a:lnTo>
                  <a:pt x="1874520" y="187451"/>
                </a:lnTo>
                <a:lnTo>
                  <a:pt x="1867822" y="137627"/>
                </a:lnTo>
                <a:lnTo>
                  <a:pt x="1848922" y="92851"/>
                </a:lnTo>
                <a:lnTo>
                  <a:pt x="1819608" y="54911"/>
                </a:lnTo>
                <a:lnTo>
                  <a:pt x="1781668" y="25597"/>
                </a:lnTo>
                <a:lnTo>
                  <a:pt x="1736892" y="6697"/>
                </a:lnTo>
                <a:lnTo>
                  <a:pt x="1687068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26757" y="1870710"/>
            <a:ext cx="1874520" cy="2287905"/>
          </a:xfrm>
          <a:custGeom>
            <a:avLst/>
            <a:gdLst/>
            <a:ahLst/>
            <a:cxnLst/>
            <a:rect l="l" t="t" r="r" b="b"/>
            <a:pathLst>
              <a:path w="1874520" h="2287904">
                <a:moveTo>
                  <a:pt x="0" y="187451"/>
                </a:moveTo>
                <a:lnTo>
                  <a:pt x="6697" y="137627"/>
                </a:lnTo>
                <a:lnTo>
                  <a:pt x="25597" y="92851"/>
                </a:lnTo>
                <a:lnTo>
                  <a:pt x="54911" y="54911"/>
                </a:lnTo>
                <a:lnTo>
                  <a:pt x="92851" y="25597"/>
                </a:lnTo>
                <a:lnTo>
                  <a:pt x="137627" y="6697"/>
                </a:lnTo>
                <a:lnTo>
                  <a:pt x="187451" y="0"/>
                </a:lnTo>
                <a:lnTo>
                  <a:pt x="1687068" y="0"/>
                </a:lnTo>
                <a:lnTo>
                  <a:pt x="1736892" y="6697"/>
                </a:lnTo>
                <a:lnTo>
                  <a:pt x="1781668" y="25597"/>
                </a:lnTo>
                <a:lnTo>
                  <a:pt x="1819608" y="54911"/>
                </a:lnTo>
                <a:lnTo>
                  <a:pt x="1848922" y="92851"/>
                </a:lnTo>
                <a:lnTo>
                  <a:pt x="1867822" y="137627"/>
                </a:lnTo>
                <a:lnTo>
                  <a:pt x="1874520" y="187451"/>
                </a:lnTo>
                <a:lnTo>
                  <a:pt x="1874520" y="2100072"/>
                </a:lnTo>
                <a:lnTo>
                  <a:pt x="1867822" y="2149896"/>
                </a:lnTo>
                <a:lnTo>
                  <a:pt x="1848922" y="2194672"/>
                </a:lnTo>
                <a:lnTo>
                  <a:pt x="1819608" y="2232612"/>
                </a:lnTo>
                <a:lnTo>
                  <a:pt x="1781668" y="2261926"/>
                </a:lnTo>
                <a:lnTo>
                  <a:pt x="1736892" y="2280826"/>
                </a:lnTo>
                <a:lnTo>
                  <a:pt x="1687068" y="2287523"/>
                </a:lnTo>
                <a:lnTo>
                  <a:pt x="187451" y="2287523"/>
                </a:lnTo>
                <a:lnTo>
                  <a:pt x="137627" y="2280826"/>
                </a:lnTo>
                <a:lnTo>
                  <a:pt x="92851" y="2261926"/>
                </a:lnTo>
                <a:lnTo>
                  <a:pt x="54911" y="2232612"/>
                </a:lnTo>
                <a:lnTo>
                  <a:pt x="25597" y="2194672"/>
                </a:lnTo>
                <a:lnTo>
                  <a:pt x="6697" y="2149896"/>
                </a:lnTo>
                <a:lnTo>
                  <a:pt x="0" y="2100072"/>
                </a:lnTo>
                <a:lnTo>
                  <a:pt x="0" y="187451"/>
                </a:lnTo>
                <a:close/>
              </a:path>
            </a:pathLst>
          </a:custGeom>
          <a:ln w="25400">
            <a:solidFill>
              <a:srgbClr val="180B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295644" y="934211"/>
            <a:ext cx="2590800" cy="3615054"/>
          </a:xfrm>
          <a:prstGeom prst="rect">
            <a:avLst/>
          </a:prstGeom>
          <a:ln w="9525">
            <a:solidFill>
              <a:srgbClr val="BC3749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Times New Roman"/>
              <a:cs typeface="Times New Roman"/>
            </a:endParaRPr>
          </a:p>
          <a:p>
            <a:pPr marL="303530">
              <a:lnSpc>
                <a:spcPct val="100000"/>
              </a:lnSpc>
            </a:pPr>
            <a:r>
              <a:rPr dirty="0" sz="2200" spc="-5">
                <a:solidFill>
                  <a:srgbClr val="FFFFFF"/>
                </a:solidFill>
                <a:latin typeface="微软雅黑"/>
                <a:cs typeface="微软雅黑"/>
              </a:rPr>
              <a:t>Nexus</a:t>
            </a:r>
            <a:endParaRPr sz="2200">
              <a:latin typeface="微软雅黑"/>
              <a:cs typeface="微软雅黑"/>
            </a:endParaRPr>
          </a:p>
          <a:p>
            <a:pPr marL="956944" marR="607695" indent="-228600">
              <a:lnSpc>
                <a:spcPct val="143000"/>
              </a:lnSpc>
              <a:spcBef>
                <a:spcPts val="2275"/>
              </a:spcBef>
              <a:buChar char="•"/>
              <a:tabLst>
                <a:tab pos="957580" algn="l"/>
              </a:tabLst>
            </a:pPr>
            <a:r>
              <a:rPr dirty="0" sz="2000">
                <a:latin typeface="微软雅黑"/>
                <a:cs typeface="微软雅黑"/>
              </a:rPr>
              <a:t>更高的协 </a:t>
            </a:r>
            <a:r>
              <a:rPr dirty="0" sz="2000">
                <a:latin typeface="微软雅黑"/>
                <a:cs typeface="微软雅黑"/>
              </a:rPr>
              <a:t>同</a:t>
            </a:r>
            <a:endParaRPr sz="2000">
              <a:latin typeface="微软雅黑"/>
              <a:cs typeface="微软雅黑"/>
            </a:endParaRPr>
          </a:p>
          <a:p>
            <a:pPr marL="956944" marR="607695" indent="-228600">
              <a:lnSpc>
                <a:spcPct val="143000"/>
              </a:lnSpc>
              <a:spcBef>
                <a:spcPts val="520"/>
              </a:spcBef>
              <a:buChar char="•"/>
              <a:tabLst>
                <a:tab pos="957580" algn="l"/>
              </a:tabLst>
            </a:pPr>
            <a:r>
              <a:rPr dirty="0" sz="2000">
                <a:latin typeface="微软雅黑"/>
                <a:cs typeface="微软雅黑"/>
              </a:rPr>
              <a:t>对上游的 输入梳理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01456" y="1275588"/>
            <a:ext cx="601980" cy="467995"/>
          </a:xfrm>
          <a:custGeom>
            <a:avLst/>
            <a:gdLst/>
            <a:ahLst/>
            <a:cxnLst/>
            <a:rect l="l" t="t" r="r" b="b"/>
            <a:pathLst>
              <a:path w="601979" h="467994">
                <a:moveTo>
                  <a:pt x="368046" y="0"/>
                </a:moveTo>
                <a:lnTo>
                  <a:pt x="368046" y="93599"/>
                </a:lnTo>
                <a:lnTo>
                  <a:pt x="0" y="93599"/>
                </a:lnTo>
                <a:lnTo>
                  <a:pt x="0" y="374269"/>
                </a:lnTo>
                <a:lnTo>
                  <a:pt x="368046" y="374269"/>
                </a:lnTo>
                <a:lnTo>
                  <a:pt x="368046" y="467867"/>
                </a:lnTo>
                <a:lnTo>
                  <a:pt x="601979" y="233934"/>
                </a:lnTo>
                <a:lnTo>
                  <a:pt x="368046" y="0"/>
                </a:lnTo>
                <a:close/>
              </a:path>
            </a:pathLst>
          </a:custGeom>
          <a:solidFill>
            <a:srgbClr val="ABAA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454133" y="1149858"/>
            <a:ext cx="1874520" cy="1082040"/>
          </a:xfrm>
          <a:custGeom>
            <a:avLst/>
            <a:gdLst/>
            <a:ahLst/>
            <a:cxnLst/>
            <a:rect l="l" t="t" r="r" b="b"/>
            <a:pathLst>
              <a:path w="1874520" h="1082039">
                <a:moveTo>
                  <a:pt x="1766316" y="0"/>
                </a:moveTo>
                <a:lnTo>
                  <a:pt x="108204" y="0"/>
                </a:ln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0" y="973836"/>
                </a:lnTo>
                <a:lnTo>
                  <a:pt x="8495" y="1015978"/>
                </a:lnTo>
                <a:lnTo>
                  <a:pt x="31670" y="1050369"/>
                </a:lnTo>
                <a:lnTo>
                  <a:pt x="66061" y="1073544"/>
                </a:lnTo>
                <a:lnTo>
                  <a:pt x="108204" y="1082039"/>
                </a:lnTo>
                <a:lnTo>
                  <a:pt x="1766316" y="1082039"/>
                </a:lnTo>
                <a:lnTo>
                  <a:pt x="1808458" y="1073544"/>
                </a:lnTo>
                <a:lnTo>
                  <a:pt x="1842849" y="1050369"/>
                </a:lnTo>
                <a:lnTo>
                  <a:pt x="1866024" y="1015978"/>
                </a:lnTo>
                <a:lnTo>
                  <a:pt x="1874520" y="973836"/>
                </a:lnTo>
                <a:lnTo>
                  <a:pt x="1874520" y="108203"/>
                </a:lnTo>
                <a:lnTo>
                  <a:pt x="1866024" y="66061"/>
                </a:lnTo>
                <a:lnTo>
                  <a:pt x="1842849" y="31670"/>
                </a:lnTo>
                <a:lnTo>
                  <a:pt x="1808458" y="8495"/>
                </a:lnTo>
                <a:lnTo>
                  <a:pt x="1766316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598533" y="1364996"/>
            <a:ext cx="6896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FFFFFF"/>
                </a:solidFill>
                <a:latin typeface="微软雅黑"/>
                <a:cs typeface="微软雅黑"/>
              </a:rPr>
              <a:t>S</a:t>
            </a:r>
            <a:r>
              <a:rPr dirty="0" sz="2200" spc="-5">
                <a:solidFill>
                  <a:srgbClr val="FFFFFF"/>
                </a:solidFill>
                <a:latin typeface="微软雅黑"/>
                <a:cs typeface="微软雅黑"/>
              </a:rPr>
              <a:t>A</a:t>
            </a:r>
            <a:r>
              <a:rPr dirty="0" sz="2200" spc="-10">
                <a:solidFill>
                  <a:srgbClr val="FFFFFF"/>
                </a:solidFill>
                <a:latin typeface="微软雅黑"/>
                <a:cs typeface="微软雅黑"/>
              </a:rPr>
              <a:t>Fe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838181" y="1870710"/>
            <a:ext cx="1874520" cy="2287905"/>
          </a:xfrm>
          <a:custGeom>
            <a:avLst/>
            <a:gdLst/>
            <a:ahLst/>
            <a:cxnLst/>
            <a:rect l="l" t="t" r="r" b="b"/>
            <a:pathLst>
              <a:path w="1874520" h="2287904">
                <a:moveTo>
                  <a:pt x="1687068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1"/>
                </a:lnTo>
                <a:lnTo>
                  <a:pt x="0" y="2100072"/>
                </a:lnTo>
                <a:lnTo>
                  <a:pt x="6697" y="2149896"/>
                </a:lnTo>
                <a:lnTo>
                  <a:pt x="25597" y="2194672"/>
                </a:lnTo>
                <a:lnTo>
                  <a:pt x="54911" y="2232612"/>
                </a:lnTo>
                <a:lnTo>
                  <a:pt x="92851" y="2261926"/>
                </a:lnTo>
                <a:lnTo>
                  <a:pt x="137627" y="2280826"/>
                </a:lnTo>
                <a:lnTo>
                  <a:pt x="187451" y="2287523"/>
                </a:lnTo>
                <a:lnTo>
                  <a:pt x="1687068" y="2287523"/>
                </a:lnTo>
                <a:lnTo>
                  <a:pt x="1736892" y="2280826"/>
                </a:lnTo>
                <a:lnTo>
                  <a:pt x="1781668" y="2261926"/>
                </a:lnTo>
                <a:lnTo>
                  <a:pt x="1819608" y="2232612"/>
                </a:lnTo>
                <a:lnTo>
                  <a:pt x="1848922" y="2194672"/>
                </a:lnTo>
                <a:lnTo>
                  <a:pt x="1867822" y="2149896"/>
                </a:lnTo>
                <a:lnTo>
                  <a:pt x="1874520" y="2100072"/>
                </a:lnTo>
                <a:lnTo>
                  <a:pt x="1874520" y="187451"/>
                </a:lnTo>
                <a:lnTo>
                  <a:pt x="1867822" y="137627"/>
                </a:lnTo>
                <a:lnTo>
                  <a:pt x="1848922" y="92851"/>
                </a:lnTo>
                <a:lnTo>
                  <a:pt x="1819608" y="54911"/>
                </a:lnTo>
                <a:lnTo>
                  <a:pt x="1781668" y="25597"/>
                </a:lnTo>
                <a:lnTo>
                  <a:pt x="1736892" y="6697"/>
                </a:lnTo>
                <a:lnTo>
                  <a:pt x="1687068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838181" y="1870710"/>
            <a:ext cx="1874520" cy="2287905"/>
          </a:xfrm>
          <a:custGeom>
            <a:avLst/>
            <a:gdLst/>
            <a:ahLst/>
            <a:cxnLst/>
            <a:rect l="l" t="t" r="r" b="b"/>
            <a:pathLst>
              <a:path w="1874520" h="2287904">
                <a:moveTo>
                  <a:pt x="0" y="187451"/>
                </a:moveTo>
                <a:lnTo>
                  <a:pt x="6697" y="137627"/>
                </a:lnTo>
                <a:lnTo>
                  <a:pt x="25597" y="92851"/>
                </a:lnTo>
                <a:lnTo>
                  <a:pt x="54911" y="54911"/>
                </a:lnTo>
                <a:lnTo>
                  <a:pt x="92851" y="25597"/>
                </a:lnTo>
                <a:lnTo>
                  <a:pt x="137627" y="6697"/>
                </a:lnTo>
                <a:lnTo>
                  <a:pt x="187451" y="0"/>
                </a:lnTo>
                <a:lnTo>
                  <a:pt x="1687068" y="0"/>
                </a:lnTo>
                <a:lnTo>
                  <a:pt x="1736892" y="6697"/>
                </a:lnTo>
                <a:lnTo>
                  <a:pt x="1781668" y="25597"/>
                </a:lnTo>
                <a:lnTo>
                  <a:pt x="1819608" y="54911"/>
                </a:lnTo>
                <a:lnTo>
                  <a:pt x="1848922" y="92851"/>
                </a:lnTo>
                <a:lnTo>
                  <a:pt x="1867822" y="137627"/>
                </a:lnTo>
                <a:lnTo>
                  <a:pt x="1874520" y="187451"/>
                </a:lnTo>
                <a:lnTo>
                  <a:pt x="1874520" y="2100072"/>
                </a:lnTo>
                <a:lnTo>
                  <a:pt x="1867822" y="2149896"/>
                </a:lnTo>
                <a:lnTo>
                  <a:pt x="1848922" y="2194672"/>
                </a:lnTo>
                <a:lnTo>
                  <a:pt x="1819608" y="2232612"/>
                </a:lnTo>
                <a:lnTo>
                  <a:pt x="1781668" y="2261926"/>
                </a:lnTo>
                <a:lnTo>
                  <a:pt x="1736892" y="2280826"/>
                </a:lnTo>
                <a:lnTo>
                  <a:pt x="1687068" y="2287523"/>
                </a:lnTo>
                <a:lnTo>
                  <a:pt x="187451" y="2287523"/>
                </a:lnTo>
                <a:lnTo>
                  <a:pt x="137627" y="2280826"/>
                </a:lnTo>
                <a:lnTo>
                  <a:pt x="92851" y="2261926"/>
                </a:lnTo>
                <a:lnTo>
                  <a:pt x="54911" y="2232612"/>
                </a:lnTo>
                <a:lnTo>
                  <a:pt x="25597" y="2194672"/>
                </a:lnTo>
                <a:lnTo>
                  <a:pt x="6697" y="2149896"/>
                </a:lnTo>
                <a:lnTo>
                  <a:pt x="0" y="2100072"/>
                </a:lnTo>
                <a:lnTo>
                  <a:pt x="0" y="187451"/>
                </a:lnTo>
                <a:close/>
              </a:path>
            </a:pathLst>
          </a:custGeom>
          <a:ln w="25400">
            <a:solidFill>
              <a:srgbClr val="180B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023475" y="1988667"/>
            <a:ext cx="1272540" cy="1900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43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000">
                <a:latin typeface="微软雅黑"/>
                <a:cs typeface="微软雅黑"/>
              </a:rPr>
              <a:t>组织级的 </a:t>
            </a:r>
            <a:r>
              <a:rPr dirty="0" sz="2000">
                <a:latin typeface="微软雅黑"/>
                <a:cs typeface="微软雅黑"/>
              </a:rPr>
              <a:t>敏捷</a:t>
            </a:r>
            <a:endParaRPr sz="200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1550"/>
              </a:spcBef>
              <a:buChar char="•"/>
              <a:tabLst>
                <a:tab pos="241300" algn="l"/>
              </a:tabLst>
            </a:pPr>
            <a:r>
              <a:rPr dirty="0" sz="2000">
                <a:latin typeface="微软雅黑"/>
                <a:cs typeface="微软雅黑"/>
              </a:rPr>
              <a:t>基础要牢</a:t>
            </a:r>
            <a:endParaRPr sz="200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1545"/>
              </a:spcBef>
              <a:buChar char="•"/>
              <a:tabLst>
                <a:tab pos="241300" algn="l"/>
              </a:tabLst>
            </a:pPr>
            <a:r>
              <a:rPr dirty="0" sz="2000">
                <a:latin typeface="微软雅黑"/>
                <a:cs typeface="微软雅黑"/>
              </a:rPr>
              <a:t>领导要推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2836" y="5143500"/>
            <a:ext cx="11006455" cy="848994"/>
          </a:xfrm>
          <a:custGeom>
            <a:avLst/>
            <a:gdLst/>
            <a:ahLst/>
            <a:cxnLst/>
            <a:rect l="l" t="t" r="r" b="b"/>
            <a:pathLst>
              <a:path w="11006455" h="848995">
                <a:moveTo>
                  <a:pt x="0" y="848868"/>
                </a:moveTo>
                <a:lnTo>
                  <a:pt x="11006328" y="848868"/>
                </a:lnTo>
                <a:lnTo>
                  <a:pt x="11006328" y="0"/>
                </a:lnTo>
                <a:lnTo>
                  <a:pt x="0" y="0"/>
                </a:lnTo>
                <a:lnTo>
                  <a:pt x="0" y="848868"/>
                </a:lnTo>
                <a:close/>
              </a:path>
            </a:pathLst>
          </a:custGeom>
          <a:solidFill>
            <a:srgbClr val="FFF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92836" y="5242686"/>
            <a:ext cx="11006455" cy="702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实践理论，行动学习，不拘泥具体</a:t>
            </a:r>
            <a:r>
              <a:rPr dirty="0" sz="1600" spc="5">
                <a:latin typeface="微软雅黑"/>
                <a:cs typeface="微软雅黑"/>
              </a:rPr>
              <a:t>方</a:t>
            </a:r>
            <a:r>
              <a:rPr dirty="0" sz="1600" spc="-5">
                <a:latin typeface="微软雅黑"/>
                <a:cs typeface="微软雅黑"/>
              </a:rPr>
              <a:t>法</a:t>
            </a:r>
            <a:endParaRPr sz="1600">
              <a:latin typeface="微软雅黑"/>
              <a:cs typeface="微软雅黑"/>
            </a:endParaRPr>
          </a:p>
          <a:p>
            <a:pPr marL="2179320">
              <a:lnSpc>
                <a:spcPct val="100000"/>
              </a:lnSpc>
              <a:spcBef>
                <a:spcPts val="1500"/>
              </a:spcBef>
            </a:pPr>
            <a:r>
              <a:rPr dirty="0" sz="1600" spc="-10">
                <a:latin typeface="微软雅黑"/>
                <a:cs typeface="微软雅黑"/>
              </a:rPr>
              <a:t>Nexus</a:t>
            </a:r>
            <a:r>
              <a:rPr dirty="0" sz="1600" spc="-5">
                <a:latin typeface="微软雅黑"/>
                <a:cs typeface="微软雅黑"/>
              </a:rPr>
              <a:t>不是目标，是手段，</a:t>
            </a:r>
            <a:r>
              <a:rPr dirty="0" sz="1600" spc="5">
                <a:latin typeface="微软雅黑"/>
                <a:cs typeface="微软雅黑"/>
              </a:rPr>
              <a:t>更</a:t>
            </a:r>
            <a:r>
              <a:rPr dirty="0" sz="1600" spc="-5">
                <a:latin typeface="微软雅黑"/>
                <a:cs typeface="微软雅黑"/>
              </a:rPr>
              <a:t>贴合：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24245" y="5692508"/>
            <a:ext cx="2524125" cy="241935"/>
          </a:xfrm>
          <a:custGeom>
            <a:avLst/>
            <a:gdLst/>
            <a:ahLst/>
            <a:cxnLst/>
            <a:rect l="l" t="t" r="r" b="b"/>
            <a:pathLst>
              <a:path w="2524125" h="241935">
                <a:moveTo>
                  <a:pt x="737618" y="126631"/>
                </a:moveTo>
                <a:lnTo>
                  <a:pt x="526287" y="126631"/>
                </a:lnTo>
                <a:lnTo>
                  <a:pt x="526287" y="238975"/>
                </a:lnTo>
                <a:lnTo>
                  <a:pt x="539623" y="238975"/>
                </a:lnTo>
                <a:lnTo>
                  <a:pt x="539623" y="138430"/>
                </a:lnTo>
                <a:lnTo>
                  <a:pt x="737618" y="138430"/>
                </a:lnTo>
                <a:lnTo>
                  <a:pt x="737618" y="126631"/>
                </a:lnTo>
                <a:close/>
              </a:path>
              <a:path w="2524125" h="241935">
                <a:moveTo>
                  <a:pt x="677545" y="223431"/>
                </a:moveTo>
                <a:lnTo>
                  <a:pt x="678687" y="227825"/>
                </a:lnTo>
                <a:lnTo>
                  <a:pt x="679576" y="232295"/>
                </a:lnTo>
                <a:lnTo>
                  <a:pt x="680211" y="236855"/>
                </a:lnTo>
                <a:lnTo>
                  <a:pt x="696293" y="236731"/>
                </a:lnTo>
                <a:lnTo>
                  <a:pt x="734535" y="224269"/>
                </a:lnTo>
                <a:lnTo>
                  <a:pt x="712980" y="224269"/>
                </a:lnTo>
                <a:lnTo>
                  <a:pt x="697976" y="224134"/>
                </a:lnTo>
                <a:lnTo>
                  <a:pt x="690689" y="223996"/>
                </a:lnTo>
                <a:lnTo>
                  <a:pt x="683879" y="223762"/>
                </a:lnTo>
                <a:lnTo>
                  <a:pt x="677545" y="223431"/>
                </a:lnTo>
                <a:close/>
              </a:path>
              <a:path w="2524125" h="241935">
                <a:moveTo>
                  <a:pt x="737618" y="138430"/>
                </a:moveTo>
                <a:lnTo>
                  <a:pt x="724280" y="138430"/>
                </a:lnTo>
                <a:lnTo>
                  <a:pt x="724280" y="214198"/>
                </a:lnTo>
                <a:lnTo>
                  <a:pt x="723010" y="218465"/>
                </a:lnTo>
                <a:lnTo>
                  <a:pt x="720471" y="220700"/>
                </a:lnTo>
                <a:lnTo>
                  <a:pt x="717803" y="223100"/>
                </a:lnTo>
                <a:lnTo>
                  <a:pt x="712980" y="224269"/>
                </a:lnTo>
                <a:lnTo>
                  <a:pt x="734535" y="224269"/>
                </a:lnTo>
                <a:lnTo>
                  <a:pt x="736444" y="220866"/>
                </a:lnTo>
                <a:lnTo>
                  <a:pt x="737594" y="208902"/>
                </a:lnTo>
                <a:lnTo>
                  <a:pt x="737618" y="138430"/>
                </a:lnTo>
                <a:close/>
              </a:path>
              <a:path w="2524125" h="241935">
                <a:moveTo>
                  <a:pt x="685673" y="158686"/>
                </a:moveTo>
                <a:lnTo>
                  <a:pt x="578230" y="158686"/>
                </a:lnTo>
                <a:lnTo>
                  <a:pt x="578230" y="208902"/>
                </a:lnTo>
                <a:lnTo>
                  <a:pt x="685673" y="208902"/>
                </a:lnTo>
                <a:lnTo>
                  <a:pt x="685673" y="197713"/>
                </a:lnTo>
                <a:lnTo>
                  <a:pt x="590930" y="197713"/>
                </a:lnTo>
                <a:lnTo>
                  <a:pt x="590930" y="170002"/>
                </a:lnTo>
                <a:lnTo>
                  <a:pt x="685673" y="170002"/>
                </a:lnTo>
                <a:lnTo>
                  <a:pt x="685673" y="158686"/>
                </a:lnTo>
                <a:close/>
              </a:path>
              <a:path w="2524125" h="241935">
                <a:moveTo>
                  <a:pt x="685673" y="170002"/>
                </a:moveTo>
                <a:lnTo>
                  <a:pt x="672973" y="170002"/>
                </a:lnTo>
                <a:lnTo>
                  <a:pt x="672973" y="197713"/>
                </a:lnTo>
                <a:lnTo>
                  <a:pt x="685673" y="197713"/>
                </a:lnTo>
                <a:lnTo>
                  <a:pt x="685673" y="170002"/>
                </a:lnTo>
                <a:close/>
              </a:path>
              <a:path w="2524125" h="241935">
                <a:moveTo>
                  <a:pt x="916812" y="137071"/>
                </a:moveTo>
                <a:lnTo>
                  <a:pt x="903224" y="137071"/>
                </a:lnTo>
                <a:lnTo>
                  <a:pt x="902127" y="156906"/>
                </a:lnTo>
                <a:lnTo>
                  <a:pt x="898446" y="173666"/>
                </a:lnTo>
                <a:lnTo>
                  <a:pt x="871470" y="206920"/>
                </a:lnTo>
                <a:lnTo>
                  <a:pt x="833457" y="221956"/>
                </a:lnTo>
                <a:lnTo>
                  <a:pt x="807211" y="228028"/>
                </a:lnTo>
                <a:lnTo>
                  <a:pt x="810132" y="232422"/>
                </a:lnTo>
                <a:lnTo>
                  <a:pt x="812419" y="236651"/>
                </a:lnTo>
                <a:lnTo>
                  <a:pt x="814070" y="240715"/>
                </a:lnTo>
                <a:lnTo>
                  <a:pt x="847574" y="231774"/>
                </a:lnTo>
                <a:lnTo>
                  <a:pt x="873982" y="220610"/>
                </a:lnTo>
                <a:lnTo>
                  <a:pt x="893294" y="207224"/>
                </a:lnTo>
                <a:lnTo>
                  <a:pt x="905509" y="191617"/>
                </a:lnTo>
                <a:lnTo>
                  <a:pt x="935127" y="191617"/>
                </a:lnTo>
                <a:lnTo>
                  <a:pt x="910716" y="180187"/>
                </a:lnTo>
                <a:lnTo>
                  <a:pt x="913241" y="171014"/>
                </a:lnTo>
                <a:lnTo>
                  <a:pt x="915098" y="160772"/>
                </a:lnTo>
                <a:lnTo>
                  <a:pt x="916289" y="149458"/>
                </a:lnTo>
                <a:lnTo>
                  <a:pt x="916812" y="137071"/>
                </a:lnTo>
                <a:close/>
              </a:path>
              <a:path w="2524125" h="241935">
                <a:moveTo>
                  <a:pt x="996950" y="5842"/>
                </a:moveTo>
                <a:lnTo>
                  <a:pt x="947320" y="9651"/>
                </a:lnTo>
                <a:lnTo>
                  <a:pt x="896334" y="12392"/>
                </a:lnTo>
                <a:lnTo>
                  <a:pt x="843966" y="14060"/>
                </a:lnTo>
                <a:lnTo>
                  <a:pt x="790194" y="14655"/>
                </a:lnTo>
                <a:lnTo>
                  <a:pt x="790110" y="106870"/>
                </a:lnTo>
                <a:lnTo>
                  <a:pt x="787265" y="162496"/>
                </a:lnTo>
                <a:lnTo>
                  <a:pt x="777242" y="203923"/>
                </a:lnTo>
                <a:lnTo>
                  <a:pt x="764031" y="231267"/>
                </a:lnTo>
                <a:lnTo>
                  <a:pt x="764666" y="231673"/>
                </a:lnTo>
                <a:lnTo>
                  <a:pt x="765301" y="232016"/>
                </a:lnTo>
                <a:lnTo>
                  <a:pt x="770130" y="235331"/>
                </a:lnTo>
                <a:lnTo>
                  <a:pt x="773683" y="238061"/>
                </a:lnTo>
                <a:lnTo>
                  <a:pt x="775970" y="240207"/>
                </a:lnTo>
                <a:lnTo>
                  <a:pt x="783802" y="224824"/>
                </a:lnTo>
                <a:lnTo>
                  <a:pt x="798322" y="181178"/>
                </a:lnTo>
                <a:lnTo>
                  <a:pt x="803626" y="125078"/>
                </a:lnTo>
                <a:lnTo>
                  <a:pt x="803909" y="27216"/>
                </a:lnTo>
                <a:lnTo>
                  <a:pt x="855013" y="26080"/>
                </a:lnTo>
                <a:lnTo>
                  <a:pt x="904890" y="24291"/>
                </a:lnTo>
                <a:lnTo>
                  <a:pt x="953553" y="21851"/>
                </a:lnTo>
                <a:lnTo>
                  <a:pt x="1001013" y="18757"/>
                </a:lnTo>
                <a:lnTo>
                  <a:pt x="996950" y="5842"/>
                </a:lnTo>
                <a:close/>
              </a:path>
              <a:path w="2524125" h="241935">
                <a:moveTo>
                  <a:pt x="935127" y="191617"/>
                </a:moveTo>
                <a:lnTo>
                  <a:pt x="905509" y="191617"/>
                </a:lnTo>
                <a:lnTo>
                  <a:pt x="929106" y="202983"/>
                </a:lnTo>
                <a:lnTo>
                  <a:pt x="952261" y="214580"/>
                </a:lnTo>
                <a:lnTo>
                  <a:pt x="974965" y="226409"/>
                </a:lnTo>
                <a:lnTo>
                  <a:pt x="997203" y="238467"/>
                </a:lnTo>
                <a:lnTo>
                  <a:pt x="1004951" y="226174"/>
                </a:lnTo>
                <a:lnTo>
                  <a:pt x="983565" y="215234"/>
                </a:lnTo>
                <a:lnTo>
                  <a:pt x="960673" y="203892"/>
                </a:lnTo>
                <a:lnTo>
                  <a:pt x="936460" y="192241"/>
                </a:lnTo>
                <a:lnTo>
                  <a:pt x="935127" y="191617"/>
                </a:lnTo>
                <a:close/>
              </a:path>
              <a:path w="2524125" h="241935">
                <a:moveTo>
                  <a:pt x="982599" y="106870"/>
                </a:moveTo>
                <a:lnTo>
                  <a:pt x="835278" y="106870"/>
                </a:lnTo>
                <a:lnTo>
                  <a:pt x="835278" y="189014"/>
                </a:lnTo>
                <a:lnTo>
                  <a:pt x="848740" y="189014"/>
                </a:lnTo>
                <a:lnTo>
                  <a:pt x="848740" y="118795"/>
                </a:lnTo>
                <a:lnTo>
                  <a:pt x="982599" y="118795"/>
                </a:lnTo>
                <a:lnTo>
                  <a:pt x="982599" y="106870"/>
                </a:lnTo>
                <a:close/>
              </a:path>
              <a:path w="2524125" h="241935">
                <a:moveTo>
                  <a:pt x="982599" y="118795"/>
                </a:moveTo>
                <a:lnTo>
                  <a:pt x="969136" y="118795"/>
                </a:lnTo>
                <a:lnTo>
                  <a:pt x="969136" y="189014"/>
                </a:lnTo>
                <a:lnTo>
                  <a:pt x="982599" y="189014"/>
                </a:lnTo>
                <a:lnTo>
                  <a:pt x="982599" y="118795"/>
                </a:lnTo>
                <a:close/>
              </a:path>
              <a:path w="2524125" h="241935">
                <a:moveTo>
                  <a:pt x="915418" y="72948"/>
                </a:moveTo>
                <a:lnTo>
                  <a:pt x="901953" y="72948"/>
                </a:lnTo>
                <a:lnTo>
                  <a:pt x="901953" y="106870"/>
                </a:lnTo>
                <a:lnTo>
                  <a:pt x="915418" y="106870"/>
                </a:lnTo>
                <a:lnTo>
                  <a:pt x="915418" y="72948"/>
                </a:lnTo>
                <a:close/>
              </a:path>
              <a:path w="2524125" h="241935">
                <a:moveTo>
                  <a:pt x="1000125" y="60769"/>
                </a:moveTo>
                <a:lnTo>
                  <a:pt x="819911" y="60769"/>
                </a:lnTo>
                <a:lnTo>
                  <a:pt x="819911" y="72948"/>
                </a:lnTo>
                <a:lnTo>
                  <a:pt x="1000125" y="72948"/>
                </a:lnTo>
                <a:lnTo>
                  <a:pt x="1000125" y="60769"/>
                </a:lnTo>
                <a:close/>
              </a:path>
              <a:path w="2524125" h="241935">
                <a:moveTo>
                  <a:pt x="915418" y="32054"/>
                </a:moveTo>
                <a:lnTo>
                  <a:pt x="901953" y="32054"/>
                </a:lnTo>
                <a:lnTo>
                  <a:pt x="901953" y="60769"/>
                </a:lnTo>
                <a:lnTo>
                  <a:pt x="915418" y="60769"/>
                </a:lnTo>
                <a:lnTo>
                  <a:pt x="915418" y="32054"/>
                </a:lnTo>
                <a:close/>
              </a:path>
              <a:path w="2524125" h="241935">
                <a:moveTo>
                  <a:pt x="1847977" y="106870"/>
                </a:moveTo>
                <a:lnTo>
                  <a:pt x="1834514" y="106870"/>
                </a:lnTo>
                <a:lnTo>
                  <a:pt x="1834514" y="239966"/>
                </a:lnTo>
                <a:lnTo>
                  <a:pt x="1847977" y="239966"/>
                </a:lnTo>
                <a:lnTo>
                  <a:pt x="1847977" y="182181"/>
                </a:lnTo>
                <a:lnTo>
                  <a:pt x="1991995" y="182181"/>
                </a:lnTo>
                <a:lnTo>
                  <a:pt x="1991995" y="170243"/>
                </a:lnTo>
                <a:lnTo>
                  <a:pt x="1847977" y="170243"/>
                </a:lnTo>
                <a:lnTo>
                  <a:pt x="1847977" y="136817"/>
                </a:lnTo>
                <a:lnTo>
                  <a:pt x="1991995" y="136817"/>
                </a:lnTo>
                <a:lnTo>
                  <a:pt x="1991995" y="124891"/>
                </a:lnTo>
                <a:lnTo>
                  <a:pt x="1847977" y="124891"/>
                </a:lnTo>
                <a:lnTo>
                  <a:pt x="1847977" y="106870"/>
                </a:lnTo>
                <a:close/>
              </a:path>
              <a:path w="2524125" h="241935">
                <a:moveTo>
                  <a:pt x="1924050" y="221576"/>
                </a:moveTo>
                <a:lnTo>
                  <a:pt x="1925447" y="225221"/>
                </a:lnTo>
                <a:lnTo>
                  <a:pt x="1926716" y="229819"/>
                </a:lnTo>
                <a:lnTo>
                  <a:pt x="1927605" y="235369"/>
                </a:lnTo>
                <a:lnTo>
                  <a:pt x="1947052" y="235245"/>
                </a:lnTo>
                <a:lnTo>
                  <a:pt x="1985249" y="227723"/>
                </a:lnTo>
                <a:lnTo>
                  <a:pt x="1988583" y="222148"/>
                </a:lnTo>
                <a:lnTo>
                  <a:pt x="1966595" y="222148"/>
                </a:lnTo>
                <a:lnTo>
                  <a:pt x="1940321" y="221948"/>
                </a:lnTo>
                <a:lnTo>
                  <a:pt x="1924050" y="221576"/>
                </a:lnTo>
                <a:close/>
              </a:path>
              <a:path w="2524125" h="241935">
                <a:moveTo>
                  <a:pt x="1991995" y="182181"/>
                </a:moveTo>
                <a:lnTo>
                  <a:pt x="1978532" y="182181"/>
                </a:lnTo>
                <a:lnTo>
                  <a:pt x="1978659" y="211010"/>
                </a:lnTo>
                <a:lnTo>
                  <a:pt x="1977262" y="215607"/>
                </a:lnTo>
                <a:lnTo>
                  <a:pt x="1974341" y="218097"/>
                </a:lnTo>
                <a:lnTo>
                  <a:pt x="1971548" y="220827"/>
                </a:lnTo>
                <a:lnTo>
                  <a:pt x="1966595" y="222148"/>
                </a:lnTo>
                <a:lnTo>
                  <a:pt x="1988583" y="222148"/>
                </a:lnTo>
                <a:lnTo>
                  <a:pt x="1990592" y="218789"/>
                </a:lnTo>
                <a:lnTo>
                  <a:pt x="1991995" y="206286"/>
                </a:lnTo>
                <a:lnTo>
                  <a:pt x="1991995" y="182181"/>
                </a:lnTo>
                <a:close/>
              </a:path>
              <a:path w="2524125" h="241935">
                <a:moveTo>
                  <a:pt x="1991995" y="136817"/>
                </a:moveTo>
                <a:lnTo>
                  <a:pt x="1978532" y="136817"/>
                </a:lnTo>
                <a:lnTo>
                  <a:pt x="1978532" y="170243"/>
                </a:lnTo>
                <a:lnTo>
                  <a:pt x="1991995" y="170243"/>
                </a:lnTo>
                <a:lnTo>
                  <a:pt x="1991995" y="136817"/>
                </a:lnTo>
                <a:close/>
              </a:path>
              <a:path w="2524125" h="241935">
                <a:moveTo>
                  <a:pt x="1878964" y="46228"/>
                </a:moveTo>
                <a:lnTo>
                  <a:pt x="1863471" y="46228"/>
                </a:lnTo>
                <a:lnTo>
                  <a:pt x="1847093" y="70576"/>
                </a:lnTo>
                <a:lnTo>
                  <a:pt x="1828261" y="93789"/>
                </a:lnTo>
                <a:lnTo>
                  <a:pt x="1807000" y="115868"/>
                </a:lnTo>
                <a:lnTo>
                  <a:pt x="1783333" y="136817"/>
                </a:lnTo>
                <a:lnTo>
                  <a:pt x="1786635" y="140462"/>
                </a:lnTo>
                <a:lnTo>
                  <a:pt x="1789810" y="144106"/>
                </a:lnTo>
                <a:lnTo>
                  <a:pt x="1792731" y="147751"/>
                </a:lnTo>
                <a:lnTo>
                  <a:pt x="1804279" y="137231"/>
                </a:lnTo>
                <a:lnTo>
                  <a:pt x="1815099" y="126911"/>
                </a:lnTo>
                <a:lnTo>
                  <a:pt x="1825182" y="116790"/>
                </a:lnTo>
                <a:lnTo>
                  <a:pt x="1834514" y="106870"/>
                </a:lnTo>
                <a:lnTo>
                  <a:pt x="1847977" y="106870"/>
                </a:lnTo>
                <a:lnTo>
                  <a:pt x="1847977" y="91833"/>
                </a:lnTo>
                <a:lnTo>
                  <a:pt x="1991995" y="91833"/>
                </a:lnTo>
                <a:lnTo>
                  <a:pt x="1991995" y="79908"/>
                </a:lnTo>
                <a:lnTo>
                  <a:pt x="1856358" y="79908"/>
                </a:lnTo>
                <a:lnTo>
                  <a:pt x="1862552" y="71509"/>
                </a:lnTo>
                <a:lnTo>
                  <a:pt x="1868376" y="63096"/>
                </a:lnTo>
                <a:lnTo>
                  <a:pt x="1873843" y="54669"/>
                </a:lnTo>
                <a:lnTo>
                  <a:pt x="1878964" y="46228"/>
                </a:lnTo>
                <a:close/>
              </a:path>
              <a:path w="2524125" h="241935">
                <a:moveTo>
                  <a:pt x="1991995" y="91833"/>
                </a:moveTo>
                <a:lnTo>
                  <a:pt x="1978532" y="91833"/>
                </a:lnTo>
                <a:lnTo>
                  <a:pt x="1978532" y="124891"/>
                </a:lnTo>
                <a:lnTo>
                  <a:pt x="1991995" y="124891"/>
                </a:lnTo>
                <a:lnTo>
                  <a:pt x="1991995" y="91833"/>
                </a:lnTo>
                <a:close/>
              </a:path>
              <a:path w="2524125" h="241935">
                <a:moveTo>
                  <a:pt x="2021080" y="34048"/>
                </a:moveTo>
                <a:lnTo>
                  <a:pt x="1792731" y="34048"/>
                </a:lnTo>
                <a:lnTo>
                  <a:pt x="1792731" y="46228"/>
                </a:lnTo>
                <a:lnTo>
                  <a:pt x="2021080" y="46228"/>
                </a:lnTo>
                <a:lnTo>
                  <a:pt x="2021080" y="34048"/>
                </a:lnTo>
                <a:close/>
              </a:path>
              <a:path w="2524125" h="241935">
                <a:moveTo>
                  <a:pt x="1888235" y="0"/>
                </a:moveTo>
                <a:lnTo>
                  <a:pt x="1884211" y="8508"/>
                </a:lnTo>
                <a:lnTo>
                  <a:pt x="1879949" y="17019"/>
                </a:lnTo>
                <a:lnTo>
                  <a:pt x="1875448" y="25533"/>
                </a:lnTo>
                <a:lnTo>
                  <a:pt x="1870709" y="34048"/>
                </a:lnTo>
                <a:lnTo>
                  <a:pt x="1886077" y="34048"/>
                </a:lnTo>
                <a:lnTo>
                  <a:pt x="1889430" y="27895"/>
                </a:lnTo>
                <a:lnTo>
                  <a:pt x="1893188" y="20750"/>
                </a:lnTo>
                <a:lnTo>
                  <a:pt x="1897328" y="12612"/>
                </a:lnTo>
                <a:lnTo>
                  <a:pt x="1901825" y="3479"/>
                </a:lnTo>
                <a:lnTo>
                  <a:pt x="1888235" y="0"/>
                </a:lnTo>
                <a:close/>
              </a:path>
              <a:path w="2524125" h="241935">
                <a:moveTo>
                  <a:pt x="2393314" y="41871"/>
                </a:moveTo>
                <a:lnTo>
                  <a:pt x="2303526" y="41871"/>
                </a:lnTo>
                <a:lnTo>
                  <a:pt x="2303526" y="236613"/>
                </a:lnTo>
                <a:lnTo>
                  <a:pt x="2316860" y="236613"/>
                </a:lnTo>
                <a:lnTo>
                  <a:pt x="2316860" y="214490"/>
                </a:lnTo>
                <a:lnTo>
                  <a:pt x="2393314" y="214490"/>
                </a:lnTo>
                <a:lnTo>
                  <a:pt x="2393314" y="202552"/>
                </a:lnTo>
                <a:lnTo>
                  <a:pt x="2316860" y="202552"/>
                </a:lnTo>
                <a:lnTo>
                  <a:pt x="2316860" y="133591"/>
                </a:lnTo>
                <a:lnTo>
                  <a:pt x="2393314" y="133591"/>
                </a:lnTo>
                <a:lnTo>
                  <a:pt x="2393314" y="121539"/>
                </a:lnTo>
                <a:lnTo>
                  <a:pt x="2316860" y="121539"/>
                </a:lnTo>
                <a:lnTo>
                  <a:pt x="2316860" y="54178"/>
                </a:lnTo>
                <a:lnTo>
                  <a:pt x="2393314" y="54178"/>
                </a:lnTo>
                <a:lnTo>
                  <a:pt x="2393314" y="41871"/>
                </a:lnTo>
                <a:close/>
              </a:path>
              <a:path w="2524125" h="241935">
                <a:moveTo>
                  <a:pt x="2393314" y="214490"/>
                </a:moveTo>
                <a:lnTo>
                  <a:pt x="2380233" y="214490"/>
                </a:lnTo>
                <a:lnTo>
                  <a:pt x="2380233" y="234873"/>
                </a:lnTo>
                <a:lnTo>
                  <a:pt x="2393314" y="234873"/>
                </a:lnTo>
                <a:lnTo>
                  <a:pt x="2393314" y="214490"/>
                </a:lnTo>
                <a:close/>
              </a:path>
              <a:path w="2524125" h="241935">
                <a:moveTo>
                  <a:pt x="2393314" y="133591"/>
                </a:moveTo>
                <a:lnTo>
                  <a:pt x="2380233" y="133591"/>
                </a:lnTo>
                <a:lnTo>
                  <a:pt x="2380233" y="202552"/>
                </a:lnTo>
                <a:lnTo>
                  <a:pt x="2393314" y="202552"/>
                </a:lnTo>
                <a:lnTo>
                  <a:pt x="2393314" y="133591"/>
                </a:lnTo>
                <a:close/>
              </a:path>
              <a:path w="2524125" h="241935">
                <a:moveTo>
                  <a:pt x="2393314" y="54178"/>
                </a:moveTo>
                <a:lnTo>
                  <a:pt x="2380233" y="54178"/>
                </a:lnTo>
                <a:lnTo>
                  <a:pt x="2380233" y="121539"/>
                </a:lnTo>
                <a:lnTo>
                  <a:pt x="2393314" y="121539"/>
                </a:lnTo>
                <a:lnTo>
                  <a:pt x="2393314" y="54178"/>
                </a:lnTo>
                <a:close/>
              </a:path>
              <a:path w="2524125" h="241935">
                <a:moveTo>
                  <a:pt x="2341118" y="1244"/>
                </a:moveTo>
                <a:lnTo>
                  <a:pt x="2338756" y="10350"/>
                </a:lnTo>
                <a:lnTo>
                  <a:pt x="2336038" y="20158"/>
                </a:lnTo>
                <a:lnTo>
                  <a:pt x="2332938" y="30666"/>
                </a:lnTo>
                <a:lnTo>
                  <a:pt x="2329433" y="41871"/>
                </a:lnTo>
                <a:lnTo>
                  <a:pt x="2342769" y="41871"/>
                </a:lnTo>
                <a:lnTo>
                  <a:pt x="2344293" y="37401"/>
                </a:lnTo>
                <a:lnTo>
                  <a:pt x="2346579" y="30073"/>
                </a:lnTo>
                <a:lnTo>
                  <a:pt x="2352294" y="12420"/>
                </a:lnTo>
                <a:lnTo>
                  <a:pt x="2353945" y="7200"/>
                </a:lnTo>
                <a:lnTo>
                  <a:pt x="2354960" y="4216"/>
                </a:lnTo>
                <a:lnTo>
                  <a:pt x="2341118" y="1244"/>
                </a:lnTo>
                <a:close/>
              </a:path>
              <a:path w="2524125" h="241935">
                <a:moveTo>
                  <a:pt x="1120775" y="41871"/>
                </a:moveTo>
                <a:lnTo>
                  <a:pt x="1030985" y="41871"/>
                </a:lnTo>
                <a:lnTo>
                  <a:pt x="1030985" y="236613"/>
                </a:lnTo>
                <a:lnTo>
                  <a:pt x="1044321" y="236613"/>
                </a:lnTo>
                <a:lnTo>
                  <a:pt x="1044321" y="214490"/>
                </a:lnTo>
                <a:lnTo>
                  <a:pt x="1120775" y="214490"/>
                </a:lnTo>
                <a:lnTo>
                  <a:pt x="1120775" y="202552"/>
                </a:lnTo>
                <a:lnTo>
                  <a:pt x="1044321" y="202552"/>
                </a:lnTo>
                <a:lnTo>
                  <a:pt x="1044321" y="133591"/>
                </a:lnTo>
                <a:lnTo>
                  <a:pt x="1120775" y="133591"/>
                </a:lnTo>
                <a:lnTo>
                  <a:pt x="1120775" y="121539"/>
                </a:lnTo>
                <a:lnTo>
                  <a:pt x="1044321" y="121539"/>
                </a:lnTo>
                <a:lnTo>
                  <a:pt x="1044321" y="54178"/>
                </a:lnTo>
                <a:lnTo>
                  <a:pt x="1120775" y="54178"/>
                </a:lnTo>
                <a:lnTo>
                  <a:pt x="1120775" y="41871"/>
                </a:lnTo>
                <a:close/>
              </a:path>
              <a:path w="2524125" h="241935">
                <a:moveTo>
                  <a:pt x="1120775" y="214490"/>
                </a:moveTo>
                <a:lnTo>
                  <a:pt x="1107694" y="214490"/>
                </a:lnTo>
                <a:lnTo>
                  <a:pt x="1107694" y="234873"/>
                </a:lnTo>
                <a:lnTo>
                  <a:pt x="1120775" y="234873"/>
                </a:lnTo>
                <a:lnTo>
                  <a:pt x="1120775" y="214490"/>
                </a:lnTo>
                <a:close/>
              </a:path>
              <a:path w="2524125" h="241935">
                <a:moveTo>
                  <a:pt x="1120775" y="133591"/>
                </a:moveTo>
                <a:lnTo>
                  <a:pt x="1107694" y="133591"/>
                </a:lnTo>
                <a:lnTo>
                  <a:pt x="1107694" y="202552"/>
                </a:lnTo>
                <a:lnTo>
                  <a:pt x="1120775" y="202552"/>
                </a:lnTo>
                <a:lnTo>
                  <a:pt x="1120775" y="133591"/>
                </a:lnTo>
                <a:close/>
              </a:path>
              <a:path w="2524125" h="241935">
                <a:moveTo>
                  <a:pt x="1120775" y="54178"/>
                </a:moveTo>
                <a:lnTo>
                  <a:pt x="1107694" y="54178"/>
                </a:lnTo>
                <a:lnTo>
                  <a:pt x="1107694" y="121539"/>
                </a:lnTo>
                <a:lnTo>
                  <a:pt x="1120775" y="121539"/>
                </a:lnTo>
                <a:lnTo>
                  <a:pt x="1120775" y="54178"/>
                </a:lnTo>
                <a:close/>
              </a:path>
              <a:path w="2524125" h="241935">
                <a:moveTo>
                  <a:pt x="1068580" y="1244"/>
                </a:moveTo>
                <a:lnTo>
                  <a:pt x="1066217" y="10350"/>
                </a:lnTo>
                <a:lnTo>
                  <a:pt x="1063498" y="20158"/>
                </a:lnTo>
                <a:lnTo>
                  <a:pt x="1060398" y="30666"/>
                </a:lnTo>
                <a:lnTo>
                  <a:pt x="1056894" y="41871"/>
                </a:lnTo>
                <a:lnTo>
                  <a:pt x="1070228" y="41871"/>
                </a:lnTo>
                <a:lnTo>
                  <a:pt x="1071752" y="37401"/>
                </a:lnTo>
                <a:lnTo>
                  <a:pt x="1074038" y="30073"/>
                </a:lnTo>
                <a:lnTo>
                  <a:pt x="1079753" y="12420"/>
                </a:lnTo>
                <a:lnTo>
                  <a:pt x="1081404" y="7200"/>
                </a:lnTo>
                <a:lnTo>
                  <a:pt x="1082421" y="4216"/>
                </a:lnTo>
                <a:lnTo>
                  <a:pt x="1068580" y="1244"/>
                </a:lnTo>
                <a:close/>
              </a:path>
              <a:path w="2524125" h="241935">
                <a:moveTo>
                  <a:pt x="1352930" y="110096"/>
                </a:moveTo>
                <a:lnTo>
                  <a:pt x="1340738" y="116560"/>
                </a:lnTo>
                <a:lnTo>
                  <a:pt x="1351432" y="136320"/>
                </a:lnTo>
                <a:lnTo>
                  <a:pt x="1362376" y="153593"/>
                </a:lnTo>
                <a:lnTo>
                  <a:pt x="1373582" y="168381"/>
                </a:lnTo>
                <a:lnTo>
                  <a:pt x="1385061" y="180682"/>
                </a:lnTo>
                <a:lnTo>
                  <a:pt x="1367032" y="192817"/>
                </a:lnTo>
                <a:lnTo>
                  <a:pt x="1343215" y="204362"/>
                </a:lnTo>
                <a:lnTo>
                  <a:pt x="1313589" y="215315"/>
                </a:lnTo>
                <a:lnTo>
                  <a:pt x="1278130" y="225679"/>
                </a:lnTo>
                <a:lnTo>
                  <a:pt x="1285748" y="239966"/>
                </a:lnTo>
                <a:lnTo>
                  <a:pt x="1321988" y="228236"/>
                </a:lnTo>
                <a:lnTo>
                  <a:pt x="1352407" y="216041"/>
                </a:lnTo>
                <a:lnTo>
                  <a:pt x="1376991" y="203381"/>
                </a:lnTo>
                <a:lnTo>
                  <a:pt x="1395729" y="190258"/>
                </a:lnTo>
                <a:lnTo>
                  <a:pt x="1421140" y="190258"/>
                </a:lnTo>
                <a:lnTo>
                  <a:pt x="1406398" y="180441"/>
                </a:lnTo>
                <a:lnTo>
                  <a:pt x="1414744" y="171246"/>
                </a:lnTo>
                <a:lnTo>
                  <a:pt x="1395729" y="171246"/>
                </a:lnTo>
                <a:lnTo>
                  <a:pt x="1384113" y="158939"/>
                </a:lnTo>
                <a:lnTo>
                  <a:pt x="1373092" y="144648"/>
                </a:lnTo>
                <a:lnTo>
                  <a:pt x="1362690" y="128368"/>
                </a:lnTo>
                <a:lnTo>
                  <a:pt x="1352930" y="110096"/>
                </a:lnTo>
                <a:close/>
              </a:path>
              <a:path w="2524125" h="241935">
                <a:moveTo>
                  <a:pt x="1421140" y="190258"/>
                </a:moveTo>
                <a:lnTo>
                  <a:pt x="1395729" y="190258"/>
                </a:lnTo>
                <a:lnTo>
                  <a:pt x="1414974" y="203577"/>
                </a:lnTo>
                <a:lnTo>
                  <a:pt x="1439386" y="215947"/>
                </a:lnTo>
                <a:lnTo>
                  <a:pt x="1468989" y="227370"/>
                </a:lnTo>
                <a:lnTo>
                  <a:pt x="1503806" y="237845"/>
                </a:lnTo>
                <a:lnTo>
                  <a:pt x="1506854" y="231635"/>
                </a:lnTo>
                <a:lnTo>
                  <a:pt x="1509395" y="226834"/>
                </a:lnTo>
                <a:lnTo>
                  <a:pt x="1511553" y="223431"/>
                </a:lnTo>
                <a:lnTo>
                  <a:pt x="1478192" y="214735"/>
                </a:lnTo>
                <a:lnTo>
                  <a:pt x="1449546" y="204670"/>
                </a:lnTo>
                <a:lnTo>
                  <a:pt x="1425614" y="193238"/>
                </a:lnTo>
                <a:lnTo>
                  <a:pt x="1421140" y="190258"/>
                </a:lnTo>
                <a:close/>
              </a:path>
              <a:path w="2524125" h="241935">
                <a:moveTo>
                  <a:pt x="1437512" y="108115"/>
                </a:moveTo>
                <a:lnTo>
                  <a:pt x="1427483" y="128041"/>
                </a:lnTo>
                <a:lnTo>
                  <a:pt x="1417193" y="145205"/>
                </a:lnTo>
                <a:lnTo>
                  <a:pt x="1406616" y="159607"/>
                </a:lnTo>
                <a:lnTo>
                  <a:pt x="1395729" y="171246"/>
                </a:lnTo>
                <a:lnTo>
                  <a:pt x="1414744" y="171246"/>
                </a:lnTo>
                <a:lnTo>
                  <a:pt x="1418139" y="167506"/>
                </a:lnTo>
                <a:lnTo>
                  <a:pt x="1429369" y="152072"/>
                </a:lnTo>
                <a:lnTo>
                  <a:pt x="1440098" y="134139"/>
                </a:lnTo>
                <a:lnTo>
                  <a:pt x="1450339" y="113703"/>
                </a:lnTo>
                <a:lnTo>
                  <a:pt x="1437512" y="108115"/>
                </a:lnTo>
                <a:close/>
              </a:path>
              <a:path w="2524125" h="241935">
                <a:moveTo>
                  <a:pt x="1356359" y="65608"/>
                </a:moveTo>
                <a:lnTo>
                  <a:pt x="1338617" y="80955"/>
                </a:lnTo>
                <a:lnTo>
                  <a:pt x="1320434" y="95184"/>
                </a:lnTo>
                <a:lnTo>
                  <a:pt x="1301799" y="108297"/>
                </a:lnTo>
                <a:lnTo>
                  <a:pt x="1282700" y="120294"/>
                </a:lnTo>
                <a:lnTo>
                  <a:pt x="1286509" y="125095"/>
                </a:lnTo>
                <a:lnTo>
                  <a:pt x="1289557" y="129362"/>
                </a:lnTo>
                <a:lnTo>
                  <a:pt x="1291844" y="133096"/>
                </a:lnTo>
                <a:lnTo>
                  <a:pt x="1311989" y="119075"/>
                </a:lnTo>
                <a:lnTo>
                  <a:pt x="1331277" y="104976"/>
                </a:lnTo>
                <a:lnTo>
                  <a:pt x="1349708" y="90799"/>
                </a:lnTo>
                <a:lnTo>
                  <a:pt x="1367281" y="76542"/>
                </a:lnTo>
                <a:lnTo>
                  <a:pt x="1356359" y="65608"/>
                </a:lnTo>
                <a:close/>
              </a:path>
              <a:path w="2524125" h="241935">
                <a:moveTo>
                  <a:pt x="1433322" y="65862"/>
                </a:moveTo>
                <a:lnTo>
                  <a:pt x="1424431" y="76301"/>
                </a:lnTo>
                <a:lnTo>
                  <a:pt x="1444459" y="89565"/>
                </a:lnTo>
                <a:lnTo>
                  <a:pt x="1463484" y="102579"/>
                </a:lnTo>
                <a:lnTo>
                  <a:pt x="1481581" y="115393"/>
                </a:lnTo>
                <a:lnTo>
                  <a:pt x="1498727" y="127990"/>
                </a:lnTo>
                <a:lnTo>
                  <a:pt x="1508378" y="115697"/>
                </a:lnTo>
                <a:lnTo>
                  <a:pt x="1469586" y="89548"/>
                </a:lnTo>
                <a:lnTo>
                  <a:pt x="1451157" y="77411"/>
                </a:lnTo>
                <a:lnTo>
                  <a:pt x="1433322" y="65862"/>
                </a:lnTo>
                <a:close/>
              </a:path>
              <a:path w="2524125" h="241935">
                <a:moveTo>
                  <a:pt x="315975" y="166890"/>
                </a:moveTo>
                <a:lnTo>
                  <a:pt x="303656" y="166890"/>
                </a:lnTo>
                <a:lnTo>
                  <a:pt x="303656" y="238721"/>
                </a:lnTo>
                <a:lnTo>
                  <a:pt x="315975" y="238721"/>
                </a:lnTo>
                <a:lnTo>
                  <a:pt x="315975" y="166890"/>
                </a:lnTo>
                <a:close/>
              </a:path>
              <a:path w="2524125" h="241935">
                <a:moveTo>
                  <a:pt x="447928" y="107861"/>
                </a:moveTo>
                <a:lnTo>
                  <a:pt x="435482" y="107861"/>
                </a:lnTo>
                <a:lnTo>
                  <a:pt x="427603" y="145127"/>
                </a:lnTo>
                <a:lnTo>
                  <a:pt x="413877" y="177392"/>
                </a:lnTo>
                <a:lnTo>
                  <a:pt x="394317" y="204653"/>
                </a:lnTo>
                <a:lnTo>
                  <a:pt x="368934" y="226910"/>
                </a:lnTo>
                <a:lnTo>
                  <a:pt x="373252" y="230644"/>
                </a:lnTo>
                <a:lnTo>
                  <a:pt x="376808" y="234200"/>
                </a:lnTo>
                <a:lnTo>
                  <a:pt x="379349" y="237604"/>
                </a:lnTo>
                <a:lnTo>
                  <a:pt x="405620" y="213885"/>
                </a:lnTo>
                <a:lnTo>
                  <a:pt x="425783" y="184353"/>
                </a:lnTo>
                <a:lnTo>
                  <a:pt x="439874" y="149011"/>
                </a:lnTo>
                <a:lnTo>
                  <a:pt x="447928" y="107861"/>
                </a:lnTo>
                <a:close/>
              </a:path>
              <a:path w="2524125" h="241935">
                <a:moveTo>
                  <a:pt x="417702" y="220078"/>
                </a:moveTo>
                <a:lnTo>
                  <a:pt x="418972" y="224472"/>
                </a:lnTo>
                <a:lnTo>
                  <a:pt x="419862" y="229235"/>
                </a:lnTo>
                <a:lnTo>
                  <a:pt x="420369" y="234365"/>
                </a:lnTo>
                <a:lnTo>
                  <a:pt x="435101" y="234365"/>
                </a:lnTo>
                <a:lnTo>
                  <a:pt x="474979" y="223558"/>
                </a:lnTo>
                <a:lnTo>
                  <a:pt x="476606" y="220954"/>
                </a:lnTo>
                <a:lnTo>
                  <a:pt x="447166" y="220954"/>
                </a:lnTo>
                <a:lnTo>
                  <a:pt x="446024" y="220903"/>
                </a:lnTo>
                <a:lnTo>
                  <a:pt x="445134" y="220827"/>
                </a:lnTo>
                <a:lnTo>
                  <a:pt x="438062" y="220780"/>
                </a:lnTo>
                <a:lnTo>
                  <a:pt x="431133" y="220638"/>
                </a:lnTo>
                <a:lnTo>
                  <a:pt x="424346" y="220404"/>
                </a:lnTo>
                <a:lnTo>
                  <a:pt x="417702" y="220078"/>
                </a:lnTo>
                <a:close/>
              </a:path>
              <a:path w="2524125" h="241935">
                <a:moveTo>
                  <a:pt x="475360" y="15773"/>
                </a:moveTo>
                <a:lnTo>
                  <a:pt x="368680" y="15773"/>
                </a:lnTo>
                <a:lnTo>
                  <a:pt x="368680" y="27952"/>
                </a:lnTo>
                <a:lnTo>
                  <a:pt x="456564" y="27952"/>
                </a:lnTo>
                <a:lnTo>
                  <a:pt x="366775" y="92583"/>
                </a:lnTo>
                <a:lnTo>
                  <a:pt x="366775" y="107861"/>
                </a:lnTo>
                <a:lnTo>
                  <a:pt x="475614" y="107861"/>
                </a:lnTo>
                <a:lnTo>
                  <a:pt x="474999" y="126808"/>
                </a:lnTo>
                <a:lnTo>
                  <a:pt x="473007" y="167632"/>
                </a:lnTo>
                <a:lnTo>
                  <a:pt x="465391" y="213090"/>
                </a:lnTo>
                <a:lnTo>
                  <a:pt x="448437" y="220954"/>
                </a:lnTo>
                <a:lnTo>
                  <a:pt x="476606" y="220954"/>
                </a:lnTo>
                <a:lnTo>
                  <a:pt x="486094" y="164599"/>
                </a:lnTo>
                <a:lnTo>
                  <a:pt x="488241" y="118931"/>
                </a:lnTo>
                <a:lnTo>
                  <a:pt x="489076" y="95935"/>
                </a:lnTo>
                <a:lnTo>
                  <a:pt x="383539" y="95935"/>
                </a:lnTo>
                <a:lnTo>
                  <a:pt x="475360" y="30187"/>
                </a:lnTo>
                <a:lnTo>
                  <a:pt x="475360" y="15773"/>
                </a:lnTo>
                <a:close/>
              </a:path>
              <a:path w="2524125" h="241935">
                <a:moveTo>
                  <a:pt x="406400" y="107861"/>
                </a:moveTo>
                <a:lnTo>
                  <a:pt x="393953" y="107861"/>
                </a:lnTo>
                <a:lnTo>
                  <a:pt x="387284" y="131592"/>
                </a:lnTo>
                <a:lnTo>
                  <a:pt x="376412" y="152820"/>
                </a:lnTo>
                <a:lnTo>
                  <a:pt x="361324" y="171545"/>
                </a:lnTo>
                <a:lnTo>
                  <a:pt x="342010" y="187769"/>
                </a:lnTo>
                <a:lnTo>
                  <a:pt x="346709" y="191744"/>
                </a:lnTo>
                <a:lnTo>
                  <a:pt x="350138" y="195224"/>
                </a:lnTo>
                <a:lnTo>
                  <a:pt x="352170" y="198208"/>
                </a:lnTo>
                <a:lnTo>
                  <a:pt x="372413" y="180211"/>
                </a:lnTo>
                <a:lnTo>
                  <a:pt x="388191" y="159154"/>
                </a:lnTo>
                <a:lnTo>
                  <a:pt x="399516" y="135038"/>
                </a:lnTo>
                <a:lnTo>
                  <a:pt x="406400" y="107861"/>
                </a:lnTo>
                <a:close/>
              </a:path>
              <a:path w="2524125" h="241935">
                <a:moveTo>
                  <a:pt x="353187" y="38392"/>
                </a:moveTo>
                <a:lnTo>
                  <a:pt x="266445" y="38392"/>
                </a:lnTo>
                <a:lnTo>
                  <a:pt x="266445" y="179819"/>
                </a:lnTo>
                <a:lnTo>
                  <a:pt x="278891" y="179819"/>
                </a:lnTo>
                <a:lnTo>
                  <a:pt x="278891" y="166890"/>
                </a:lnTo>
                <a:lnTo>
                  <a:pt x="353187" y="166890"/>
                </a:lnTo>
                <a:lnTo>
                  <a:pt x="353187" y="155206"/>
                </a:lnTo>
                <a:lnTo>
                  <a:pt x="278891" y="155206"/>
                </a:lnTo>
                <a:lnTo>
                  <a:pt x="278891" y="107861"/>
                </a:lnTo>
                <a:lnTo>
                  <a:pt x="353187" y="107861"/>
                </a:lnTo>
                <a:lnTo>
                  <a:pt x="353187" y="96431"/>
                </a:lnTo>
                <a:lnTo>
                  <a:pt x="278891" y="96431"/>
                </a:lnTo>
                <a:lnTo>
                  <a:pt x="278891" y="50076"/>
                </a:lnTo>
                <a:lnTo>
                  <a:pt x="353187" y="50076"/>
                </a:lnTo>
                <a:lnTo>
                  <a:pt x="353187" y="38392"/>
                </a:lnTo>
                <a:close/>
              </a:path>
              <a:path w="2524125" h="241935">
                <a:moveTo>
                  <a:pt x="315975" y="107861"/>
                </a:moveTo>
                <a:lnTo>
                  <a:pt x="303656" y="107861"/>
                </a:lnTo>
                <a:lnTo>
                  <a:pt x="303656" y="155206"/>
                </a:lnTo>
                <a:lnTo>
                  <a:pt x="315975" y="155206"/>
                </a:lnTo>
                <a:lnTo>
                  <a:pt x="315975" y="107861"/>
                </a:lnTo>
                <a:close/>
              </a:path>
              <a:path w="2524125" h="241935">
                <a:moveTo>
                  <a:pt x="353187" y="107861"/>
                </a:moveTo>
                <a:lnTo>
                  <a:pt x="340740" y="107861"/>
                </a:lnTo>
                <a:lnTo>
                  <a:pt x="340740" y="155206"/>
                </a:lnTo>
                <a:lnTo>
                  <a:pt x="353187" y="155206"/>
                </a:lnTo>
                <a:lnTo>
                  <a:pt x="353187" y="107861"/>
                </a:lnTo>
                <a:close/>
              </a:path>
              <a:path w="2524125" h="241935">
                <a:moveTo>
                  <a:pt x="315975" y="50076"/>
                </a:moveTo>
                <a:lnTo>
                  <a:pt x="303656" y="50076"/>
                </a:lnTo>
                <a:lnTo>
                  <a:pt x="303656" y="96431"/>
                </a:lnTo>
                <a:lnTo>
                  <a:pt x="315975" y="96431"/>
                </a:lnTo>
                <a:lnTo>
                  <a:pt x="315975" y="50076"/>
                </a:lnTo>
                <a:close/>
              </a:path>
              <a:path w="2524125" h="241935">
                <a:moveTo>
                  <a:pt x="353187" y="50076"/>
                </a:moveTo>
                <a:lnTo>
                  <a:pt x="340740" y="50076"/>
                </a:lnTo>
                <a:lnTo>
                  <a:pt x="340740" y="96431"/>
                </a:lnTo>
                <a:lnTo>
                  <a:pt x="353187" y="96431"/>
                </a:lnTo>
                <a:lnTo>
                  <a:pt x="353187" y="50076"/>
                </a:lnTo>
                <a:close/>
              </a:path>
              <a:path w="2524125" h="241935">
                <a:moveTo>
                  <a:pt x="315975" y="990"/>
                </a:moveTo>
                <a:lnTo>
                  <a:pt x="303656" y="990"/>
                </a:lnTo>
                <a:lnTo>
                  <a:pt x="303656" y="38392"/>
                </a:lnTo>
                <a:lnTo>
                  <a:pt x="315975" y="38392"/>
                </a:lnTo>
                <a:lnTo>
                  <a:pt x="315975" y="990"/>
                </a:lnTo>
                <a:close/>
              </a:path>
              <a:path w="2524125" h="241935">
                <a:moveTo>
                  <a:pt x="1579499" y="88480"/>
                </a:moveTo>
                <a:lnTo>
                  <a:pt x="1565655" y="88480"/>
                </a:lnTo>
                <a:lnTo>
                  <a:pt x="1565655" y="239966"/>
                </a:lnTo>
                <a:lnTo>
                  <a:pt x="1579499" y="239966"/>
                </a:lnTo>
                <a:lnTo>
                  <a:pt x="1579499" y="88480"/>
                </a:lnTo>
                <a:close/>
              </a:path>
              <a:path w="2524125" h="241935">
                <a:moveTo>
                  <a:pt x="1657984" y="221068"/>
                </a:moveTo>
                <a:lnTo>
                  <a:pt x="1659381" y="225717"/>
                </a:lnTo>
                <a:lnTo>
                  <a:pt x="1660525" y="230898"/>
                </a:lnTo>
                <a:lnTo>
                  <a:pt x="1661413" y="236613"/>
                </a:lnTo>
                <a:lnTo>
                  <a:pt x="1678955" y="236488"/>
                </a:lnTo>
                <a:lnTo>
                  <a:pt x="1695830" y="236105"/>
                </a:lnTo>
                <a:lnTo>
                  <a:pt x="1711332" y="234046"/>
                </a:lnTo>
                <a:lnTo>
                  <a:pt x="1722215" y="227601"/>
                </a:lnTo>
                <a:lnTo>
                  <a:pt x="1725413" y="222072"/>
                </a:lnTo>
                <a:lnTo>
                  <a:pt x="1692148" y="222072"/>
                </a:lnTo>
                <a:lnTo>
                  <a:pt x="1684720" y="222010"/>
                </a:lnTo>
                <a:lnTo>
                  <a:pt x="1676542" y="221822"/>
                </a:lnTo>
                <a:lnTo>
                  <a:pt x="1667627" y="221509"/>
                </a:lnTo>
                <a:lnTo>
                  <a:pt x="1657984" y="221068"/>
                </a:lnTo>
                <a:close/>
              </a:path>
              <a:path w="2524125" h="241935">
                <a:moveTo>
                  <a:pt x="1730121" y="74561"/>
                </a:moveTo>
                <a:lnTo>
                  <a:pt x="1716024" y="74561"/>
                </a:lnTo>
                <a:lnTo>
                  <a:pt x="1715930" y="201561"/>
                </a:lnTo>
                <a:lnTo>
                  <a:pt x="1714972" y="210370"/>
                </a:lnTo>
                <a:lnTo>
                  <a:pt x="1710658" y="217157"/>
                </a:lnTo>
                <a:lnTo>
                  <a:pt x="1703058" y="221057"/>
                </a:lnTo>
                <a:lnTo>
                  <a:pt x="1692148" y="222072"/>
                </a:lnTo>
                <a:lnTo>
                  <a:pt x="1725413" y="222072"/>
                </a:lnTo>
                <a:lnTo>
                  <a:pt x="1728477" y="216772"/>
                </a:lnTo>
                <a:lnTo>
                  <a:pt x="1730121" y="201561"/>
                </a:lnTo>
                <a:lnTo>
                  <a:pt x="1730121" y="74561"/>
                </a:lnTo>
                <a:close/>
              </a:path>
              <a:path w="2524125" h="241935">
                <a:moveTo>
                  <a:pt x="1623949" y="102768"/>
                </a:moveTo>
                <a:lnTo>
                  <a:pt x="1612773" y="111213"/>
                </a:lnTo>
                <a:lnTo>
                  <a:pt x="1623706" y="124025"/>
                </a:lnTo>
                <a:lnTo>
                  <a:pt x="1635569" y="138590"/>
                </a:lnTo>
                <a:lnTo>
                  <a:pt x="1648384" y="154910"/>
                </a:lnTo>
                <a:lnTo>
                  <a:pt x="1662176" y="172986"/>
                </a:lnTo>
                <a:lnTo>
                  <a:pt x="1674495" y="163537"/>
                </a:lnTo>
                <a:lnTo>
                  <a:pt x="1660971" y="146738"/>
                </a:lnTo>
                <a:lnTo>
                  <a:pt x="1648031" y="131010"/>
                </a:lnTo>
                <a:lnTo>
                  <a:pt x="1635686" y="116353"/>
                </a:lnTo>
                <a:lnTo>
                  <a:pt x="1623949" y="102768"/>
                </a:lnTo>
                <a:close/>
              </a:path>
              <a:path w="2524125" h="241935">
                <a:moveTo>
                  <a:pt x="1589024" y="1244"/>
                </a:moveTo>
                <a:lnTo>
                  <a:pt x="1577383" y="33160"/>
                </a:lnTo>
                <a:lnTo>
                  <a:pt x="1563624" y="63184"/>
                </a:lnTo>
                <a:lnTo>
                  <a:pt x="1547768" y="91314"/>
                </a:lnTo>
                <a:lnTo>
                  <a:pt x="1529841" y="117551"/>
                </a:lnTo>
                <a:lnTo>
                  <a:pt x="1531874" y="122529"/>
                </a:lnTo>
                <a:lnTo>
                  <a:pt x="1533778" y="128041"/>
                </a:lnTo>
                <a:lnTo>
                  <a:pt x="1535683" y="134086"/>
                </a:lnTo>
                <a:lnTo>
                  <a:pt x="1543206" y="123871"/>
                </a:lnTo>
                <a:lnTo>
                  <a:pt x="1550717" y="112864"/>
                </a:lnTo>
                <a:lnTo>
                  <a:pt x="1558204" y="101068"/>
                </a:lnTo>
                <a:lnTo>
                  <a:pt x="1565655" y="88480"/>
                </a:lnTo>
                <a:lnTo>
                  <a:pt x="1579499" y="88480"/>
                </a:lnTo>
                <a:lnTo>
                  <a:pt x="1579499" y="62509"/>
                </a:lnTo>
                <a:lnTo>
                  <a:pt x="1586237" y="48076"/>
                </a:lnTo>
                <a:lnTo>
                  <a:pt x="1592548" y="33735"/>
                </a:lnTo>
                <a:lnTo>
                  <a:pt x="1598429" y="19487"/>
                </a:lnTo>
                <a:lnTo>
                  <a:pt x="1603882" y="5334"/>
                </a:lnTo>
                <a:lnTo>
                  <a:pt x="1589024" y="1244"/>
                </a:lnTo>
                <a:close/>
              </a:path>
              <a:path w="2524125" h="241935">
                <a:moveTo>
                  <a:pt x="1766318" y="61264"/>
                </a:moveTo>
                <a:lnTo>
                  <a:pt x="1601597" y="61264"/>
                </a:lnTo>
                <a:lnTo>
                  <a:pt x="1601597" y="74561"/>
                </a:lnTo>
                <a:lnTo>
                  <a:pt x="1766318" y="74561"/>
                </a:lnTo>
                <a:lnTo>
                  <a:pt x="1766318" y="61264"/>
                </a:lnTo>
                <a:close/>
              </a:path>
              <a:path w="2524125" h="241935">
                <a:moveTo>
                  <a:pt x="1730121" y="2476"/>
                </a:moveTo>
                <a:lnTo>
                  <a:pt x="1716024" y="2476"/>
                </a:lnTo>
                <a:lnTo>
                  <a:pt x="1716024" y="61264"/>
                </a:lnTo>
                <a:lnTo>
                  <a:pt x="1730121" y="61264"/>
                </a:lnTo>
                <a:lnTo>
                  <a:pt x="1730121" y="2476"/>
                </a:lnTo>
                <a:close/>
              </a:path>
              <a:path w="2524125" h="241935">
                <a:moveTo>
                  <a:pt x="2433830" y="220827"/>
                </a:moveTo>
                <a:lnTo>
                  <a:pt x="2435225" y="225386"/>
                </a:lnTo>
                <a:lnTo>
                  <a:pt x="2436240" y="230060"/>
                </a:lnTo>
                <a:lnTo>
                  <a:pt x="2437129" y="234873"/>
                </a:lnTo>
                <a:lnTo>
                  <a:pt x="2453766" y="234873"/>
                </a:lnTo>
                <a:lnTo>
                  <a:pt x="2495456" y="231870"/>
                </a:lnTo>
                <a:lnTo>
                  <a:pt x="2510263" y="221576"/>
                </a:lnTo>
                <a:lnTo>
                  <a:pt x="2474468" y="221576"/>
                </a:lnTo>
                <a:lnTo>
                  <a:pt x="2453767" y="221387"/>
                </a:lnTo>
                <a:lnTo>
                  <a:pt x="2433830" y="220827"/>
                </a:lnTo>
                <a:close/>
              </a:path>
              <a:path w="2524125" h="241935">
                <a:moveTo>
                  <a:pt x="2523736" y="54178"/>
                </a:moveTo>
                <a:lnTo>
                  <a:pt x="2510154" y="54178"/>
                </a:lnTo>
                <a:lnTo>
                  <a:pt x="2509172" y="100164"/>
                </a:lnTo>
                <a:lnTo>
                  <a:pt x="2508202" y="137485"/>
                </a:lnTo>
                <a:lnTo>
                  <a:pt x="2506090" y="191376"/>
                </a:lnTo>
                <a:lnTo>
                  <a:pt x="2474468" y="221576"/>
                </a:lnTo>
                <a:lnTo>
                  <a:pt x="2510263" y="221576"/>
                </a:lnTo>
                <a:lnTo>
                  <a:pt x="2520801" y="159212"/>
                </a:lnTo>
                <a:lnTo>
                  <a:pt x="2523138" y="83469"/>
                </a:lnTo>
                <a:lnTo>
                  <a:pt x="2523736" y="54178"/>
                </a:lnTo>
                <a:close/>
              </a:path>
              <a:path w="2524125" h="241935">
                <a:moveTo>
                  <a:pt x="2436368" y="100164"/>
                </a:moveTo>
                <a:lnTo>
                  <a:pt x="2426207" y="107365"/>
                </a:lnTo>
                <a:lnTo>
                  <a:pt x="2435661" y="119700"/>
                </a:lnTo>
                <a:lnTo>
                  <a:pt x="2445353" y="132719"/>
                </a:lnTo>
                <a:lnTo>
                  <a:pt x="2455283" y="146422"/>
                </a:lnTo>
                <a:lnTo>
                  <a:pt x="2465451" y="160807"/>
                </a:lnTo>
                <a:lnTo>
                  <a:pt x="2476627" y="152349"/>
                </a:lnTo>
                <a:lnTo>
                  <a:pt x="2465478" y="137485"/>
                </a:lnTo>
                <a:lnTo>
                  <a:pt x="2455068" y="123832"/>
                </a:lnTo>
                <a:lnTo>
                  <a:pt x="2445373" y="111392"/>
                </a:lnTo>
                <a:lnTo>
                  <a:pt x="2436368" y="100164"/>
                </a:lnTo>
                <a:close/>
              </a:path>
              <a:path w="2524125" h="241935">
                <a:moveTo>
                  <a:pt x="2441955" y="1244"/>
                </a:moveTo>
                <a:lnTo>
                  <a:pt x="2433786" y="25771"/>
                </a:lnTo>
                <a:lnTo>
                  <a:pt x="2424699" y="48526"/>
                </a:lnTo>
                <a:lnTo>
                  <a:pt x="2414684" y="69510"/>
                </a:lnTo>
                <a:lnTo>
                  <a:pt x="2403729" y="88722"/>
                </a:lnTo>
                <a:lnTo>
                  <a:pt x="2408808" y="91465"/>
                </a:lnTo>
                <a:lnTo>
                  <a:pt x="2412619" y="93941"/>
                </a:lnTo>
                <a:lnTo>
                  <a:pt x="2415412" y="96177"/>
                </a:lnTo>
                <a:lnTo>
                  <a:pt x="2420776" y="86937"/>
                </a:lnTo>
                <a:lnTo>
                  <a:pt x="2426033" y="76858"/>
                </a:lnTo>
                <a:lnTo>
                  <a:pt x="2431218" y="65939"/>
                </a:lnTo>
                <a:lnTo>
                  <a:pt x="2436368" y="54178"/>
                </a:lnTo>
                <a:lnTo>
                  <a:pt x="2523736" y="54178"/>
                </a:lnTo>
                <a:lnTo>
                  <a:pt x="2523998" y="41376"/>
                </a:lnTo>
                <a:lnTo>
                  <a:pt x="2441702" y="41376"/>
                </a:lnTo>
                <a:lnTo>
                  <a:pt x="2445204" y="32749"/>
                </a:lnTo>
                <a:lnTo>
                  <a:pt x="2448671" y="23764"/>
                </a:lnTo>
                <a:lnTo>
                  <a:pt x="2452114" y="14423"/>
                </a:lnTo>
                <a:lnTo>
                  <a:pt x="2455545" y="4724"/>
                </a:lnTo>
                <a:lnTo>
                  <a:pt x="2441955" y="1244"/>
                </a:lnTo>
                <a:close/>
              </a:path>
              <a:path w="2524125" h="241935">
                <a:moveTo>
                  <a:pt x="1161287" y="220827"/>
                </a:moveTo>
                <a:lnTo>
                  <a:pt x="1162684" y="225386"/>
                </a:lnTo>
                <a:lnTo>
                  <a:pt x="1163701" y="230060"/>
                </a:lnTo>
                <a:lnTo>
                  <a:pt x="1164589" y="234873"/>
                </a:lnTo>
                <a:lnTo>
                  <a:pt x="1181227" y="234873"/>
                </a:lnTo>
                <a:lnTo>
                  <a:pt x="1222936" y="231870"/>
                </a:lnTo>
                <a:lnTo>
                  <a:pt x="1237795" y="221576"/>
                </a:lnTo>
                <a:lnTo>
                  <a:pt x="1201930" y="221576"/>
                </a:lnTo>
                <a:lnTo>
                  <a:pt x="1181227" y="221387"/>
                </a:lnTo>
                <a:lnTo>
                  <a:pt x="1161287" y="220827"/>
                </a:lnTo>
                <a:close/>
              </a:path>
              <a:path w="2524125" h="241935">
                <a:moveTo>
                  <a:pt x="1251197" y="54178"/>
                </a:moveTo>
                <a:lnTo>
                  <a:pt x="1237614" y="54178"/>
                </a:lnTo>
                <a:lnTo>
                  <a:pt x="1236632" y="100164"/>
                </a:lnTo>
                <a:lnTo>
                  <a:pt x="1235662" y="137485"/>
                </a:lnTo>
                <a:lnTo>
                  <a:pt x="1233551" y="191376"/>
                </a:lnTo>
                <a:lnTo>
                  <a:pt x="1201930" y="221576"/>
                </a:lnTo>
                <a:lnTo>
                  <a:pt x="1237795" y="221576"/>
                </a:lnTo>
                <a:lnTo>
                  <a:pt x="1248314" y="159212"/>
                </a:lnTo>
                <a:lnTo>
                  <a:pt x="1250600" y="83469"/>
                </a:lnTo>
                <a:lnTo>
                  <a:pt x="1251197" y="54178"/>
                </a:lnTo>
                <a:close/>
              </a:path>
              <a:path w="2524125" h="241935">
                <a:moveTo>
                  <a:pt x="1163830" y="100164"/>
                </a:moveTo>
                <a:lnTo>
                  <a:pt x="1153668" y="107365"/>
                </a:lnTo>
                <a:lnTo>
                  <a:pt x="1163121" y="119700"/>
                </a:lnTo>
                <a:lnTo>
                  <a:pt x="1172813" y="132719"/>
                </a:lnTo>
                <a:lnTo>
                  <a:pt x="1182743" y="146422"/>
                </a:lnTo>
                <a:lnTo>
                  <a:pt x="1192910" y="160807"/>
                </a:lnTo>
                <a:lnTo>
                  <a:pt x="1204086" y="152349"/>
                </a:lnTo>
                <a:lnTo>
                  <a:pt x="1192938" y="137485"/>
                </a:lnTo>
                <a:lnTo>
                  <a:pt x="1182529" y="123832"/>
                </a:lnTo>
                <a:lnTo>
                  <a:pt x="1172834" y="111392"/>
                </a:lnTo>
                <a:lnTo>
                  <a:pt x="1163830" y="100164"/>
                </a:lnTo>
                <a:close/>
              </a:path>
              <a:path w="2524125" h="241935">
                <a:moveTo>
                  <a:pt x="1169418" y="1244"/>
                </a:moveTo>
                <a:lnTo>
                  <a:pt x="1161247" y="25771"/>
                </a:lnTo>
                <a:lnTo>
                  <a:pt x="1152160" y="48526"/>
                </a:lnTo>
                <a:lnTo>
                  <a:pt x="1142144" y="69510"/>
                </a:lnTo>
                <a:lnTo>
                  <a:pt x="1131188" y="88722"/>
                </a:lnTo>
                <a:lnTo>
                  <a:pt x="1136269" y="91465"/>
                </a:lnTo>
                <a:lnTo>
                  <a:pt x="1140078" y="93941"/>
                </a:lnTo>
                <a:lnTo>
                  <a:pt x="1142873" y="96177"/>
                </a:lnTo>
                <a:lnTo>
                  <a:pt x="1148236" y="86937"/>
                </a:lnTo>
                <a:lnTo>
                  <a:pt x="1153493" y="76858"/>
                </a:lnTo>
                <a:lnTo>
                  <a:pt x="1158679" y="65939"/>
                </a:lnTo>
                <a:lnTo>
                  <a:pt x="1163830" y="54178"/>
                </a:lnTo>
                <a:lnTo>
                  <a:pt x="1251197" y="54178"/>
                </a:lnTo>
                <a:lnTo>
                  <a:pt x="1251457" y="41376"/>
                </a:lnTo>
                <a:lnTo>
                  <a:pt x="1169161" y="41376"/>
                </a:lnTo>
                <a:lnTo>
                  <a:pt x="1172664" y="32749"/>
                </a:lnTo>
                <a:lnTo>
                  <a:pt x="1176131" y="23764"/>
                </a:lnTo>
                <a:lnTo>
                  <a:pt x="1179574" y="14423"/>
                </a:lnTo>
                <a:lnTo>
                  <a:pt x="1183004" y="4724"/>
                </a:lnTo>
                <a:lnTo>
                  <a:pt x="1169418" y="1244"/>
                </a:lnTo>
                <a:close/>
              </a:path>
              <a:path w="2524125" h="241935">
                <a:moveTo>
                  <a:pt x="186562" y="95440"/>
                </a:moveTo>
                <a:lnTo>
                  <a:pt x="174116" y="95440"/>
                </a:lnTo>
                <a:lnTo>
                  <a:pt x="174045" y="106056"/>
                </a:lnTo>
                <a:lnTo>
                  <a:pt x="173831" y="116035"/>
                </a:lnTo>
                <a:lnTo>
                  <a:pt x="170118" y="166195"/>
                </a:lnTo>
                <a:lnTo>
                  <a:pt x="138737" y="214291"/>
                </a:lnTo>
                <a:lnTo>
                  <a:pt x="110235" y="230276"/>
                </a:lnTo>
                <a:lnTo>
                  <a:pt x="113918" y="234746"/>
                </a:lnTo>
                <a:lnTo>
                  <a:pt x="116712" y="238467"/>
                </a:lnTo>
                <a:lnTo>
                  <a:pt x="118363" y="241452"/>
                </a:lnTo>
                <a:lnTo>
                  <a:pt x="141146" y="227924"/>
                </a:lnTo>
                <a:lnTo>
                  <a:pt x="158797" y="213059"/>
                </a:lnTo>
                <a:lnTo>
                  <a:pt x="171281" y="196859"/>
                </a:lnTo>
                <a:lnTo>
                  <a:pt x="178562" y="179324"/>
                </a:lnTo>
                <a:lnTo>
                  <a:pt x="195572" y="179324"/>
                </a:lnTo>
                <a:lnTo>
                  <a:pt x="181737" y="166395"/>
                </a:lnTo>
                <a:lnTo>
                  <a:pt x="182975" y="159499"/>
                </a:lnTo>
                <a:lnTo>
                  <a:pt x="184022" y="151731"/>
                </a:lnTo>
                <a:lnTo>
                  <a:pt x="186461" y="106056"/>
                </a:lnTo>
                <a:lnTo>
                  <a:pt x="186562" y="95440"/>
                </a:lnTo>
                <a:close/>
              </a:path>
              <a:path w="2524125" h="241935">
                <a:moveTo>
                  <a:pt x="195572" y="179324"/>
                </a:moveTo>
                <a:lnTo>
                  <a:pt x="178562" y="179324"/>
                </a:lnTo>
                <a:lnTo>
                  <a:pt x="195377" y="195983"/>
                </a:lnTo>
                <a:lnTo>
                  <a:pt x="210597" y="211289"/>
                </a:lnTo>
                <a:lnTo>
                  <a:pt x="224246" y="225244"/>
                </a:lnTo>
                <a:lnTo>
                  <a:pt x="236346" y="237845"/>
                </a:lnTo>
                <a:lnTo>
                  <a:pt x="246125" y="227533"/>
                </a:lnTo>
                <a:lnTo>
                  <a:pt x="234029" y="215746"/>
                </a:lnTo>
                <a:lnTo>
                  <a:pt x="219265" y="201626"/>
                </a:lnTo>
                <a:lnTo>
                  <a:pt x="195572" y="179324"/>
                </a:lnTo>
                <a:close/>
              </a:path>
              <a:path w="2524125" h="241935">
                <a:moveTo>
                  <a:pt x="231775" y="63004"/>
                </a:moveTo>
                <a:lnTo>
                  <a:pt x="126745" y="63004"/>
                </a:lnTo>
                <a:lnTo>
                  <a:pt x="126745" y="182676"/>
                </a:lnTo>
                <a:lnTo>
                  <a:pt x="139191" y="182676"/>
                </a:lnTo>
                <a:lnTo>
                  <a:pt x="139191" y="74803"/>
                </a:lnTo>
                <a:lnTo>
                  <a:pt x="231775" y="74803"/>
                </a:lnTo>
                <a:lnTo>
                  <a:pt x="231775" y="63004"/>
                </a:lnTo>
                <a:close/>
              </a:path>
              <a:path w="2524125" h="241935">
                <a:moveTo>
                  <a:pt x="231775" y="74803"/>
                </a:moveTo>
                <a:lnTo>
                  <a:pt x="219328" y="74803"/>
                </a:lnTo>
                <a:lnTo>
                  <a:pt x="219328" y="182676"/>
                </a:lnTo>
                <a:lnTo>
                  <a:pt x="231775" y="182676"/>
                </a:lnTo>
                <a:lnTo>
                  <a:pt x="231775" y="74803"/>
                </a:lnTo>
                <a:close/>
              </a:path>
              <a:path w="2524125" h="241935">
                <a:moveTo>
                  <a:pt x="181482" y="26466"/>
                </a:moveTo>
                <a:lnTo>
                  <a:pt x="168528" y="26466"/>
                </a:lnTo>
                <a:lnTo>
                  <a:pt x="160527" y="63004"/>
                </a:lnTo>
                <a:lnTo>
                  <a:pt x="173608" y="63004"/>
                </a:lnTo>
                <a:lnTo>
                  <a:pt x="181482" y="26466"/>
                </a:lnTo>
                <a:close/>
              </a:path>
              <a:path w="2524125" h="241935">
                <a:moveTo>
                  <a:pt x="242824" y="14655"/>
                </a:moveTo>
                <a:lnTo>
                  <a:pt x="118999" y="14655"/>
                </a:lnTo>
                <a:lnTo>
                  <a:pt x="118999" y="26466"/>
                </a:lnTo>
                <a:lnTo>
                  <a:pt x="242824" y="26466"/>
                </a:lnTo>
                <a:lnTo>
                  <a:pt x="242824" y="14655"/>
                </a:lnTo>
                <a:close/>
              </a:path>
              <a:path w="2524125" h="241935">
                <a:moveTo>
                  <a:pt x="2264918" y="15151"/>
                </a:moveTo>
                <a:lnTo>
                  <a:pt x="2067940" y="15151"/>
                </a:lnTo>
                <a:lnTo>
                  <a:pt x="2067824" y="113333"/>
                </a:lnTo>
                <a:lnTo>
                  <a:pt x="2067653" y="127742"/>
                </a:lnTo>
                <a:lnTo>
                  <a:pt x="2062099" y="179438"/>
                </a:lnTo>
                <a:lnTo>
                  <a:pt x="2046489" y="217684"/>
                </a:lnTo>
                <a:lnTo>
                  <a:pt x="2037841" y="231267"/>
                </a:lnTo>
                <a:lnTo>
                  <a:pt x="2042540" y="234251"/>
                </a:lnTo>
                <a:lnTo>
                  <a:pt x="2047212" y="237604"/>
                </a:lnTo>
                <a:lnTo>
                  <a:pt x="2050669" y="240461"/>
                </a:lnTo>
                <a:lnTo>
                  <a:pt x="2062265" y="220856"/>
                </a:lnTo>
                <a:lnTo>
                  <a:pt x="2070957" y="200445"/>
                </a:lnTo>
                <a:lnTo>
                  <a:pt x="2076743" y="179227"/>
                </a:lnTo>
                <a:lnTo>
                  <a:pt x="2079625" y="157200"/>
                </a:lnTo>
                <a:lnTo>
                  <a:pt x="2264918" y="157200"/>
                </a:lnTo>
                <a:lnTo>
                  <a:pt x="2264918" y="145021"/>
                </a:lnTo>
                <a:lnTo>
                  <a:pt x="2080513" y="145021"/>
                </a:lnTo>
                <a:lnTo>
                  <a:pt x="2080994" y="133836"/>
                </a:lnTo>
                <a:lnTo>
                  <a:pt x="2081307" y="123274"/>
                </a:lnTo>
                <a:lnTo>
                  <a:pt x="2081478" y="113333"/>
                </a:lnTo>
                <a:lnTo>
                  <a:pt x="2081529" y="92583"/>
                </a:lnTo>
                <a:lnTo>
                  <a:pt x="2264918" y="92583"/>
                </a:lnTo>
                <a:lnTo>
                  <a:pt x="2264918" y="80403"/>
                </a:lnTo>
                <a:lnTo>
                  <a:pt x="2081529" y="80403"/>
                </a:lnTo>
                <a:lnTo>
                  <a:pt x="2081529" y="27952"/>
                </a:lnTo>
                <a:lnTo>
                  <a:pt x="2264918" y="27952"/>
                </a:lnTo>
                <a:lnTo>
                  <a:pt x="2264918" y="15151"/>
                </a:lnTo>
                <a:close/>
              </a:path>
              <a:path w="2524125" h="241935">
                <a:moveTo>
                  <a:pt x="2201418" y="222935"/>
                </a:moveTo>
                <a:lnTo>
                  <a:pt x="2202687" y="227914"/>
                </a:lnTo>
                <a:lnTo>
                  <a:pt x="2203450" y="232803"/>
                </a:lnTo>
                <a:lnTo>
                  <a:pt x="2203957" y="237604"/>
                </a:lnTo>
                <a:lnTo>
                  <a:pt x="2215260" y="237604"/>
                </a:lnTo>
                <a:lnTo>
                  <a:pt x="2217547" y="237566"/>
                </a:lnTo>
                <a:lnTo>
                  <a:pt x="2219705" y="237477"/>
                </a:lnTo>
                <a:lnTo>
                  <a:pt x="2224151" y="237401"/>
                </a:lnTo>
                <a:lnTo>
                  <a:pt x="2233549" y="237109"/>
                </a:lnTo>
                <a:lnTo>
                  <a:pt x="2247647" y="235025"/>
                </a:lnTo>
                <a:lnTo>
                  <a:pt x="2257567" y="229152"/>
                </a:lnTo>
                <a:lnTo>
                  <a:pt x="2260822" y="223685"/>
                </a:lnTo>
                <a:lnTo>
                  <a:pt x="2231008" y="223685"/>
                </a:lnTo>
                <a:lnTo>
                  <a:pt x="2223224" y="223637"/>
                </a:lnTo>
                <a:lnTo>
                  <a:pt x="2215689" y="223496"/>
                </a:lnTo>
                <a:lnTo>
                  <a:pt x="2208416" y="223261"/>
                </a:lnTo>
                <a:lnTo>
                  <a:pt x="2201418" y="222935"/>
                </a:lnTo>
                <a:close/>
              </a:path>
              <a:path w="2524125" h="241935">
                <a:moveTo>
                  <a:pt x="2171700" y="157200"/>
                </a:moveTo>
                <a:lnTo>
                  <a:pt x="2157983" y="157200"/>
                </a:lnTo>
                <a:lnTo>
                  <a:pt x="2157983" y="236613"/>
                </a:lnTo>
                <a:lnTo>
                  <a:pt x="2171700" y="236613"/>
                </a:lnTo>
                <a:lnTo>
                  <a:pt x="2171700" y="157200"/>
                </a:lnTo>
                <a:close/>
              </a:path>
              <a:path w="2524125" h="241935">
                <a:moveTo>
                  <a:pt x="2264918" y="157200"/>
                </a:moveTo>
                <a:lnTo>
                  <a:pt x="2251075" y="157200"/>
                </a:lnTo>
                <a:lnTo>
                  <a:pt x="2251017" y="206032"/>
                </a:lnTo>
                <a:lnTo>
                  <a:pt x="2250118" y="213757"/>
                </a:lnTo>
                <a:lnTo>
                  <a:pt x="2246471" y="219521"/>
                </a:lnTo>
                <a:lnTo>
                  <a:pt x="2240109" y="222830"/>
                </a:lnTo>
                <a:lnTo>
                  <a:pt x="2231008" y="223685"/>
                </a:lnTo>
                <a:lnTo>
                  <a:pt x="2260822" y="223685"/>
                </a:lnTo>
                <a:lnTo>
                  <a:pt x="2263320" y="219488"/>
                </a:lnTo>
                <a:lnTo>
                  <a:pt x="2264918" y="206032"/>
                </a:lnTo>
                <a:lnTo>
                  <a:pt x="2264918" y="157200"/>
                </a:lnTo>
                <a:close/>
              </a:path>
              <a:path w="2524125" h="241935">
                <a:moveTo>
                  <a:pt x="2171700" y="92583"/>
                </a:moveTo>
                <a:lnTo>
                  <a:pt x="2157983" y="92583"/>
                </a:lnTo>
                <a:lnTo>
                  <a:pt x="2157983" y="145021"/>
                </a:lnTo>
                <a:lnTo>
                  <a:pt x="2171700" y="145021"/>
                </a:lnTo>
                <a:lnTo>
                  <a:pt x="2171700" y="92583"/>
                </a:lnTo>
                <a:close/>
              </a:path>
              <a:path w="2524125" h="241935">
                <a:moveTo>
                  <a:pt x="2264918" y="92583"/>
                </a:moveTo>
                <a:lnTo>
                  <a:pt x="2251075" y="92583"/>
                </a:lnTo>
                <a:lnTo>
                  <a:pt x="2251075" y="145021"/>
                </a:lnTo>
                <a:lnTo>
                  <a:pt x="2264918" y="145021"/>
                </a:lnTo>
                <a:lnTo>
                  <a:pt x="2264918" y="92583"/>
                </a:lnTo>
                <a:close/>
              </a:path>
              <a:path w="2524125" h="241935">
                <a:moveTo>
                  <a:pt x="2171700" y="27952"/>
                </a:moveTo>
                <a:lnTo>
                  <a:pt x="2157983" y="27952"/>
                </a:lnTo>
                <a:lnTo>
                  <a:pt x="2157983" y="80403"/>
                </a:lnTo>
                <a:lnTo>
                  <a:pt x="2171700" y="80403"/>
                </a:lnTo>
                <a:lnTo>
                  <a:pt x="2171700" y="27952"/>
                </a:lnTo>
                <a:close/>
              </a:path>
              <a:path w="2524125" h="241935">
                <a:moveTo>
                  <a:pt x="2264918" y="27952"/>
                </a:moveTo>
                <a:lnTo>
                  <a:pt x="2251075" y="27952"/>
                </a:lnTo>
                <a:lnTo>
                  <a:pt x="2251075" y="80403"/>
                </a:lnTo>
                <a:lnTo>
                  <a:pt x="2264918" y="80403"/>
                </a:lnTo>
                <a:lnTo>
                  <a:pt x="2264918" y="27952"/>
                </a:lnTo>
                <a:close/>
              </a:path>
              <a:path w="2524125" h="241935">
                <a:moveTo>
                  <a:pt x="709802" y="58280"/>
                </a:moveTo>
                <a:lnTo>
                  <a:pt x="553974" y="58280"/>
                </a:lnTo>
                <a:lnTo>
                  <a:pt x="553974" y="105498"/>
                </a:lnTo>
                <a:lnTo>
                  <a:pt x="709802" y="105498"/>
                </a:lnTo>
                <a:lnTo>
                  <a:pt x="709802" y="94068"/>
                </a:lnTo>
                <a:lnTo>
                  <a:pt x="567054" y="94068"/>
                </a:lnTo>
                <a:lnTo>
                  <a:pt x="567054" y="69710"/>
                </a:lnTo>
                <a:lnTo>
                  <a:pt x="709802" y="69710"/>
                </a:lnTo>
                <a:lnTo>
                  <a:pt x="709802" y="58280"/>
                </a:lnTo>
                <a:close/>
              </a:path>
              <a:path w="2524125" h="241935">
                <a:moveTo>
                  <a:pt x="709802" y="69710"/>
                </a:moveTo>
                <a:lnTo>
                  <a:pt x="696849" y="69710"/>
                </a:lnTo>
                <a:lnTo>
                  <a:pt x="696849" y="94068"/>
                </a:lnTo>
                <a:lnTo>
                  <a:pt x="709802" y="94068"/>
                </a:lnTo>
                <a:lnTo>
                  <a:pt x="709802" y="69710"/>
                </a:lnTo>
                <a:close/>
              </a:path>
              <a:path w="2524125" h="241935">
                <a:moveTo>
                  <a:pt x="66166" y="14909"/>
                </a:moveTo>
                <a:lnTo>
                  <a:pt x="53720" y="14909"/>
                </a:lnTo>
                <a:lnTo>
                  <a:pt x="53720" y="218592"/>
                </a:lnTo>
                <a:lnTo>
                  <a:pt x="66166" y="218592"/>
                </a:lnTo>
                <a:lnTo>
                  <a:pt x="66166" y="14909"/>
                </a:lnTo>
                <a:close/>
              </a:path>
              <a:path w="2524125" h="241935">
                <a:moveTo>
                  <a:pt x="31368" y="7073"/>
                </a:moveTo>
                <a:lnTo>
                  <a:pt x="18795" y="7073"/>
                </a:lnTo>
                <a:lnTo>
                  <a:pt x="18669" y="114951"/>
                </a:lnTo>
                <a:lnTo>
                  <a:pt x="18097" y="142225"/>
                </a:lnTo>
                <a:lnTo>
                  <a:pt x="13519" y="191531"/>
                </a:lnTo>
                <a:lnTo>
                  <a:pt x="0" y="230771"/>
                </a:lnTo>
                <a:lnTo>
                  <a:pt x="507" y="231101"/>
                </a:lnTo>
                <a:lnTo>
                  <a:pt x="1269" y="231559"/>
                </a:lnTo>
                <a:lnTo>
                  <a:pt x="2412" y="232130"/>
                </a:lnTo>
                <a:lnTo>
                  <a:pt x="6476" y="234454"/>
                </a:lnTo>
                <a:lnTo>
                  <a:pt x="9651" y="236359"/>
                </a:lnTo>
                <a:lnTo>
                  <a:pt x="11683" y="237845"/>
                </a:lnTo>
                <a:lnTo>
                  <a:pt x="17470" y="224351"/>
                </a:lnTo>
                <a:lnTo>
                  <a:pt x="27685" y="182181"/>
                </a:lnTo>
                <a:lnTo>
                  <a:pt x="30479" y="143062"/>
                </a:lnTo>
                <a:lnTo>
                  <a:pt x="31368" y="81140"/>
                </a:lnTo>
                <a:lnTo>
                  <a:pt x="31368" y="7073"/>
                </a:lnTo>
                <a:close/>
              </a:path>
              <a:path w="2524125" h="241935">
                <a:moveTo>
                  <a:pt x="102234" y="6578"/>
                </a:moveTo>
                <a:lnTo>
                  <a:pt x="89915" y="6578"/>
                </a:lnTo>
                <a:lnTo>
                  <a:pt x="89915" y="229768"/>
                </a:lnTo>
                <a:lnTo>
                  <a:pt x="102234" y="229768"/>
                </a:lnTo>
                <a:lnTo>
                  <a:pt x="102234" y="6578"/>
                </a:lnTo>
                <a:close/>
              </a:path>
              <a:path w="2524125" h="241935">
                <a:moveTo>
                  <a:pt x="751585" y="25590"/>
                </a:moveTo>
                <a:lnTo>
                  <a:pt x="512445" y="25590"/>
                </a:lnTo>
                <a:lnTo>
                  <a:pt x="512445" y="37401"/>
                </a:lnTo>
                <a:lnTo>
                  <a:pt x="751585" y="37401"/>
                </a:lnTo>
                <a:lnTo>
                  <a:pt x="751585" y="25590"/>
                </a:lnTo>
                <a:close/>
              </a:path>
              <a:path w="2524125" h="241935">
                <a:moveTo>
                  <a:pt x="635507" y="241"/>
                </a:moveTo>
                <a:lnTo>
                  <a:pt x="621791" y="2984"/>
                </a:lnTo>
                <a:lnTo>
                  <a:pt x="624585" y="12674"/>
                </a:lnTo>
                <a:lnTo>
                  <a:pt x="626618" y="20205"/>
                </a:lnTo>
                <a:lnTo>
                  <a:pt x="627887" y="25590"/>
                </a:lnTo>
                <a:lnTo>
                  <a:pt x="641857" y="25590"/>
                </a:lnTo>
                <a:lnTo>
                  <a:pt x="640312" y="19020"/>
                </a:lnTo>
                <a:lnTo>
                  <a:pt x="638730" y="12606"/>
                </a:lnTo>
                <a:lnTo>
                  <a:pt x="637125" y="6347"/>
                </a:lnTo>
                <a:lnTo>
                  <a:pt x="635507" y="241"/>
                </a:lnTo>
                <a:close/>
              </a:path>
              <a:path w="2524125" h="241935">
                <a:moveTo>
                  <a:pt x="1512061" y="37655"/>
                </a:moveTo>
                <a:lnTo>
                  <a:pt x="1279905" y="37655"/>
                </a:lnTo>
                <a:lnTo>
                  <a:pt x="1279905" y="50825"/>
                </a:lnTo>
                <a:lnTo>
                  <a:pt x="1512061" y="50825"/>
                </a:lnTo>
                <a:lnTo>
                  <a:pt x="1512061" y="37655"/>
                </a:lnTo>
                <a:close/>
              </a:path>
              <a:path w="2524125" h="241935">
                <a:moveTo>
                  <a:pt x="1392047" y="0"/>
                </a:moveTo>
                <a:lnTo>
                  <a:pt x="1378968" y="6337"/>
                </a:lnTo>
                <a:lnTo>
                  <a:pt x="1384042" y="14538"/>
                </a:lnTo>
                <a:lnTo>
                  <a:pt x="1388603" y="22491"/>
                </a:lnTo>
                <a:lnTo>
                  <a:pt x="1392664" y="30197"/>
                </a:lnTo>
                <a:lnTo>
                  <a:pt x="1396237" y="37655"/>
                </a:lnTo>
                <a:lnTo>
                  <a:pt x="1398524" y="37655"/>
                </a:lnTo>
                <a:lnTo>
                  <a:pt x="1410461" y="31432"/>
                </a:lnTo>
                <a:lnTo>
                  <a:pt x="1406388" y="24065"/>
                </a:lnTo>
                <a:lnTo>
                  <a:pt x="1401968" y="16368"/>
                </a:lnTo>
                <a:lnTo>
                  <a:pt x="1397192" y="8345"/>
                </a:lnTo>
                <a:lnTo>
                  <a:pt x="1392047" y="0"/>
                </a:lnTo>
                <a:close/>
              </a:path>
            </a:pathLst>
          </a:custGeom>
          <a:solidFill>
            <a:srgbClr val="130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17514" y="5686336"/>
            <a:ext cx="2536825" cy="254635"/>
          </a:xfrm>
          <a:custGeom>
            <a:avLst/>
            <a:gdLst/>
            <a:ahLst/>
            <a:cxnLst/>
            <a:rect l="l" t="t" r="r" b="b"/>
            <a:pathLst>
              <a:path w="2536825" h="254635">
                <a:moveTo>
                  <a:pt x="148947" y="240766"/>
                </a:moveTo>
                <a:lnTo>
                  <a:pt x="112649" y="240766"/>
                </a:lnTo>
                <a:lnTo>
                  <a:pt x="116712" y="246011"/>
                </a:lnTo>
                <a:lnTo>
                  <a:pt x="120014" y="251066"/>
                </a:lnTo>
                <a:lnTo>
                  <a:pt x="121793" y="253707"/>
                </a:lnTo>
                <a:lnTo>
                  <a:pt x="125222" y="254571"/>
                </a:lnTo>
                <a:lnTo>
                  <a:pt x="140462" y="246253"/>
                </a:lnTo>
                <a:lnTo>
                  <a:pt x="148947" y="240766"/>
                </a:lnTo>
                <a:close/>
              </a:path>
              <a:path w="2536825" h="254635">
                <a:moveTo>
                  <a:pt x="223022" y="196659"/>
                </a:moveTo>
                <a:lnTo>
                  <a:pt x="187960" y="196659"/>
                </a:lnTo>
                <a:lnTo>
                  <a:pt x="197865" y="206463"/>
                </a:lnTo>
                <a:lnTo>
                  <a:pt x="213106" y="221754"/>
                </a:lnTo>
                <a:lnTo>
                  <a:pt x="226695" y="235737"/>
                </a:lnTo>
                <a:lnTo>
                  <a:pt x="239902" y="249516"/>
                </a:lnTo>
                <a:lnTo>
                  <a:pt x="241553" y="250190"/>
                </a:lnTo>
                <a:lnTo>
                  <a:pt x="244856" y="250164"/>
                </a:lnTo>
                <a:lnTo>
                  <a:pt x="246380" y="249478"/>
                </a:lnTo>
                <a:lnTo>
                  <a:pt x="259587" y="235572"/>
                </a:lnTo>
                <a:lnTo>
                  <a:pt x="259576" y="235242"/>
                </a:lnTo>
                <a:lnTo>
                  <a:pt x="243077" y="235242"/>
                </a:lnTo>
                <a:lnTo>
                  <a:pt x="235458" y="227279"/>
                </a:lnTo>
                <a:lnTo>
                  <a:pt x="221741" y="213258"/>
                </a:lnTo>
                <a:lnTo>
                  <a:pt x="205739" y="197091"/>
                </a:lnTo>
                <a:lnTo>
                  <a:pt x="223480" y="197091"/>
                </a:lnTo>
                <a:lnTo>
                  <a:pt x="223022" y="196659"/>
                </a:lnTo>
                <a:close/>
              </a:path>
              <a:path w="2536825" h="254635">
                <a:moveTo>
                  <a:pt x="112395" y="6718"/>
                </a:moveTo>
                <a:lnTo>
                  <a:pt x="93345" y="6718"/>
                </a:lnTo>
                <a:lnTo>
                  <a:pt x="90550" y="9448"/>
                </a:lnTo>
                <a:lnTo>
                  <a:pt x="90550" y="239356"/>
                </a:lnTo>
                <a:lnTo>
                  <a:pt x="93345" y="242087"/>
                </a:lnTo>
                <a:lnTo>
                  <a:pt x="109855" y="242087"/>
                </a:lnTo>
                <a:lnTo>
                  <a:pt x="110616" y="241909"/>
                </a:lnTo>
                <a:lnTo>
                  <a:pt x="111378" y="241604"/>
                </a:lnTo>
                <a:lnTo>
                  <a:pt x="112649" y="240766"/>
                </a:lnTo>
                <a:lnTo>
                  <a:pt x="148947" y="240766"/>
                </a:lnTo>
                <a:lnTo>
                  <a:pt x="150655" y="239661"/>
                </a:lnTo>
                <a:lnTo>
                  <a:pt x="127126" y="239661"/>
                </a:lnTo>
                <a:lnTo>
                  <a:pt x="126491" y="238721"/>
                </a:lnTo>
                <a:lnTo>
                  <a:pt x="135000" y="234632"/>
                </a:lnTo>
                <a:lnTo>
                  <a:pt x="141119" y="230619"/>
                </a:lnTo>
                <a:lnTo>
                  <a:pt x="115188" y="230619"/>
                </a:lnTo>
                <a:lnTo>
                  <a:pt x="115188" y="229895"/>
                </a:lnTo>
                <a:lnTo>
                  <a:pt x="102743" y="229895"/>
                </a:lnTo>
                <a:lnTo>
                  <a:pt x="102743" y="18910"/>
                </a:lnTo>
                <a:lnTo>
                  <a:pt x="115188" y="18910"/>
                </a:lnTo>
                <a:lnTo>
                  <a:pt x="115188" y="9448"/>
                </a:lnTo>
                <a:lnTo>
                  <a:pt x="112395" y="6718"/>
                </a:lnTo>
                <a:close/>
              </a:path>
              <a:path w="2536825" h="254635">
                <a:moveTo>
                  <a:pt x="215632" y="189687"/>
                </a:moveTo>
                <a:lnTo>
                  <a:pt x="177419" y="189687"/>
                </a:lnTo>
                <a:lnTo>
                  <a:pt x="176530" y="192493"/>
                </a:lnTo>
                <a:lnTo>
                  <a:pt x="172593" y="200304"/>
                </a:lnTo>
                <a:lnTo>
                  <a:pt x="144145" y="229323"/>
                </a:lnTo>
                <a:lnTo>
                  <a:pt x="127126" y="239661"/>
                </a:lnTo>
                <a:lnTo>
                  <a:pt x="150655" y="239661"/>
                </a:lnTo>
                <a:lnTo>
                  <a:pt x="183387" y="205752"/>
                </a:lnTo>
                <a:lnTo>
                  <a:pt x="187960" y="196659"/>
                </a:lnTo>
                <a:lnTo>
                  <a:pt x="223022" y="196659"/>
                </a:lnTo>
                <a:lnTo>
                  <a:pt x="215632" y="189687"/>
                </a:lnTo>
                <a:close/>
              </a:path>
              <a:path w="2536825" h="254635">
                <a:moveTo>
                  <a:pt x="223480" y="197091"/>
                </a:moveTo>
                <a:lnTo>
                  <a:pt x="205739" y="197091"/>
                </a:lnTo>
                <a:lnTo>
                  <a:pt x="213487" y="204330"/>
                </a:lnTo>
                <a:lnTo>
                  <a:pt x="221741" y="212293"/>
                </a:lnTo>
                <a:lnTo>
                  <a:pt x="236600" y="226377"/>
                </a:lnTo>
                <a:lnTo>
                  <a:pt x="242950" y="232549"/>
                </a:lnTo>
                <a:lnTo>
                  <a:pt x="244348" y="233959"/>
                </a:lnTo>
                <a:lnTo>
                  <a:pt x="243077" y="235242"/>
                </a:lnTo>
                <a:lnTo>
                  <a:pt x="259576" y="235242"/>
                </a:lnTo>
                <a:lnTo>
                  <a:pt x="259461" y="231775"/>
                </a:lnTo>
                <a:lnTo>
                  <a:pt x="257175" y="229450"/>
                </a:lnTo>
                <a:lnTo>
                  <a:pt x="251333" y="223799"/>
                </a:lnTo>
                <a:lnTo>
                  <a:pt x="244983" y="217589"/>
                </a:lnTo>
                <a:lnTo>
                  <a:pt x="230250" y="203479"/>
                </a:lnTo>
                <a:lnTo>
                  <a:pt x="223480" y="197091"/>
                </a:lnTo>
                <a:close/>
              </a:path>
              <a:path w="2536825" h="254635">
                <a:moveTo>
                  <a:pt x="194945" y="95592"/>
                </a:moveTo>
                <a:lnTo>
                  <a:pt x="177546" y="95592"/>
                </a:lnTo>
                <a:lnTo>
                  <a:pt x="174751" y="98285"/>
                </a:lnTo>
                <a:lnTo>
                  <a:pt x="174675" y="107784"/>
                </a:lnTo>
                <a:lnTo>
                  <a:pt x="174487" y="122440"/>
                </a:lnTo>
                <a:lnTo>
                  <a:pt x="174244" y="131254"/>
                </a:lnTo>
                <a:lnTo>
                  <a:pt x="173729" y="140398"/>
                </a:lnTo>
                <a:lnTo>
                  <a:pt x="173355" y="156057"/>
                </a:lnTo>
                <a:lnTo>
                  <a:pt x="160400" y="195770"/>
                </a:lnTo>
                <a:lnTo>
                  <a:pt x="129794" y="223634"/>
                </a:lnTo>
                <a:lnTo>
                  <a:pt x="115188" y="230619"/>
                </a:lnTo>
                <a:lnTo>
                  <a:pt x="141119" y="230619"/>
                </a:lnTo>
                <a:lnTo>
                  <a:pt x="161289" y="214236"/>
                </a:lnTo>
                <a:lnTo>
                  <a:pt x="170307" y="202907"/>
                </a:lnTo>
                <a:lnTo>
                  <a:pt x="170561" y="202615"/>
                </a:lnTo>
                <a:lnTo>
                  <a:pt x="170687" y="202311"/>
                </a:lnTo>
                <a:lnTo>
                  <a:pt x="170941" y="201993"/>
                </a:lnTo>
                <a:lnTo>
                  <a:pt x="177419" y="189687"/>
                </a:lnTo>
                <a:lnTo>
                  <a:pt x="215632" y="189687"/>
                </a:lnTo>
                <a:lnTo>
                  <a:pt x="208685" y="183172"/>
                </a:lnTo>
                <a:lnTo>
                  <a:pt x="179832" y="183172"/>
                </a:lnTo>
                <a:lnTo>
                  <a:pt x="182625" y="174523"/>
                </a:lnTo>
                <a:lnTo>
                  <a:pt x="199424" y="174523"/>
                </a:lnTo>
                <a:lnTo>
                  <a:pt x="195072" y="170459"/>
                </a:lnTo>
                <a:lnTo>
                  <a:pt x="195707" y="166585"/>
                </a:lnTo>
                <a:lnTo>
                  <a:pt x="196976" y="158508"/>
                </a:lnTo>
                <a:lnTo>
                  <a:pt x="197738" y="149733"/>
                </a:lnTo>
                <a:lnTo>
                  <a:pt x="198007" y="145630"/>
                </a:lnTo>
                <a:lnTo>
                  <a:pt x="185800" y="145630"/>
                </a:lnTo>
                <a:lnTo>
                  <a:pt x="185927" y="140398"/>
                </a:lnTo>
                <a:lnTo>
                  <a:pt x="186336" y="131254"/>
                </a:lnTo>
                <a:lnTo>
                  <a:pt x="186689" y="122440"/>
                </a:lnTo>
                <a:lnTo>
                  <a:pt x="186816" y="112369"/>
                </a:lnTo>
                <a:lnTo>
                  <a:pt x="186944" y="107784"/>
                </a:lnTo>
                <a:lnTo>
                  <a:pt x="199307" y="107784"/>
                </a:lnTo>
                <a:lnTo>
                  <a:pt x="199389" y="100139"/>
                </a:lnTo>
                <a:lnTo>
                  <a:pt x="198755" y="98564"/>
                </a:lnTo>
                <a:lnTo>
                  <a:pt x="196469" y="96240"/>
                </a:lnTo>
                <a:lnTo>
                  <a:pt x="194945" y="95592"/>
                </a:lnTo>
                <a:close/>
              </a:path>
              <a:path w="2536825" h="254635">
                <a:moveTo>
                  <a:pt x="115188" y="18910"/>
                </a:moveTo>
                <a:lnTo>
                  <a:pt x="102997" y="18910"/>
                </a:lnTo>
                <a:lnTo>
                  <a:pt x="102997" y="229895"/>
                </a:lnTo>
                <a:lnTo>
                  <a:pt x="115188" y="229895"/>
                </a:lnTo>
                <a:lnTo>
                  <a:pt x="115188" y="18910"/>
                </a:lnTo>
                <a:close/>
              </a:path>
              <a:path w="2536825" h="254635">
                <a:moveTo>
                  <a:pt x="252984" y="14820"/>
                </a:moveTo>
                <a:lnTo>
                  <a:pt x="122427" y="14820"/>
                </a:lnTo>
                <a:lnTo>
                  <a:pt x="119761" y="17551"/>
                </a:lnTo>
                <a:lnTo>
                  <a:pt x="119761" y="36093"/>
                </a:lnTo>
                <a:lnTo>
                  <a:pt x="122427" y="38823"/>
                </a:lnTo>
                <a:lnTo>
                  <a:pt x="167766" y="38823"/>
                </a:lnTo>
                <a:lnTo>
                  <a:pt x="162433" y="63106"/>
                </a:lnTo>
                <a:lnTo>
                  <a:pt x="130175" y="63106"/>
                </a:lnTo>
                <a:lnTo>
                  <a:pt x="127381" y="65836"/>
                </a:lnTo>
                <a:lnTo>
                  <a:pt x="127381" y="192303"/>
                </a:lnTo>
                <a:lnTo>
                  <a:pt x="130175" y="195033"/>
                </a:lnTo>
                <a:lnTo>
                  <a:pt x="149351" y="195033"/>
                </a:lnTo>
                <a:lnTo>
                  <a:pt x="152146" y="192303"/>
                </a:lnTo>
                <a:lnTo>
                  <a:pt x="152146" y="182841"/>
                </a:lnTo>
                <a:lnTo>
                  <a:pt x="139573" y="182841"/>
                </a:lnTo>
                <a:lnTo>
                  <a:pt x="139573" y="75298"/>
                </a:lnTo>
                <a:lnTo>
                  <a:pt x="244728" y="75298"/>
                </a:lnTo>
                <a:lnTo>
                  <a:pt x="244728" y="74917"/>
                </a:lnTo>
                <a:lnTo>
                  <a:pt x="169418" y="74917"/>
                </a:lnTo>
                <a:lnTo>
                  <a:pt x="171196" y="73952"/>
                </a:lnTo>
                <a:lnTo>
                  <a:pt x="172212" y="73101"/>
                </a:lnTo>
                <a:lnTo>
                  <a:pt x="172974" y="71907"/>
                </a:lnTo>
                <a:lnTo>
                  <a:pt x="173227" y="70510"/>
                </a:lnTo>
                <a:lnTo>
                  <a:pt x="181228" y="34023"/>
                </a:lnTo>
                <a:lnTo>
                  <a:pt x="181737" y="32219"/>
                </a:lnTo>
                <a:lnTo>
                  <a:pt x="181228" y="30340"/>
                </a:lnTo>
                <a:lnTo>
                  <a:pt x="180030" y="28841"/>
                </a:lnTo>
                <a:lnTo>
                  <a:pt x="179450" y="28181"/>
                </a:lnTo>
                <a:lnTo>
                  <a:pt x="178815" y="27609"/>
                </a:lnTo>
                <a:lnTo>
                  <a:pt x="177926" y="27228"/>
                </a:lnTo>
                <a:lnTo>
                  <a:pt x="177037" y="27012"/>
                </a:lnTo>
                <a:lnTo>
                  <a:pt x="255777" y="27012"/>
                </a:lnTo>
                <a:lnTo>
                  <a:pt x="255777" y="17551"/>
                </a:lnTo>
                <a:lnTo>
                  <a:pt x="252984" y="14820"/>
                </a:lnTo>
                <a:close/>
              </a:path>
              <a:path w="2536825" h="254635">
                <a:moveTo>
                  <a:pt x="232156" y="87109"/>
                </a:moveTo>
                <a:lnTo>
                  <a:pt x="219963" y="87109"/>
                </a:lnTo>
                <a:lnTo>
                  <a:pt x="219963" y="192303"/>
                </a:lnTo>
                <a:lnTo>
                  <a:pt x="222758" y="195033"/>
                </a:lnTo>
                <a:lnTo>
                  <a:pt x="241935" y="195033"/>
                </a:lnTo>
                <a:lnTo>
                  <a:pt x="244728" y="192303"/>
                </a:lnTo>
                <a:lnTo>
                  <a:pt x="244728" y="182841"/>
                </a:lnTo>
                <a:lnTo>
                  <a:pt x="232156" y="182841"/>
                </a:lnTo>
                <a:lnTo>
                  <a:pt x="232156" y="87109"/>
                </a:lnTo>
                <a:close/>
              </a:path>
              <a:path w="2536825" h="254635">
                <a:moveTo>
                  <a:pt x="184912" y="179324"/>
                </a:moveTo>
                <a:lnTo>
                  <a:pt x="182880" y="179806"/>
                </a:lnTo>
                <a:lnTo>
                  <a:pt x="181990" y="180301"/>
                </a:lnTo>
                <a:lnTo>
                  <a:pt x="181228" y="180987"/>
                </a:lnTo>
                <a:lnTo>
                  <a:pt x="179832" y="183172"/>
                </a:lnTo>
                <a:lnTo>
                  <a:pt x="208685" y="183172"/>
                </a:lnTo>
                <a:lnTo>
                  <a:pt x="204972" y="179705"/>
                </a:lnTo>
                <a:lnTo>
                  <a:pt x="187071" y="179705"/>
                </a:lnTo>
                <a:lnTo>
                  <a:pt x="186055" y="179362"/>
                </a:lnTo>
                <a:lnTo>
                  <a:pt x="184912" y="179324"/>
                </a:lnTo>
                <a:close/>
              </a:path>
              <a:path w="2536825" h="254635">
                <a:moveTo>
                  <a:pt x="227964" y="75298"/>
                </a:moveTo>
                <a:lnTo>
                  <a:pt x="144145" y="75298"/>
                </a:lnTo>
                <a:lnTo>
                  <a:pt x="143637" y="75399"/>
                </a:lnTo>
                <a:lnTo>
                  <a:pt x="141477" y="76327"/>
                </a:lnTo>
                <a:lnTo>
                  <a:pt x="139953" y="78486"/>
                </a:lnTo>
                <a:lnTo>
                  <a:pt x="139953" y="182841"/>
                </a:lnTo>
                <a:lnTo>
                  <a:pt x="152146" y="182841"/>
                </a:lnTo>
                <a:lnTo>
                  <a:pt x="152146" y="87109"/>
                </a:lnTo>
                <a:lnTo>
                  <a:pt x="232156" y="87109"/>
                </a:lnTo>
                <a:lnTo>
                  <a:pt x="232156" y="78486"/>
                </a:lnTo>
                <a:lnTo>
                  <a:pt x="230632" y="76327"/>
                </a:lnTo>
                <a:lnTo>
                  <a:pt x="228473" y="75399"/>
                </a:lnTo>
                <a:lnTo>
                  <a:pt x="227964" y="75298"/>
                </a:lnTo>
                <a:close/>
              </a:path>
              <a:path w="2536825" h="254635">
                <a:moveTo>
                  <a:pt x="244728" y="75298"/>
                </a:moveTo>
                <a:lnTo>
                  <a:pt x="232537" y="75298"/>
                </a:lnTo>
                <a:lnTo>
                  <a:pt x="232537" y="182841"/>
                </a:lnTo>
                <a:lnTo>
                  <a:pt x="244728" y="182841"/>
                </a:lnTo>
                <a:lnTo>
                  <a:pt x="244728" y="75298"/>
                </a:lnTo>
                <a:close/>
              </a:path>
              <a:path w="2536825" h="254635">
                <a:moveTo>
                  <a:pt x="199424" y="174523"/>
                </a:moveTo>
                <a:lnTo>
                  <a:pt x="182625" y="174523"/>
                </a:lnTo>
                <a:lnTo>
                  <a:pt x="183007" y="175514"/>
                </a:lnTo>
                <a:lnTo>
                  <a:pt x="183514" y="176390"/>
                </a:lnTo>
                <a:lnTo>
                  <a:pt x="187071" y="179705"/>
                </a:lnTo>
                <a:lnTo>
                  <a:pt x="204972" y="179705"/>
                </a:lnTo>
                <a:lnTo>
                  <a:pt x="199424" y="174523"/>
                </a:lnTo>
                <a:close/>
              </a:path>
              <a:path w="2536825" h="254635">
                <a:moveTo>
                  <a:pt x="199307" y="107784"/>
                </a:moveTo>
                <a:lnTo>
                  <a:pt x="187198" y="107784"/>
                </a:lnTo>
                <a:lnTo>
                  <a:pt x="186944" y="120065"/>
                </a:lnTo>
                <a:lnTo>
                  <a:pt x="186182" y="139547"/>
                </a:lnTo>
                <a:lnTo>
                  <a:pt x="185800" y="145630"/>
                </a:lnTo>
                <a:lnTo>
                  <a:pt x="198007" y="145630"/>
                </a:lnTo>
                <a:lnTo>
                  <a:pt x="198392" y="139547"/>
                </a:lnTo>
                <a:lnTo>
                  <a:pt x="199138" y="120065"/>
                </a:lnTo>
                <a:lnTo>
                  <a:pt x="199307" y="107784"/>
                </a:lnTo>
                <a:close/>
              </a:path>
              <a:path w="2536825" h="254635">
                <a:moveTo>
                  <a:pt x="255777" y="27012"/>
                </a:moveTo>
                <a:lnTo>
                  <a:pt x="186055" y="27012"/>
                </a:lnTo>
                <a:lnTo>
                  <a:pt x="184403" y="27978"/>
                </a:lnTo>
                <a:lnTo>
                  <a:pt x="183261" y="28841"/>
                </a:lnTo>
                <a:lnTo>
                  <a:pt x="182499" y="30035"/>
                </a:lnTo>
                <a:lnTo>
                  <a:pt x="182245" y="31445"/>
                </a:lnTo>
                <a:lnTo>
                  <a:pt x="173989" y="69723"/>
                </a:lnTo>
                <a:lnTo>
                  <a:pt x="174498" y="71602"/>
                </a:lnTo>
                <a:lnTo>
                  <a:pt x="175686" y="73101"/>
                </a:lnTo>
                <a:lnTo>
                  <a:pt x="176149" y="73748"/>
                </a:lnTo>
                <a:lnTo>
                  <a:pt x="176911" y="74320"/>
                </a:lnTo>
                <a:lnTo>
                  <a:pt x="177800" y="74701"/>
                </a:lnTo>
                <a:lnTo>
                  <a:pt x="178688" y="74917"/>
                </a:lnTo>
                <a:lnTo>
                  <a:pt x="244728" y="74917"/>
                </a:lnTo>
                <a:lnTo>
                  <a:pt x="244728" y="65836"/>
                </a:lnTo>
                <a:lnTo>
                  <a:pt x="241935" y="63106"/>
                </a:lnTo>
                <a:lnTo>
                  <a:pt x="187960" y="63106"/>
                </a:lnTo>
                <a:lnTo>
                  <a:pt x="193166" y="38823"/>
                </a:lnTo>
                <a:lnTo>
                  <a:pt x="252984" y="38823"/>
                </a:lnTo>
                <a:lnTo>
                  <a:pt x="255777" y="36093"/>
                </a:lnTo>
                <a:lnTo>
                  <a:pt x="255777" y="27012"/>
                </a:lnTo>
                <a:close/>
              </a:path>
              <a:path w="2536825" h="254635">
                <a:moveTo>
                  <a:pt x="747776" y="126733"/>
                </a:moveTo>
                <a:lnTo>
                  <a:pt x="529716" y="126733"/>
                </a:lnTo>
                <a:lnTo>
                  <a:pt x="527050" y="129463"/>
                </a:lnTo>
                <a:lnTo>
                  <a:pt x="527099" y="248640"/>
                </a:lnTo>
                <a:lnTo>
                  <a:pt x="529716" y="251320"/>
                </a:lnTo>
                <a:lnTo>
                  <a:pt x="549656" y="251320"/>
                </a:lnTo>
                <a:lnTo>
                  <a:pt x="552398" y="248640"/>
                </a:lnTo>
                <a:lnTo>
                  <a:pt x="552450" y="239128"/>
                </a:lnTo>
                <a:lnTo>
                  <a:pt x="539241" y="239128"/>
                </a:lnTo>
                <a:lnTo>
                  <a:pt x="539241" y="138925"/>
                </a:lnTo>
                <a:lnTo>
                  <a:pt x="750442" y="138925"/>
                </a:lnTo>
                <a:lnTo>
                  <a:pt x="750442" y="129463"/>
                </a:lnTo>
                <a:lnTo>
                  <a:pt x="747776" y="126733"/>
                </a:lnTo>
                <a:close/>
              </a:path>
              <a:path w="2536825" h="254635">
                <a:moveTo>
                  <a:pt x="682752" y="223545"/>
                </a:moveTo>
                <a:lnTo>
                  <a:pt x="680849" y="224332"/>
                </a:lnTo>
                <a:lnTo>
                  <a:pt x="679704" y="225755"/>
                </a:lnTo>
                <a:lnTo>
                  <a:pt x="678434" y="227164"/>
                </a:lnTo>
                <a:lnTo>
                  <a:pt x="678210" y="228282"/>
                </a:lnTo>
                <a:lnTo>
                  <a:pt x="678091" y="229349"/>
                </a:lnTo>
                <a:lnTo>
                  <a:pt x="678307" y="230898"/>
                </a:lnTo>
                <a:lnTo>
                  <a:pt x="680985" y="244284"/>
                </a:lnTo>
                <a:lnTo>
                  <a:pt x="681611" y="247091"/>
                </a:lnTo>
                <a:lnTo>
                  <a:pt x="684149" y="249148"/>
                </a:lnTo>
                <a:lnTo>
                  <a:pt x="703326" y="249034"/>
                </a:lnTo>
                <a:lnTo>
                  <a:pt x="742061" y="240614"/>
                </a:lnTo>
                <a:lnTo>
                  <a:pt x="742568" y="240271"/>
                </a:lnTo>
                <a:lnTo>
                  <a:pt x="742950" y="239852"/>
                </a:lnTo>
                <a:lnTo>
                  <a:pt x="743204" y="239395"/>
                </a:lnTo>
                <a:lnTo>
                  <a:pt x="745068" y="236905"/>
                </a:lnTo>
                <a:lnTo>
                  <a:pt x="692022" y="236905"/>
                </a:lnTo>
                <a:lnTo>
                  <a:pt x="691768" y="236067"/>
                </a:lnTo>
                <a:lnTo>
                  <a:pt x="719219" y="236067"/>
                </a:lnTo>
                <a:lnTo>
                  <a:pt x="722884" y="235585"/>
                </a:lnTo>
                <a:lnTo>
                  <a:pt x="723264" y="235483"/>
                </a:lnTo>
                <a:lnTo>
                  <a:pt x="726820" y="234213"/>
                </a:lnTo>
                <a:lnTo>
                  <a:pt x="727329" y="234048"/>
                </a:lnTo>
                <a:lnTo>
                  <a:pt x="731901" y="230797"/>
                </a:lnTo>
                <a:lnTo>
                  <a:pt x="733679" y="228701"/>
                </a:lnTo>
                <a:lnTo>
                  <a:pt x="733933" y="228282"/>
                </a:lnTo>
                <a:lnTo>
                  <a:pt x="734313" y="227825"/>
                </a:lnTo>
                <a:lnTo>
                  <a:pt x="734440" y="227330"/>
                </a:lnTo>
                <a:lnTo>
                  <a:pt x="735711" y="224574"/>
                </a:lnTo>
                <a:lnTo>
                  <a:pt x="735885" y="224269"/>
                </a:lnTo>
                <a:lnTo>
                  <a:pt x="712599" y="224269"/>
                </a:lnTo>
                <a:lnTo>
                  <a:pt x="697738" y="224078"/>
                </a:lnTo>
                <a:lnTo>
                  <a:pt x="682752" y="223545"/>
                </a:lnTo>
                <a:close/>
              </a:path>
              <a:path w="2536825" h="254635">
                <a:moveTo>
                  <a:pt x="732916" y="138925"/>
                </a:moveTo>
                <a:lnTo>
                  <a:pt x="544449" y="138925"/>
                </a:lnTo>
                <a:lnTo>
                  <a:pt x="543940" y="139026"/>
                </a:lnTo>
                <a:lnTo>
                  <a:pt x="541782" y="139954"/>
                </a:lnTo>
                <a:lnTo>
                  <a:pt x="540258" y="142113"/>
                </a:lnTo>
                <a:lnTo>
                  <a:pt x="540258" y="239128"/>
                </a:lnTo>
                <a:lnTo>
                  <a:pt x="552450" y="239128"/>
                </a:lnTo>
                <a:lnTo>
                  <a:pt x="552450" y="150736"/>
                </a:lnTo>
                <a:lnTo>
                  <a:pt x="737108" y="150736"/>
                </a:lnTo>
                <a:lnTo>
                  <a:pt x="737108" y="142113"/>
                </a:lnTo>
                <a:lnTo>
                  <a:pt x="735584" y="139954"/>
                </a:lnTo>
                <a:lnTo>
                  <a:pt x="733425" y="139026"/>
                </a:lnTo>
                <a:lnTo>
                  <a:pt x="732916" y="138925"/>
                </a:lnTo>
                <a:close/>
              </a:path>
              <a:path w="2536825" h="254635">
                <a:moveTo>
                  <a:pt x="750442" y="138925"/>
                </a:moveTo>
                <a:lnTo>
                  <a:pt x="738251" y="138925"/>
                </a:lnTo>
                <a:lnTo>
                  <a:pt x="738173" y="218490"/>
                </a:lnTo>
                <a:lnTo>
                  <a:pt x="738052" y="221221"/>
                </a:lnTo>
                <a:lnTo>
                  <a:pt x="702944" y="236842"/>
                </a:lnTo>
                <a:lnTo>
                  <a:pt x="692022" y="236905"/>
                </a:lnTo>
                <a:lnTo>
                  <a:pt x="745068" y="236905"/>
                </a:lnTo>
                <a:lnTo>
                  <a:pt x="746132" y="235483"/>
                </a:lnTo>
                <a:lnTo>
                  <a:pt x="746887" y="234213"/>
                </a:lnTo>
                <a:lnTo>
                  <a:pt x="748791" y="229349"/>
                </a:lnTo>
                <a:lnTo>
                  <a:pt x="748978" y="229069"/>
                </a:lnTo>
                <a:lnTo>
                  <a:pt x="749069" y="228892"/>
                </a:lnTo>
                <a:lnTo>
                  <a:pt x="749351" y="227164"/>
                </a:lnTo>
                <a:lnTo>
                  <a:pt x="750188" y="222529"/>
                </a:lnTo>
                <a:lnTo>
                  <a:pt x="750315" y="221500"/>
                </a:lnTo>
                <a:lnTo>
                  <a:pt x="750442" y="138925"/>
                </a:lnTo>
                <a:close/>
              </a:path>
              <a:path w="2536825" h="254635">
                <a:moveTo>
                  <a:pt x="719219" y="236067"/>
                </a:moveTo>
                <a:lnTo>
                  <a:pt x="691768" y="236067"/>
                </a:lnTo>
                <a:lnTo>
                  <a:pt x="697230" y="236270"/>
                </a:lnTo>
                <a:lnTo>
                  <a:pt x="712469" y="236461"/>
                </a:lnTo>
                <a:lnTo>
                  <a:pt x="717677" y="236270"/>
                </a:lnTo>
                <a:lnTo>
                  <a:pt x="719219" y="236067"/>
                </a:lnTo>
                <a:close/>
              </a:path>
              <a:path w="2536825" h="254635">
                <a:moveTo>
                  <a:pt x="737108" y="150736"/>
                </a:moveTo>
                <a:lnTo>
                  <a:pt x="724915" y="150736"/>
                </a:lnTo>
                <a:lnTo>
                  <a:pt x="724788" y="217360"/>
                </a:lnTo>
                <a:lnTo>
                  <a:pt x="724281" y="220256"/>
                </a:lnTo>
                <a:lnTo>
                  <a:pt x="712599" y="224269"/>
                </a:lnTo>
                <a:lnTo>
                  <a:pt x="735885" y="224269"/>
                </a:lnTo>
                <a:lnTo>
                  <a:pt x="735978" y="224078"/>
                </a:lnTo>
                <a:lnTo>
                  <a:pt x="736091" y="223189"/>
                </a:lnTo>
                <a:lnTo>
                  <a:pt x="736854" y="219570"/>
                </a:lnTo>
                <a:lnTo>
                  <a:pt x="737083" y="214845"/>
                </a:lnTo>
                <a:lnTo>
                  <a:pt x="737108" y="150736"/>
                </a:lnTo>
                <a:close/>
              </a:path>
              <a:path w="2536825" h="254635">
                <a:moveTo>
                  <a:pt x="695706" y="158838"/>
                </a:moveTo>
                <a:lnTo>
                  <a:pt x="581660" y="158838"/>
                </a:lnTo>
                <a:lnTo>
                  <a:pt x="578865" y="161569"/>
                </a:lnTo>
                <a:lnTo>
                  <a:pt x="578865" y="218490"/>
                </a:lnTo>
                <a:lnTo>
                  <a:pt x="581660" y="221221"/>
                </a:lnTo>
                <a:lnTo>
                  <a:pt x="695706" y="221221"/>
                </a:lnTo>
                <a:lnTo>
                  <a:pt x="698500" y="218490"/>
                </a:lnTo>
                <a:lnTo>
                  <a:pt x="698500" y="209029"/>
                </a:lnTo>
                <a:lnTo>
                  <a:pt x="591058" y="209029"/>
                </a:lnTo>
                <a:lnTo>
                  <a:pt x="591058" y="171030"/>
                </a:lnTo>
                <a:lnTo>
                  <a:pt x="698500" y="171030"/>
                </a:lnTo>
                <a:lnTo>
                  <a:pt x="698500" y="161569"/>
                </a:lnTo>
                <a:lnTo>
                  <a:pt x="695706" y="158838"/>
                </a:lnTo>
                <a:close/>
              </a:path>
              <a:path w="2536825" h="254635">
                <a:moveTo>
                  <a:pt x="682752" y="171030"/>
                </a:moveTo>
                <a:lnTo>
                  <a:pt x="594613" y="171030"/>
                </a:lnTo>
                <a:lnTo>
                  <a:pt x="593343" y="171856"/>
                </a:lnTo>
                <a:lnTo>
                  <a:pt x="592201" y="172961"/>
                </a:lnTo>
                <a:lnTo>
                  <a:pt x="591565" y="174485"/>
                </a:lnTo>
                <a:lnTo>
                  <a:pt x="591565" y="205574"/>
                </a:lnTo>
                <a:lnTo>
                  <a:pt x="592201" y="207098"/>
                </a:lnTo>
                <a:lnTo>
                  <a:pt x="593343" y="208203"/>
                </a:lnTo>
                <a:lnTo>
                  <a:pt x="594613" y="209029"/>
                </a:lnTo>
                <a:lnTo>
                  <a:pt x="682752" y="209029"/>
                </a:lnTo>
                <a:lnTo>
                  <a:pt x="684021" y="208203"/>
                </a:lnTo>
                <a:lnTo>
                  <a:pt x="685038" y="207098"/>
                </a:lnTo>
                <a:lnTo>
                  <a:pt x="685800" y="205574"/>
                </a:lnTo>
                <a:lnTo>
                  <a:pt x="685800" y="197789"/>
                </a:lnTo>
                <a:lnTo>
                  <a:pt x="603758" y="197789"/>
                </a:lnTo>
                <a:lnTo>
                  <a:pt x="603758" y="182270"/>
                </a:lnTo>
                <a:lnTo>
                  <a:pt x="685800" y="182270"/>
                </a:lnTo>
                <a:lnTo>
                  <a:pt x="685800" y="174485"/>
                </a:lnTo>
                <a:lnTo>
                  <a:pt x="685038" y="172961"/>
                </a:lnTo>
                <a:lnTo>
                  <a:pt x="684021" y="171856"/>
                </a:lnTo>
                <a:lnTo>
                  <a:pt x="682752" y="171030"/>
                </a:lnTo>
                <a:close/>
              </a:path>
              <a:path w="2536825" h="254635">
                <a:moveTo>
                  <a:pt x="698500" y="171030"/>
                </a:moveTo>
                <a:lnTo>
                  <a:pt x="686308" y="171030"/>
                </a:lnTo>
                <a:lnTo>
                  <a:pt x="686308" y="209029"/>
                </a:lnTo>
                <a:lnTo>
                  <a:pt x="698500" y="209029"/>
                </a:lnTo>
                <a:lnTo>
                  <a:pt x="698500" y="171030"/>
                </a:lnTo>
                <a:close/>
              </a:path>
              <a:path w="2536825" h="254635">
                <a:moveTo>
                  <a:pt x="685800" y="182270"/>
                </a:moveTo>
                <a:lnTo>
                  <a:pt x="673608" y="182270"/>
                </a:lnTo>
                <a:lnTo>
                  <a:pt x="673608" y="197789"/>
                </a:lnTo>
                <a:lnTo>
                  <a:pt x="685800" y="197789"/>
                </a:lnTo>
                <a:lnTo>
                  <a:pt x="685800" y="182270"/>
                </a:lnTo>
                <a:close/>
              </a:path>
              <a:path w="2536825" h="254635">
                <a:moveTo>
                  <a:pt x="1006093" y="5880"/>
                </a:moveTo>
                <a:lnTo>
                  <a:pt x="1003300" y="7150"/>
                </a:lnTo>
                <a:lnTo>
                  <a:pt x="953769" y="10960"/>
                </a:lnTo>
                <a:lnTo>
                  <a:pt x="902969" y="13500"/>
                </a:lnTo>
                <a:lnTo>
                  <a:pt x="793622" y="16040"/>
                </a:lnTo>
                <a:lnTo>
                  <a:pt x="790956" y="18580"/>
                </a:lnTo>
                <a:lnTo>
                  <a:pt x="790942" y="107480"/>
                </a:lnTo>
                <a:lnTo>
                  <a:pt x="789686" y="150660"/>
                </a:lnTo>
                <a:lnTo>
                  <a:pt x="782701" y="195110"/>
                </a:lnTo>
                <a:lnTo>
                  <a:pt x="763905" y="238290"/>
                </a:lnTo>
                <a:lnTo>
                  <a:pt x="764920" y="242100"/>
                </a:lnTo>
                <a:lnTo>
                  <a:pt x="768477" y="243370"/>
                </a:lnTo>
                <a:lnTo>
                  <a:pt x="774445" y="248450"/>
                </a:lnTo>
                <a:lnTo>
                  <a:pt x="780161" y="253530"/>
                </a:lnTo>
                <a:lnTo>
                  <a:pt x="782065" y="253530"/>
                </a:lnTo>
                <a:lnTo>
                  <a:pt x="785749" y="252260"/>
                </a:lnTo>
                <a:lnTo>
                  <a:pt x="787272" y="250990"/>
                </a:lnTo>
                <a:lnTo>
                  <a:pt x="788162" y="249720"/>
                </a:lnTo>
                <a:lnTo>
                  <a:pt x="794829" y="237020"/>
                </a:lnTo>
                <a:lnTo>
                  <a:pt x="780668" y="237020"/>
                </a:lnTo>
                <a:lnTo>
                  <a:pt x="778763" y="235750"/>
                </a:lnTo>
                <a:lnTo>
                  <a:pt x="794385" y="198920"/>
                </a:lnTo>
                <a:lnTo>
                  <a:pt x="800100" y="169710"/>
                </a:lnTo>
                <a:lnTo>
                  <a:pt x="801115" y="162090"/>
                </a:lnTo>
                <a:lnTo>
                  <a:pt x="802936" y="122720"/>
                </a:lnTo>
                <a:lnTo>
                  <a:pt x="803147" y="27470"/>
                </a:lnTo>
                <a:lnTo>
                  <a:pt x="854710" y="27470"/>
                </a:lnTo>
                <a:lnTo>
                  <a:pt x="861567" y="26200"/>
                </a:lnTo>
                <a:lnTo>
                  <a:pt x="895709" y="25329"/>
                </a:lnTo>
                <a:lnTo>
                  <a:pt x="954405" y="22390"/>
                </a:lnTo>
                <a:lnTo>
                  <a:pt x="999363" y="18580"/>
                </a:lnTo>
                <a:lnTo>
                  <a:pt x="1011961" y="18580"/>
                </a:lnTo>
                <a:lnTo>
                  <a:pt x="1009522" y="10960"/>
                </a:lnTo>
                <a:lnTo>
                  <a:pt x="1008634" y="8420"/>
                </a:lnTo>
                <a:lnTo>
                  <a:pt x="1006093" y="5880"/>
                </a:lnTo>
                <a:close/>
              </a:path>
              <a:path w="2536825" h="254635">
                <a:moveTo>
                  <a:pt x="926718" y="137960"/>
                </a:moveTo>
                <a:lnTo>
                  <a:pt x="906653" y="137960"/>
                </a:lnTo>
                <a:lnTo>
                  <a:pt x="903986" y="140500"/>
                </a:lnTo>
                <a:lnTo>
                  <a:pt x="903861" y="144310"/>
                </a:lnTo>
                <a:lnTo>
                  <a:pt x="903732" y="153200"/>
                </a:lnTo>
                <a:lnTo>
                  <a:pt x="902969" y="162090"/>
                </a:lnTo>
                <a:lnTo>
                  <a:pt x="890399" y="195110"/>
                </a:lnTo>
                <a:lnTo>
                  <a:pt x="886079" y="200190"/>
                </a:lnTo>
                <a:lnTo>
                  <a:pt x="881380" y="204000"/>
                </a:lnTo>
                <a:lnTo>
                  <a:pt x="875411" y="207810"/>
                </a:lnTo>
                <a:lnTo>
                  <a:pt x="868044" y="212890"/>
                </a:lnTo>
                <a:lnTo>
                  <a:pt x="859663" y="215430"/>
                </a:lnTo>
                <a:lnTo>
                  <a:pt x="849757" y="219240"/>
                </a:lnTo>
                <a:lnTo>
                  <a:pt x="838835" y="223050"/>
                </a:lnTo>
                <a:lnTo>
                  <a:pt x="826515" y="225590"/>
                </a:lnTo>
                <a:lnTo>
                  <a:pt x="810894" y="229400"/>
                </a:lnTo>
                <a:lnTo>
                  <a:pt x="809243" y="230670"/>
                </a:lnTo>
                <a:lnTo>
                  <a:pt x="807719" y="234480"/>
                </a:lnTo>
                <a:lnTo>
                  <a:pt x="807849" y="235750"/>
                </a:lnTo>
                <a:lnTo>
                  <a:pt x="808863" y="238290"/>
                </a:lnTo>
                <a:lnTo>
                  <a:pt x="812418" y="244640"/>
                </a:lnTo>
                <a:lnTo>
                  <a:pt x="816737" y="252260"/>
                </a:lnTo>
                <a:lnTo>
                  <a:pt x="819531" y="253530"/>
                </a:lnTo>
                <a:lnTo>
                  <a:pt x="840361" y="249720"/>
                </a:lnTo>
                <a:lnTo>
                  <a:pt x="856488" y="244640"/>
                </a:lnTo>
                <a:lnTo>
                  <a:pt x="865250" y="240830"/>
                </a:lnTo>
                <a:lnTo>
                  <a:pt x="824230" y="240830"/>
                </a:lnTo>
                <a:lnTo>
                  <a:pt x="823594" y="239560"/>
                </a:lnTo>
                <a:lnTo>
                  <a:pt x="829056" y="238290"/>
                </a:lnTo>
                <a:lnTo>
                  <a:pt x="841756" y="234480"/>
                </a:lnTo>
                <a:lnTo>
                  <a:pt x="853313" y="230670"/>
                </a:lnTo>
                <a:lnTo>
                  <a:pt x="863727" y="228130"/>
                </a:lnTo>
                <a:lnTo>
                  <a:pt x="872997" y="223050"/>
                </a:lnTo>
                <a:lnTo>
                  <a:pt x="881126" y="219240"/>
                </a:lnTo>
                <a:lnTo>
                  <a:pt x="888111" y="214160"/>
                </a:lnTo>
                <a:lnTo>
                  <a:pt x="894080" y="209080"/>
                </a:lnTo>
                <a:lnTo>
                  <a:pt x="899287" y="204000"/>
                </a:lnTo>
                <a:lnTo>
                  <a:pt x="903861" y="197650"/>
                </a:lnTo>
                <a:lnTo>
                  <a:pt x="904239" y="197650"/>
                </a:lnTo>
                <a:lnTo>
                  <a:pt x="915797" y="155740"/>
                </a:lnTo>
                <a:lnTo>
                  <a:pt x="915924" y="150660"/>
                </a:lnTo>
                <a:lnTo>
                  <a:pt x="929386" y="150660"/>
                </a:lnTo>
                <a:lnTo>
                  <a:pt x="929639" y="144310"/>
                </a:lnTo>
                <a:lnTo>
                  <a:pt x="929639" y="143040"/>
                </a:lnTo>
                <a:lnTo>
                  <a:pt x="929005" y="140500"/>
                </a:lnTo>
                <a:lnTo>
                  <a:pt x="926718" y="137960"/>
                </a:lnTo>
                <a:close/>
              </a:path>
              <a:path w="2536825" h="254635">
                <a:moveTo>
                  <a:pt x="942035" y="206540"/>
                </a:moveTo>
                <a:lnTo>
                  <a:pt x="914527" y="206540"/>
                </a:lnTo>
                <a:lnTo>
                  <a:pt x="956183" y="226860"/>
                </a:lnTo>
                <a:lnTo>
                  <a:pt x="1003808" y="252260"/>
                </a:lnTo>
                <a:lnTo>
                  <a:pt x="1007363" y="250990"/>
                </a:lnTo>
                <a:lnTo>
                  <a:pt x="1009014" y="248450"/>
                </a:lnTo>
                <a:lnTo>
                  <a:pt x="1016101" y="237020"/>
                </a:lnTo>
                <a:lnTo>
                  <a:pt x="1001776" y="237020"/>
                </a:lnTo>
                <a:lnTo>
                  <a:pt x="942035" y="206540"/>
                </a:lnTo>
                <a:close/>
              </a:path>
              <a:path w="2536825" h="254635">
                <a:moveTo>
                  <a:pt x="912170" y="191327"/>
                </a:moveTo>
                <a:lnTo>
                  <a:pt x="908938" y="192570"/>
                </a:lnTo>
                <a:lnTo>
                  <a:pt x="902335" y="202730"/>
                </a:lnTo>
                <a:lnTo>
                  <a:pt x="895604" y="210350"/>
                </a:lnTo>
                <a:lnTo>
                  <a:pt x="887476" y="216700"/>
                </a:lnTo>
                <a:lnTo>
                  <a:pt x="877699" y="221780"/>
                </a:lnTo>
                <a:lnTo>
                  <a:pt x="865886" y="228130"/>
                </a:lnTo>
                <a:lnTo>
                  <a:pt x="852169" y="233210"/>
                </a:lnTo>
                <a:lnTo>
                  <a:pt x="836803" y="237020"/>
                </a:lnTo>
                <a:lnTo>
                  <a:pt x="824230" y="240830"/>
                </a:lnTo>
                <a:lnTo>
                  <a:pt x="865250" y="240830"/>
                </a:lnTo>
                <a:lnTo>
                  <a:pt x="871092" y="238290"/>
                </a:lnTo>
                <a:lnTo>
                  <a:pt x="884049" y="233210"/>
                </a:lnTo>
                <a:lnTo>
                  <a:pt x="895095" y="225590"/>
                </a:lnTo>
                <a:lnTo>
                  <a:pt x="904493" y="217970"/>
                </a:lnTo>
                <a:lnTo>
                  <a:pt x="911860" y="210350"/>
                </a:lnTo>
                <a:lnTo>
                  <a:pt x="912240" y="210350"/>
                </a:lnTo>
                <a:lnTo>
                  <a:pt x="914527" y="206540"/>
                </a:lnTo>
                <a:lnTo>
                  <a:pt x="942035" y="206540"/>
                </a:lnTo>
                <a:lnTo>
                  <a:pt x="913953" y="192175"/>
                </a:lnTo>
                <a:lnTo>
                  <a:pt x="912170" y="191327"/>
                </a:lnTo>
                <a:close/>
              </a:path>
              <a:path w="2536825" h="254635">
                <a:moveTo>
                  <a:pt x="1011961" y="18580"/>
                </a:moveTo>
                <a:lnTo>
                  <a:pt x="999363" y="18580"/>
                </a:lnTo>
                <a:lnTo>
                  <a:pt x="999616" y="19850"/>
                </a:lnTo>
                <a:lnTo>
                  <a:pt x="959992" y="22390"/>
                </a:lnTo>
                <a:lnTo>
                  <a:pt x="911352" y="24930"/>
                </a:lnTo>
                <a:lnTo>
                  <a:pt x="895709" y="25329"/>
                </a:lnTo>
                <a:lnTo>
                  <a:pt x="854710" y="27470"/>
                </a:lnTo>
                <a:lnTo>
                  <a:pt x="807338" y="27470"/>
                </a:lnTo>
                <a:lnTo>
                  <a:pt x="804671" y="31280"/>
                </a:lnTo>
                <a:lnTo>
                  <a:pt x="804591" y="115100"/>
                </a:lnTo>
                <a:lnTo>
                  <a:pt x="804488" y="122720"/>
                </a:lnTo>
                <a:lnTo>
                  <a:pt x="802513" y="163360"/>
                </a:lnTo>
                <a:lnTo>
                  <a:pt x="791083" y="214160"/>
                </a:lnTo>
                <a:lnTo>
                  <a:pt x="780668" y="237020"/>
                </a:lnTo>
                <a:lnTo>
                  <a:pt x="794829" y="237020"/>
                </a:lnTo>
                <a:lnTo>
                  <a:pt x="811149" y="188760"/>
                </a:lnTo>
                <a:lnTo>
                  <a:pt x="816031" y="144310"/>
                </a:lnTo>
                <a:lnTo>
                  <a:pt x="816863" y="40170"/>
                </a:lnTo>
                <a:lnTo>
                  <a:pt x="902969" y="37630"/>
                </a:lnTo>
                <a:lnTo>
                  <a:pt x="928115" y="37630"/>
                </a:lnTo>
                <a:lnTo>
                  <a:pt x="927735" y="36360"/>
                </a:lnTo>
                <a:lnTo>
                  <a:pt x="960755" y="35090"/>
                </a:lnTo>
                <a:lnTo>
                  <a:pt x="1010031" y="31280"/>
                </a:lnTo>
                <a:lnTo>
                  <a:pt x="1011811" y="30010"/>
                </a:lnTo>
                <a:lnTo>
                  <a:pt x="1013840" y="27470"/>
                </a:lnTo>
                <a:lnTo>
                  <a:pt x="1014221" y="26200"/>
                </a:lnTo>
                <a:lnTo>
                  <a:pt x="1013587" y="23660"/>
                </a:lnTo>
                <a:lnTo>
                  <a:pt x="1011961" y="18580"/>
                </a:lnTo>
                <a:close/>
              </a:path>
              <a:path w="2536825" h="254635">
                <a:moveTo>
                  <a:pt x="940498" y="191300"/>
                </a:moveTo>
                <a:lnTo>
                  <a:pt x="912240" y="191300"/>
                </a:lnTo>
                <a:lnTo>
                  <a:pt x="913953" y="192175"/>
                </a:lnTo>
                <a:lnTo>
                  <a:pt x="914781" y="192570"/>
                </a:lnTo>
                <a:lnTo>
                  <a:pt x="940688" y="204000"/>
                </a:lnTo>
                <a:lnTo>
                  <a:pt x="964818" y="216700"/>
                </a:lnTo>
                <a:lnTo>
                  <a:pt x="1003045" y="235750"/>
                </a:lnTo>
                <a:lnTo>
                  <a:pt x="1001776" y="237020"/>
                </a:lnTo>
                <a:lnTo>
                  <a:pt x="1016101" y="237020"/>
                </a:lnTo>
                <a:lnTo>
                  <a:pt x="1016888" y="235750"/>
                </a:lnTo>
                <a:lnTo>
                  <a:pt x="1017905" y="234480"/>
                </a:lnTo>
                <a:lnTo>
                  <a:pt x="1018161" y="233210"/>
                </a:lnTo>
                <a:lnTo>
                  <a:pt x="1017651" y="231940"/>
                </a:lnTo>
                <a:lnTo>
                  <a:pt x="1017269" y="229400"/>
                </a:lnTo>
                <a:lnTo>
                  <a:pt x="1016127" y="228130"/>
                </a:lnTo>
                <a:lnTo>
                  <a:pt x="970153" y="205270"/>
                </a:lnTo>
                <a:lnTo>
                  <a:pt x="945768" y="193840"/>
                </a:lnTo>
                <a:lnTo>
                  <a:pt x="940498" y="191300"/>
                </a:lnTo>
                <a:close/>
              </a:path>
              <a:path w="2536825" h="254635">
                <a:moveTo>
                  <a:pt x="928242" y="37630"/>
                </a:moveTo>
                <a:lnTo>
                  <a:pt x="902969" y="37630"/>
                </a:lnTo>
                <a:lnTo>
                  <a:pt x="902715" y="38900"/>
                </a:lnTo>
                <a:lnTo>
                  <a:pt x="902715" y="61760"/>
                </a:lnTo>
                <a:lnTo>
                  <a:pt x="823340" y="61760"/>
                </a:lnTo>
                <a:lnTo>
                  <a:pt x="820674" y="64300"/>
                </a:lnTo>
                <a:lnTo>
                  <a:pt x="820674" y="83350"/>
                </a:lnTo>
                <a:lnTo>
                  <a:pt x="823340" y="85890"/>
                </a:lnTo>
                <a:lnTo>
                  <a:pt x="902715" y="85890"/>
                </a:lnTo>
                <a:lnTo>
                  <a:pt x="902715" y="107480"/>
                </a:lnTo>
                <a:lnTo>
                  <a:pt x="838581" y="107480"/>
                </a:lnTo>
                <a:lnTo>
                  <a:pt x="835913" y="110020"/>
                </a:lnTo>
                <a:lnTo>
                  <a:pt x="835913" y="198920"/>
                </a:lnTo>
                <a:lnTo>
                  <a:pt x="838581" y="201460"/>
                </a:lnTo>
                <a:lnTo>
                  <a:pt x="859028" y="201460"/>
                </a:lnTo>
                <a:lnTo>
                  <a:pt x="861694" y="198920"/>
                </a:lnTo>
                <a:lnTo>
                  <a:pt x="861694" y="190030"/>
                </a:lnTo>
                <a:lnTo>
                  <a:pt x="848106" y="190030"/>
                </a:lnTo>
                <a:lnTo>
                  <a:pt x="848106" y="120180"/>
                </a:lnTo>
                <a:lnTo>
                  <a:pt x="910211" y="120180"/>
                </a:lnTo>
                <a:lnTo>
                  <a:pt x="911097" y="118910"/>
                </a:lnTo>
                <a:lnTo>
                  <a:pt x="913257" y="118910"/>
                </a:lnTo>
                <a:lnTo>
                  <a:pt x="914908" y="116370"/>
                </a:lnTo>
                <a:lnTo>
                  <a:pt x="914908" y="77000"/>
                </a:lnTo>
                <a:lnTo>
                  <a:pt x="912113" y="73190"/>
                </a:lnTo>
                <a:lnTo>
                  <a:pt x="914908" y="70650"/>
                </a:lnTo>
                <a:lnTo>
                  <a:pt x="914908" y="45250"/>
                </a:lnTo>
                <a:lnTo>
                  <a:pt x="928242" y="45250"/>
                </a:lnTo>
                <a:lnTo>
                  <a:pt x="928242" y="37630"/>
                </a:lnTo>
                <a:close/>
              </a:path>
              <a:path w="2536825" h="254635">
                <a:moveTo>
                  <a:pt x="982090" y="131610"/>
                </a:moveTo>
                <a:lnTo>
                  <a:pt x="969899" y="131610"/>
                </a:lnTo>
                <a:lnTo>
                  <a:pt x="969899" y="198920"/>
                </a:lnTo>
                <a:lnTo>
                  <a:pt x="972692" y="201460"/>
                </a:lnTo>
                <a:lnTo>
                  <a:pt x="992761" y="201460"/>
                </a:lnTo>
                <a:lnTo>
                  <a:pt x="995553" y="198920"/>
                </a:lnTo>
                <a:lnTo>
                  <a:pt x="995553" y="190030"/>
                </a:lnTo>
                <a:lnTo>
                  <a:pt x="982090" y="190030"/>
                </a:lnTo>
                <a:lnTo>
                  <a:pt x="982090" y="131610"/>
                </a:lnTo>
                <a:close/>
              </a:path>
              <a:path w="2536825" h="254635">
                <a:moveTo>
                  <a:pt x="929386" y="150660"/>
                </a:moveTo>
                <a:lnTo>
                  <a:pt x="917193" y="150660"/>
                </a:lnTo>
                <a:lnTo>
                  <a:pt x="916939" y="155740"/>
                </a:lnTo>
                <a:lnTo>
                  <a:pt x="915799" y="167170"/>
                </a:lnTo>
                <a:lnTo>
                  <a:pt x="914018" y="177330"/>
                </a:lnTo>
                <a:lnTo>
                  <a:pt x="911606" y="184950"/>
                </a:lnTo>
                <a:lnTo>
                  <a:pt x="910716" y="188760"/>
                </a:lnTo>
                <a:lnTo>
                  <a:pt x="912113" y="191300"/>
                </a:lnTo>
                <a:lnTo>
                  <a:pt x="940498" y="191300"/>
                </a:lnTo>
                <a:lnTo>
                  <a:pt x="924687" y="183680"/>
                </a:lnTo>
                <a:lnTo>
                  <a:pt x="925957" y="178600"/>
                </a:lnTo>
                <a:lnTo>
                  <a:pt x="927862" y="168440"/>
                </a:lnTo>
                <a:lnTo>
                  <a:pt x="929132" y="157010"/>
                </a:lnTo>
                <a:lnTo>
                  <a:pt x="929386" y="150660"/>
                </a:lnTo>
                <a:close/>
              </a:path>
              <a:path w="2536825" h="254635">
                <a:moveTo>
                  <a:pt x="978408" y="120180"/>
                </a:moveTo>
                <a:lnTo>
                  <a:pt x="853186" y="120180"/>
                </a:lnTo>
                <a:lnTo>
                  <a:pt x="851027" y="121450"/>
                </a:lnTo>
                <a:lnTo>
                  <a:pt x="849503" y="122720"/>
                </a:lnTo>
                <a:lnTo>
                  <a:pt x="849503" y="190030"/>
                </a:lnTo>
                <a:lnTo>
                  <a:pt x="861694" y="190030"/>
                </a:lnTo>
                <a:lnTo>
                  <a:pt x="861694" y="131610"/>
                </a:lnTo>
                <a:lnTo>
                  <a:pt x="982090" y="131610"/>
                </a:lnTo>
                <a:lnTo>
                  <a:pt x="982090" y="122720"/>
                </a:lnTo>
                <a:lnTo>
                  <a:pt x="980566" y="121450"/>
                </a:lnTo>
                <a:lnTo>
                  <a:pt x="978408" y="120180"/>
                </a:lnTo>
                <a:close/>
              </a:path>
              <a:path w="2536825" h="254635">
                <a:moveTo>
                  <a:pt x="928242" y="45250"/>
                </a:moveTo>
                <a:lnTo>
                  <a:pt x="916051" y="45250"/>
                </a:lnTo>
                <a:lnTo>
                  <a:pt x="916051" y="70650"/>
                </a:lnTo>
                <a:lnTo>
                  <a:pt x="918844" y="73190"/>
                </a:lnTo>
                <a:lnTo>
                  <a:pt x="916051" y="77000"/>
                </a:lnTo>
                <a:lnTo>
                  <a:pt x="916051" y="116370"/>
                </a:lnTo>
                <a:lnTo>
                  <a:pt x="917575" y="118910"/>
                </a:lnTo>
                <a:lnTo>
                  <a:pt x="919861" y="118910"/>
                </a:lnTo>
                <a:lnTo>
                  <a:pt x="920750" y="120180"/>
                </a:lnTo>
                <a:lnTo>
                  <a:pt x="983361" y="120180"/>
                </a:lnTo>
                <a:lnTo>
                  <a:pt x="983361" y="190030"/>
                </a:lnTo>
                <a:lnTo>
                  <a:pt x="995553" y="190030"/>
                </a:lnTo>
                <a:lnTo>
                  <a:pt x="995553" y="110020"/>
                </a:lnTo>
                <a:lnTo>
                  <a:pt x="992761" y="107480"/>
                </a:lnTo>
                <a:lnTo>
                  <a:pt x="928242" y="107480"/>
                </a:lnTo>
                <a:lnTo>
                  <a:pt x="928242" y="85890"/>
                </a:lnTo>
                <a:lnTo>
                  <a:pt x="1010285" y="85890"/>
                </a:lnTo>
                <a:lnTo>
                  <a:pt x="1013079" y="83350"/>
                </a:lnTo>
                <a:lnTo>
                  <a:pt x="1013079" y="64300"/>
                </a:lnTo>
                <a:lnTo>
                  <a:pt x="1010285" y="61760"/>
                </a:lnTo>
                <a:lnTo>
                  <a:pt x="928242" y="61760"/>
                </a:lnTo>
                <a:lnTo>
                  <a:pt x="928242" y="45250"/>
                </a:lnTo>
                <a:close/>
              </a:path>
              <a:path w="2536825" h="254635">
                <a:moveTo>
                  <a:pt x="719963" y="59220"/>
                </a:moveTo>
                <a:lnTo>
                  <a:pt x="557403" y="59220"/>
                </a:lnTo>
                <a:lnTo>
                  <a:pt x="554736" y="61760"/>
                </a:lnTo>
                <a:lnTo>
                  <a:pt x="554736" y="115100"/>
                </a:lnTo>
                <a:lnTo>
                  <a:pt x="557403" y="118910"/>
                </a:lnTo>
                <a:lnTo>
                  <a:pt x="719963" y="118910"/>
                </a:lnTo>
                <a:lnTo>
                  <a:pt x="722757" y="115100"/>
                </a:lnTo>
                <a:lnTo>
                  <a:pt x="722757" y="106210"/>
                </a:lnTo>
                <a:lnTo>
                  <a:pt x="566928" y="106210"/>
                </a:lnTo>
                <a:lnTo>
                  <a:pt x="566928" y="70650"/>
                </a:lnTo>
                <a:lnTo>
                  <a:pt x="722757" y="70650"/>
                </a:lnTo>
                <a:lnTo>
                  <a:pt x="722757" y="61760"/>
                </a:lnTo>
                <a:lnTo>
                  <a:pt x="719963" y="59220"/>
                </a:lnTo>
                <a:close/>
              </a:path>
              <a:path w="2536825" h="254635">
                <a:moveTo>
                  <a:pt x="706374" y="70650"/>
                </a:moveTo>
                <a:lnTo>
                  <a:pt x="571118" y="70650"/>
                </a:lnTo>
                <a:lnTo>
                  <a:pt x="569594" y="71920"/>
                </a:lnTo>
                <a:lnTo>
                  <a:pt x="568452" y="73190"/>
                </a:lnTo>
                <a:lnTo>
                  <a:pt x="567816" y="74460"/>
                </a:lnTo>
                <a:lnTo>
                  <a:pt x="567816" y="102400"/>
                </a:lnTo>
                <a:lnTo>
                  <a:pt x="568452" y="103670"/>
                </a:lnTo>
                <a:lnTo>
                  <a:pt x="569594" y="104940"/>
                </a:lnTo>
                <a:lnTo>
                  <a:pt x="571118" y="106210"/>
                </a:lnTo>
                <a:lnTo>
                  <a:pt x="706374" y="106210"/>
                </a:lnTo>
                <a:lnTo>
                  <a:pt x="707897" y="104940"/>
                </a:lnTo>
                <a:lnTo>
                  <a:pt x="709040" y="103670"/>
                </a:lnTo>
                <a:lnTo>
                  <a:pt x="709676" y="102400"/>
                </a:lnTo>
                <a:lnTo>
                  <a:pt x="709676" y="94780"/>
                </a:lnTo>
                <a:lnTo>
                  <a:pt x="580011" y="94780"/>
                </a:lnTo>
                <a:lnTo>
                  <a:pt x="580011" y="82080"/>
                </a:lnTo>
                <a:lnTo>
                  <a:pt x="709676" y="82080"/>
                </a:lnTo>
                <a:lnTo>
                  <a:pt x="709676" y="74460"/>
                </a:lnTo>
                <a:lnTo>
                  <a:pt x="709040" y="73190"/>
                </a:lnTo>
                <a:lnTo>
                  <a:pt x="707897" y="71920"/>
                </a:lnTo>
                <a:lnTo>
                  <a:pt x="706374" y="70650"/>
                </a:lnTo>
                <a:close/>
              </a:path>
              <a:path w="2536825" h="254635">
                <a:moveTo>
                  <a:pt x="722757" y="70650"/>
                </a:moveTo>
                <a:lnTo>
                  <a:pt x="710564" y="70650"/>
                </a:lnTo>
                <a:lnTo>
                  <a:pt x="710564" y="106210"/>
                </a:lnTo>
                <a:lnTo>
                  <a:pt x="722757" y="106210"/>
                </a:lnTo>
                <a:lnTo>
                  <a:pt x="722757" y="70650"/>
                </a:lnTo>
                <a:close/>
              </a:path>
              <a:path w="2536825" h="254635">
                <a:moveTo>
                  <a:pt x="709676" y="82080"/>
                </a:moveTo>
                <a:lnTo>
                  <a:pt x="697484" y="82080"/>
                </a:lnTo>
                <a:lnTo>
                  <a:pt x="697484" y="94780"/>
                </a:lnTo>
                <a:lnTo>
                  <a:pt x="709676" y="94780"/>
                </a:lnTo>
                <a:lnTo>
                  <a:pt x="709676" y="82080"/>
                </a:lnTo>
                <a:close/>
              </a:path>
              <a:path w="2536825" h="254635">
                <a:moveTo>
                  <a:pt x="643511" y="800"/>
                </a:moveTo>
                <a:lnTo>
                  <a:pt x="641095" y="800"/>
                </a:lnTo>
                <a:lnTo>
                  <a:pt x="625729" y="4610"/>
                </a:lnTo>
                <a:lnTo>
                  <a:pt x="624205" y="4610"/>
                </a:lnTo>
                <a:lnTo>
                  <a:pt x="622427" y="8420"/>
                </a:lnTo>
                <a:lnTo>
                  <a:pt x="622172" y="9690"/>
                </a:lnTo>
                <a:lnTo>
                  <a:pt x="622681" y="10960"/>
                </a:lnTo>
                <a:lnTo>
                  <a:pt x="624586" y="18580"/>
                </a:lnTo>
                <a:lnTo>
                  <a:pt x="626237" y="24930"/>
                </a:lnTo>
                <a:lnTo>
                  <a:pt x="626744" y="26200"/>
                </a:lnTo>
                <a:lnTo>
                  <a:pt x="515874" y="26200"/>
                </a:lnTo>
                <a:lnTo>
                  <a:pt x="513207" y="28740"/>
                </a:lnTo>
                <a:lnTo>
                  <a:pt x="513207" y="47790"/>
                </a:lnTo>
                <a:lnTo>
                  <a:pt x="515874" y="50330"/>
                </a:lnTo>
                <a:lnTo>
                  <a:pt x="761745" y="50330"/>
                </a:lnTo>
                <a:lnTo>
                  <a:pt x="764413" y="47790"/>
                </a:lnTo>
                <a:lnTo>
                  <a:pt x="764413" y="37630"/>
                </a:lnTo>
                <a:lnTo>
                  <a:pt x="638047" y="37630"/>
                </a:lnTo>
                <a:lnTo>
                  <a:pt x="638810" y="36360"/>
                </a:lnTo>
                <a:lnTo>
                  <a:pt x="639444" y="36360"/>
                </a:lnTo>
                <a:lnTo>
                  <a:pt x="640588" y="35090"/>
                </a:lnTo>
                <a:lnTo>
                  <a:pt x="640968" y="32550"/>
                </a:lnTo>
                <a:lnTo>
                  <a:pt x="640588" y="31280"/>
                </a:lnTo>
                <a:lnTo>
                  <a:pt x="638047" y="21120"/>
                </a:lnTo>
                <a:lnTo>
                  <a:pt x="636269" y="14770"/>
                </a:lnTo>
                <a:lnTo>
                  <a:pt x="650430" y="14770"/>
                </a:lnTo>
                <a:lnTo>
                  <a:pt x="648208" y="5880"/>
                </a:lnTo>
                <a:lnTo>
                  <a:pt x="647700" y="3340"/>
                </a:lnTo>
                <a:lnTo>
                  <a:pt x="645794" y="2070"/>
                </a:lnTo>
                <a:lnTo>
                  <a:pt x="643511" y="800"/>
                </a:lnTo>
                <a:close/>
              </a:path>
              <a:path w="2536825" h="254635">
                <a:moveTo>
                  <a:pt x="650430" y="14770"/>
                </a:moveTo>
                <a:lnTo>
                  <a:pt x="637793" y="14770"/>
                </a:lnTo>
                <a:lnTo>
                  <a:pt x="639571" y="21120"/>
                </a:lnTo>
                <a:lnTo>
                  <a:pt x="642749" y="33820"/>
                </a:lnTo>
                <a:lnTo>
                  <a:pt x="643001" y="35090"/>
                </a:lnTo>
                <a:lnTo>
                  <a:pt x="643763" y="36360"/>
                </a:lnTo>
                <a:lnTo>
                  <a:pt x="644906" y="37630"/>
                </a:lnTo>
                <a:lnTo>
                  <a:pt x="764413" y="37630"/>
                </a:lnTo>
                <a:lnTo>
                  <a:pt x="764413" y="28740"/>
                </a:lnTo>
                <a:lnTo>
                  <a:pt x="761745" y="26200"/>
                </a:lnTo>
                <a:lnTo>
                  <a:pt x="653414" y="26200"/>
                </a:lnTo>
                <a:lnTo>
                  <a:pt x="651383" y="18580"/>
                </a:lnTo>
                <a:lnTo>
                  <a:pt x="650430" y="14770"/>
                </a:lnTo>
                <a:close/>
              </a:path>
              <a:path w="2536825" h="254635">
                <a:moveTo>
                  <a:pt x="1847341" y="128409"/>
                </a:moveTo>
                <a:lnTo>
                  <a:pt x="1835150" y="128409"/>
                </a:lnTo>
                <a:lnTo>
                  <a:pt x="1835150" y="249542"/>
                </a:lnTo>
                <a:lnTo>
                  <a:pt x="1837943" y="252272"/>
                </a:lnTo>
                <a:lnTo>
                  <a:pt x="1858010" y="252272"/>
                </a:lnTo>
                <a:lnTo>
                  <a:pt x="1860804" y="249542"/>
                </a:lnTo>
                <a:lnTo>
                  <a:pt x="1860804" y="240080"/>
                </a:lnTo>
                <a:lnTo>
                  <a:pt x="1847341" y="240080"/>
                </a:lnTo>
                <a:lnTo>
                  <a:pt x="1847341" y="128409"/>
                </a:lnTo>
                <a:close/>
              </a:path>
              <a:path w="2536825" h="254635">
                <a:moveTo>
                  <a:pt x="1929003" y="221653"/>
                </a:moveTo>
                <a:lnTo>
                  <a:pt x="1927225" y="222554"/>
                </a:lnTo>
                <a:lnTo>
                  <a:pt x="1926082" y="224116"/>
                </a:lnTo>
                <a:lnTo>
                  <a:pt x="1924812" y="225679"/>
                </a:lnTo>
                <a:lnTo>
                  <a:pt x="1924431" y="227711"/>
                </a:lnTo>
                <a:lnTo>
                  <a:pt x="1925065" y="229590"/>
                </a:lnTo>
                <a:lnTo>
                  <a:pt x="1926780" y="235051"/>
                </a:lnTo>
                <a:lnTo>
                  <a:pt x="1926899" y="235508"/>
                </a:lnTo>
                <a:lnTo>
                  <a:pt x="1928494" y="242874"/>
                </a:lnTo>
                <a:lnTo>
                  <a:pt x="1929003" y="245694"/>
                </a:lnTo>
                <a:lnTo>
                  <a:pt x="1931542" y="247700"/>
                </a:lnTo>
                <a:lnTo>
                  <a:pt x="1944624" y="247700"/>
                </a:lnTo>
                <a:lnTo>
                  <a:pt x="1954021" y="247599"/>
                </a:lnTo>
                <a:lnTo>
                  <a:pt x="1990216" y="242735"/>
                </a:lnTo>
                <a:lnTo>
                  <a:pt x="1990725" y="242544"/>
                </a:lnTo>
                <a:lnTo>
                  <a:pt x="1998605" y="235508"/>
                </a:lnTo>
                <a:lnTo>
                  <a:pt x="1939289" y="235508"/>
                </a:lnTo>
                <a:lnTo>
                  <a:pt x="1939036" y="234086"/>
                </a:lnTo>
                <a:lnTo>
                  <a:pt x="1972260" y="234086"/>
                </a:lnTo>
                <a:lnTo>
                  <a:pt x="1976755" y="233248"/>
                </a:lnTo>
                <a:lnTo>
                  <a:pt x="1984629" y="229196"/>
                </a:lnTo>
                <a:lnTo>
                  <a:pt x="1985137" y="228904"/>
                </a:lnTo>
                <a:lnTo>
                  <a:pt x="1985390" y="228561"/>
                </a:lnTo>
                <a:lnTo>
                  <a:pt x="1985771" y="228168"/>
                </a:lnTo>
                <a:lnTo>
                  <a:pt x="1987677" y="225882"/>
                </a:lnTo>
                <a:lnTo>
                  <a:pt x="1988058" y="225463"/>
                </a:lnTo>
                <a:lnTo>
                  <a:pt x="1988565" y="224497"/>
                </a:lnTo>
                <a:lnTo>
                  <a:pt x="1989563" y="222173"/>
                </a:lnTo>
                <a:lnTo>
                  <a:pt x="1956435" y="222173"/>
                </a:lnTo>
                <a:lnTo>
                  <a:pt x="1947290" y="222084"/>
                </a:lnTo>
                <a:lnTo>
                  <a:pt x="1929003" y="221653"/>
                </a:lnTo>
                <a:close/>
              </a:path>
              <a:path w="2536825" h="254635">
                <a:moveTo>
                  <a:pt x="1913529" y="13360"/>
                </a:moveTo>
                <a:lnTo>
                  <a:pt x="1898268" y="13360"/>
                </a:lnTo>
                <a:lnTo>
                  <a:pt x="1899792" y="13741"/>
                </a:lnTo>
                <a:lnTo>
                  <a:pt x="1898650" y="16141"/>
                </a:lnTo>
                <a:lnTo>
                  <a:pt x="1890776" y="31343"/>
                </a:lnTo>
                <a:lnTo>
                  <a:pt x="1887474" y="37325"/>
                </a:lnTo>
                <a:lnTo>
                  <a:pt x="1886458" y="39217"/>
                </a:lnTo>
                <a:lnTo>
                  <a:pt x="1886585" y="41503"/>
                </a:lnTo>
                <a:lnTo>
                  <a:pt x="1887601" y="43357"/>
                </a:lnTo>
                <a:lnTo>
                  <a:pt x="1888743" y="45212"/>
                </a:lnTo>
                <a:lnTo>
                  <a:pt x="1890776" y="46342"/>
                </a:lnTo>
                <a:lnTo>
                  <a:pt x="1883664" y="46342"/>
                </a:lnTo>
                <a:lnTo>
                  <a:pt x="1881632" y="47421"/>
                </a:lnTo>
                <a:lnTo>
                  <a:pt x="1880615" y="49199"/>
                </a:lnTo>
                <a:lnTo>
                  <a:pt x="1869947" y="66065"/>
                </a:lnTo>
                <a:lnTo>
                  <a:pt x="1858023" y="82791"/>
                </a:lnTo>
                <a:lnTo>
                  <a:pt x="1856866" y="84480"/>
                </a:lnTo>
                <a:lnTo>
                  <a:pt x="1856739" y="86918"/>
                </a:lnTo>
                <a:lnTo>
                  <a:pt x="1858264" y="89966"/>
                </a:lnTo>
                <a:lnTo>
                  <a:pt x="1859026" y="90792"/>
                </a:lnTo>
                <a:lnTo>
                  <a:pt x="1860041" y="91363"/>
                </a:lnTo>
                <a:lnTo>
                  <a:pt x="1862074" y="91973"/>
                </a:lnTo>
                <a:lnTo>
                  <a:pt x="1851279" y="91973"/>
                </a:lnTo>
                <a:lnTo>
                  <a:pt x="1848612" y="94703"/>
                </a:lnTo>
                <a:lnTo>
                  <a:pt x="1848612" y="133642"/>
                </a:lnTo>
                <a:lnTo>
                  <a:pt x="1850136" y="135813"/>
                </a:lnTo>
                <a:lnTo>
                  <a:pt x="1852294" y="136728"/>
                </a:lnTo>
                <a:lnTo>
                  <a:pt x="1853945" y="137071"/>
                </a:lnTo>
                <a:lnTo>
                  <a:pt x="1852294" y="137401"/>
                </a:lnTo>
                <a:lnTo>
                  <a:pt x="1850136" y="138328"/>
                </a:lnTo>
                <a:lnTo>
                  <a:pt x="1848612" y="140500"/>
                </a:lnTo>
                <a:lnTo>
                  <a:pt x="1848612" y="178981"/>
                </a:lnTo>
                <a:lnTo>
                  <a:pt x="1850136" y="181152"/>
                </a:lnTo>
                <a:lnTo>
                  <a:pt x="1852294" y="182067"/>
                </a:lnTo>
                <a:lnTo>
                  <a:pt x="1853945" y="182410"/>
                </a:lnTo>
                <a:lnTo>
                  <a:pt x="1852294" y="182740"/>
                </a:lnTo>
                <a:lnTo>
                  <a:pt x="1850136" y="183667"/>
                </a:lnTo>
                <a:lnTo>
                  <a:pt x="1848612" y="185839"/>
                </a:lnTo>
                <a:lnTo>
                  <a:pt x="1848612" y="240080"/>
                </a:lnTo>
                <a:lnTo>
                  <a:pt x="1860804" y="240080"/>
                </a:lnTo>
                <a:lnTo>
                  <a:pt x="1860804" y="194462"/>
                </a:lnTo>
                <a:lnTo>
                  <a:pt x="1991360" y="194462"/>
                </a:lnTo>
                <a:lnTo>
                  <a:pt x="1991360" y="185839"/>
                </a:lnTo>
                <a:lnTo>
                  <a:pt x="1989836" y="183667"/>
                </a:lnTo>
                <a:lnTo>
                  <a:pt x="1987677" y="182740"/>
                </a:lnTo>
                <a:lnTo>
                  <a:pt x="1986026" y="182410"/>
                </a:lnTo>
                <a:lnTo>
                  <a:pt x="1987677" y="182067"/>
                </a:lnTo>
                <a:lnTo>
                  <a:pt x="1989836" y="181152"/>
                </a:lnTo>
                <a:lnTo>
                  <a:pt x="1991360" y="178981"/>
                </a:lnTo>
                <a:lnTo>
                  <a:pt x="1991360" y="170357"/>
                </a:lnTo>
                <a:lnTo>
                  <a:pt x="1860804" y="170357"/>
                </a:lnTo>
                <a:lnTo>
                  <a:pt x="1860804" y="149123"/>
                </a:lnTo>
                <a:lnTo>
                  <a:pt x="1991360" y="149123"/>
                </a:lnTo>
                <a:lnTo>
                  <a:pt x="1991360" y="140500"/>
                </a:lnTo>
                <a:lnTo>
                  <a:pt x="1989836" y="138328"/>
                </a:lnTo>
                <a:lnTo>
                  <a:pt x="1987677" y="137401"/>
                </a:lnTo>
                <a:lnTo>
                  <a:pt x="1986026" y="137071"/>
                </a:lnTo>
                <a:lnTo>
                  <a:pt x="1987677" y="136728"/>
                </a:lnTo>
                <a:lnTo>
                  <a:pt x="1989836" y="135813"/>
                </a:lnTo>
                <a:lnTo>
                  <a:pt x="1991360" y="133642"/>
                </a:lnTo>
                <a:lnTo>
                  <a:pt x="1991360" y="125018"/>
                </a:lnTo>
                <a:lnTo>
                  <a:pt x="1860804" y="125018"/>
                </a:lnTo>
                <a:lnTo>
                  <a:pt x="1860804" y="104165"/>
                </a:lnTo>
                <a:lnTo>
                  <a:pt x="1991360" y="104165"/>
                </a:lnTo>
                <a:lnTo>
                  <a:pt x="1991360" y="95542"/>
                </a:lnTo>
                <a:lnTo>
                  <a:pt x="1989836" y="93370"/>
                </a:lnTo>
                <a:lnTo>
                  <a:pt x="1987677" y="92443"/>
                </a:lnTo>
                <a:lnTo>
                  <a:pt x="1986661" y="92252"/>
                </a:lnTo>
                <a:lnTo>
                  <a:pt x="2004821" y="92252"/>
                </a:lnTo>
                <a:lnTo>
                  <a:pt x="2004821" y="82791"/>
                </a:lnTo>
                <a:lnTo>
                  <a:pt x="2002028" y="80060"/>
                </a:lnTo>
                <a:lnTo>
                  <a:pt x="1875028" y="80060"/>
                </a:lnTo>
                <a:lnTo>
                  <a:pt x="1880362" y="72542"/>
                </a:lnTo>
                <a:lnTo>
                  <a:pt x="1889125" y="58534"/>
                </a:lnTo>
                <a:lnTo>
                  <a:pt x="2031238" y="58534"/>
                </a:lnTo>
                <a:lnTo>
                  <a:pt x="2033905" y="55803"/>
                </a:lnTo>
                <a:lnTo>
                  <a:pt x="2033905" y="36880"/>
                </a:lnTo>
                <a:lnTo>
                  <a:pt x="2031238" y="34150"/>
                </a:lnTo>
                <a:lnTo>
                  <a:pt x="1903094" y="34150"/>
                </a:lnTo>
                <a:lnTo>
                  <a:pt x="1905381" y="29781"/>
                </a:lnTo>
                <a:lnTo>
                  <a:pt x="1909571" y="21501"/>
                </a:lnTo>
                <a:lnTo>
                  <a:pt x="1913529" y="13360"/>
                </a:lnTo>
                <a:close/>
              </a:path>
              <a:path w="2536825" h="254635">
                <a:moveTo>
                  <a:pt x="2004821" y="92252"/>
                </a:moveTo>
                <a:lnTo>
                  <a:pt x="1992630" y="92252"/>
                </a:lnTo>
                <a:lnTo>
                  <a:pt x="1992547" y="214414"/>
                </a:lnTo>
                <a:lnTo>
                  <a:pt x="1992431" y="217170"/>
                </a:lnTo>
                <a:lnTo>
                  <a:pt x="1953640" y="235419"/>
                </a:lnTo>
                <a:lnTo>
                  <a:pt x="1944499" y="235508"/>
                </a:lnTo>
                <a:lnTo>
                  <a:pt x="1998605" y="235508"/>
                </a:lnTo>
                <a:lnTo>
                  <a:pt x="1999995" y="233756"/>
                </a:lnTo>
                <a:lnTo>
                  <a:pt x="2000311" y="233248"/>
                </a:lnTo>
                <a:lnTo>
                  <a:pt x="2000631" y="232854"/>
                </a:lnTo>
                <a:lnTo>
                  <a:pt x="2000758" y="232359"/>
                </a:lnTo>
                <a:lnTo>
                  <a:pt x="2002916" y="227406"/>
                </a:lnTo>
                <a:lnTo>
                  <a:pt x="2003108" y="226860"/>
                </a:lnTo>
                <a:lnTo>
                  <a:pt x="2003170" y="226301"/>
                </a:lnTo>
                <a:lnTo>
                  <a:pt x="2004440" y="220497"/>
                </a:lnTo>
                <a:lnTo>
                  <a:pt x="2004567" y="219392"/>
                </a:lnTo>
                <a:lnTo>
                  <a:pt x="2004750" y="214414"/>
                </a:lnTo>
                <a:lnTo>
                  <a:pt x="2004821" y="92252"/>
                </a:lnTo>
                <a:close/>
              </a:path>
              <a:path w="2536825" h="254635">
                <a:moveTo>
                  <a:pt x="1972260" y="234086"/>
                </a:moveTo>
                <a:lnTo>
                  <a:pt x="1939036" y="234086"/>
                </a:lnTo>
                <a:lnTo>
                  <a:pt x="1947037" y="234264"/>
                </a:lnTo>
                <a:lnTo>
                  <a:pt x="1956308" y="234365"/>
                </a:lnTo>
                <a:lnTo>
                  <a:pt x="1966214" y="234365"/>
                </a:lnTo>
                <a:lnTo>
                  <a:pt x="1971420" y="234175"/>
                </a:lnTo>
                <a:lnTo>
                  <a:pt x="1972056" y="234124"/>
                </a:lnTo>
                <a:lnTo>
                  <a:pt x="1972260" y="234086"/>
                </a:lnTo>
                <a:close/>
              </a:path>
              <a:path w="2536825" h="254635">
                <a:moveTo>
                  <a:pt x="1991360" y="194462"/>
                </a:moveTo>
                <a:lnTo>
                  <a:pt x="1979167" y="194462"/>
                </a:lnTo>
                <a:lnTo>
                  <a:pt x="1979040" y="214414"/>
                </a:lnTo>
                <a:lnTo>
                  <a:pt x="1978406" y="217170"/>
                </a:lnTo>
                <a:lnTo>
                  <a:pt x="1966214" y="222173"/>
                </a:lnTo>
                <a:lnTo>
                  <a:pt x="1989563" y="222173"/>
                </a:lnTo>
                <a:lnTo>
                  <a:pt x="1989903" y="221424"/>
                </a:lnTo>
                <a:lnTo>
                  <a:pt x="1990089" y="221107"/>
                </a:lnTo>
                <a:lnTo>
                  <a:pt x="1990358" y="220129"/>
                </a:lnTo>
                <a:lnTo>
                  <a:pt x="1991106" y="216293"/>
                </a:lnTo>
                <a:lnTo>
                  <a:pt x="1991159" y="214414"/>
                </a:lnTo>
                <a:lnTo>
                  <a:pt x="1991268" y="212458"/>
                </a:lnTo>
                <a:lnTo>
                  <a:pt x="1991360" y="194462"/>
                </a:lnTo>
                <a:close/>
              </a:path>
              <a:path w="2536825" h="254635">
                <a:moveTo>
                  <a:pt x="1991360" y="149123"/>
                </a:moveTo>
                <a:lnTo>
                  <a:pt x="1979167" y="149123"/>
                </a:lnTo>
                <a:lnTo>
                  <a:pt x="1979167" y="170357"/>
                </a:lnTo>
                <a:lnTo>
                  <a:pt x="1991360" y="170357"/>
                </a:lnTo>
                <a:lnTo>
                  <a:pt x="1991360" y="149123"/>
                </a:lnTo>
                <a:close/>
              </a:path>
              <a:path w="2536825" h="254635">
                <a:moveTo>
                  <a:pt x="1895093" y="114"/>
                </a:moveTo>
                <a:lnTo>
                  <a:pt x="1892300" y="381"/>
                </a:lnTo>
                <a:lnTo>
                  <a:pt x="1890394" y="1625"/>
                </a:lnTo>
                <a:lnTo>
                  <a:pt x="1889506" y="3581"/>
                </a:lnTo>
                <a:lnTo>
                  <a:pt x="1881378" y="20370"/>
                </a:lnTo>
                <a:lnTo>
                  <a:pt x="1873885" y="34150"/>
                </a:lnTo>
                <a:lnTo>
                  <a:pt x="1796161" y="34150"/>
                </a:lnTo>
                <a:lnTo>
                  <a:pt x="1793493" y="36880"/>
                </a:lnTo>
                <a:lnTo>
                  <a:pt x="1793493" y="55803"/>
                </a:lnTo>
                <a:lnTo>
                  <a:pt x="1796161" y="58534"/>
                </a:lnTo>
                <a:lnTo>
                  <a:pt x="1859026" y="58534"/>
                </a:lnTo>
                <a:lnTo>
                  <a:pt x="1857247" y="61226"/>
                </a:lnTo>
                <a:lnTo>
                  <a:pt x="1830578" y="95935"/>
                </a:lnTo>
                <a:lnTo>
                  <a:pt x="1798319" y="128079"/>
                </a:lnTo>
                <a:lnTo>
                  <a:pt x="1786128" y="138366"/>
                </a:lnTo>
                <a:lnTo>
                  <a:pt x="1784985" y="139407"/>
                </a:lnTo>
                <a:lnTo>
                  <a:pt x="1784095" y="140919"/>
                </a:lnTo>
                <a:lnTo>
                  <a:pt x="1783841" y="144157"/>
                </a:lnTo>
                <a:lnTo>
                  <a:pt x="1784477" y="145770"/>
                </a:lnTo>
                <a:lnTo>
                  <a:pt x="1800860" y="160159"/>
                </a:lnTo>
                <a:lnTo>
                  <a:pt x="1802384" y="159588"/>
                </a:lnTo>
                <a:lnTo>
                  <a:pt x="1803654" y="158470"/>
                </a:lnTo>
                <a:lnTo>
                  <a:pt x="1815211" y="147828"/>
                </a:lnTo>
                <a:lnTo>
                  <a:pt x="1817956" y="145237"/>
                </a:lnTo>
                <a:lnTo>
                  <a:pt x="1800097" y="145237"/>
                </a:lnTo>
                <a:lnTo>
                  <a:pt x="1798701" y="143713"/>
                </a:lnTo>
                <a:lnTo>
                  <a:pt x="1829054" y="115531"/>
                </a:lnTo>
                <a:lnTo>
                  <a:pt x="1858644" y="80556"/>
                </a:lnTo>
                <a:lnTo>
                  <a:pt x="1875282" y="55740"/>
                </a:lnTo>
                <a:lnTo>
                  <a:pt x="1876552" y="53860"/>
                </a:lnTo>
                <a:lnTo>
                  <a:pt x="1876679" y="51473"/>
                </a:lnTo>
                <a:lnTo>
                  <a:pt x="1875536" y="49517"/>
                </a:lnTo>
                <a:lnTo>
                  <a:pt x="1874519" y="47561"/>
                </a:lnTo>
                <a:lnTo>
                  <a:pt x="1872488" y="46342"/>
                </a:lnTo>
                <a:lnTo>
                  <a:pt x="1879727" y="46342"/>
                </a:lnTo>
                <a:lnTo>
                  <a:pt x="1881761" y="45123"/>
                </a:lnTo>
                <a:lnTo>
                  <a:pt x="1882775" y="43167"/>
                </a:lnTo>
                <a:lnTo>
                  <a:pt x="1892045" y="26212"/>
                </a:lnTo>
                <a:lnTo>
                  <a:pt x="1898268" y="13360"/>
                </a:lnTo>
                <a:lnTo>
                  <a:pt x="1913529" y="13360"/>
                </a:lnTo>
                <a:lnTo>
                  <a:pt x="1914016" y="12357"/>
                </a:lnTo>
                <a:lnTo>
                  <a:pt x="1914906" y="10706"/>
                </a:lnTo>
                <a:lnTo>
                  <a:pt x="1914906" y="8775"/>
                </a:lnTo>
                <a:lnTo>
                  <a:pt x="1913382" y="5435"/>
                </a:lnTo>
                <a:lnTo>
                  <a:pt x="1911858" y="4203"/>
                </a:lnTo>
                <a:lnTo>
                  <a:pt x="1895729" y="152"/>
                </a:lnTo>
                <a:lnTo>
                  <a:pt x="1895093" y="114"/>
                </a:lnTo>
                <a:close/>
              </a:path>
              <a:path w="2536825" h="254635">
                <a:moveTo>
                  <a:pt x="1841118" y="106527"/>
                </a:moveTo>
                <a:lnTo>
                  <a:pt x="1838579" y="107111"/>
                </a:lnTo>
                <a:lnTo>
                  <a:pt x="1836801" y="108927"/>
                </a:lnTo>
                <a:lnTo>
                  <a:pt x="1827530" y="118833"/>
                </a:lnTo>
                <a:lnTo>
                  <a:pt x="1817624" y="128828"/>
                </a:lnTo>
                <a:lnTo>
                  <a:pt x="1807477" y="138366"/>
                </a:lnTo>
                <a:lnTo>
                  <a:pt x="1800097" y="145237"/>
                </a:lnTo>
                <a:lnTo>
                  <a:pt x="1817956" y="145237"/>
                </a:lnTo>
                <a:lnTo>
                  <a:pt x="1826272" y="137388"/>
                </a:lnTo>
                <a:lnTo>
                  <a:pt x="1835150" y="128409"/>
                </a:lnTo>
                <a:lnTo>
                  <a:pt x="1847341" y="128409"/>
                </a:lnTo>
                <a:lnTo>
                  <a:pt x="1847341" y="110617"/>
                </a:lnTo>
                <a:lnTo>
                  <a:pt x="1845817" y="108369"/>
                </a:lnTo>
                <a:lnTo>
                  <a:pt x="1843532" y="107442"/>
                </a:lnTo>
                <a:lnTo>
                  <a:pt x="1841118" y="106527"/>
                </a:lnTo>
                <a:close/>
              </a:path>
              <a:path w="2536825" h="254635">
                <a:moveTo>
                  <a:pt x="1991360" y="104165"/>
                </a:moveTo>
                <a:lnTo>
                  <a:pt x="1979167" y="104165"/>
                </a:lnTo>
                <a:lnTo>
                  <a:pt x="1979167" y="125018"/>
                </a:lnTo>
                <a:lnTo>
                  <a:pt x="1991360" y="125018"/>
                </a:lnTo>
                <a:lnTo>
                  <a:pt x="1991360" y="104165"/>
                </a:lnTo>
                <a:close/>
              </a:path>
              <a:path w="2536825" h="254635">
                <a:moveTo>
                  <a:pt x="2346070" y="1295"/>
                </a:moveTo>
                <a:lnTo>
                  <a:pt x="2342895" y="3835"/>
                </a:lnTo>
                <a:lnTo>
                  <a:pt x="2342134" y="6375"/>
                </a:lnTo>
                <a:lnTo>
                  <a:pt x="2339720" y="15265"/>
                </a:lnTo>
                <a:lnTo>
                  <a:pt x="2337054" y="25425"/>
                </a:lnTo>
                <a:lnTo>
                  <a:pt x="2333879" y="35585"/>
                </a:lnTo>
                <a:lnTo>
                  <a:pt x="2331719" y="43205"/>
                </a:lnTo>
                <a:lnTo>
                  <a:pt x="2306955" y="43205"/>
                </a:lnTo>
                <a:lnTo>
                  <a:pt x="2304161" y="45745"/>
                </a:lnTo>
                <a:lnTo>
                  <a:pt x="2304161" y="246405"/>
                </a:lnTo>
                <a:lnTo>
                  <a:pt x="2306955" y="248945"/>
                </a:lnTo>
                <a:lnTo>
                  <a:pt x="2327020" y="248945"/>
                </a:lnTo>
                <a:lnTo>
                  <a:pt x="2329688" y="246405"/>
                </a:lnTo>
                <a:lnTo>
                  <a:pt x="2329688" y="237515"/>
                </a:lnTo>
                <a:lnTo>
                  <a:pt x="2316353" y="237515"/>
                </a:lnTo>
                <a:lnTo>
                  <a:pt x="2316353" y="54635"/>
                </a:lnTo>
                <a:lnTo>
                  <a:pt x="2338961" y="54635"/>
                </a:lnTo>
                <a:lnTo>
                  <a:pt x="2341244" y="53365"/>
                </a:lnTo>
                <a:lnTo>
                  <a:pt x="2342134" y="50825"/>
                </a:lnTo>
                <a:lnTo>
                  <a:pt x="2345563" y="39395"/>
                </a:lnTo>
                <a:lnTo>
                  <a:pt x="2348738" y="29235"/>
                </a:lnTo>
                <a:lnTo>
                  <a:pt x="2352420" y="15265"/>
                </a:lnTo>
                <a:lnTo>
                  <a:pt x="2366721" y="15265"/>
                </a:lnTo>
                <a:lnTo>
                  <a:pt x="2367534" y="12725"/>
                </a:lnTo>
                <a:lnTo>
                  <a:pt x="2368041" y="11455"/>
                </a:lnTo>
                <a:lnTo>
                  <a:pt x="2367788" y="8915"/>
                </a:lnTo>
                <a:lnTo>
                  <a:pt x="2367026" y="7645"/>
                </a:lnTo>
                <a:lnTo>
                  <a:pt x="2366137" y="6375"/>
                </a:lnTo>
                <a:lnTo>
                  <a:pt x="2364613" y="5105"/>
                </a:lnTo>
                <a:lnTo>
                  <a:pt x="2346070" y="1295"/>
                </a:lnTo>
                <a:close/>
              </a:path>
              <a:path w="2536825" h="254635">
                <a:moveTo>
                  <a:pt x="2393061" y="227355"/>
                </a:moveTo>
                <a:lnTo>
                  <a:pt x="2380868" y="227355"/>
                </a:lnTo>
                <a:lnTo>
                  <a:pt x="2380868" y="245135"/>
                </a:lnTo>
                <a:lnTo>
                  <a:pt x="2383536" y="247675"/>
                </a:lnTo>
                <a:lnTo>
                  <a:pt x="2403602" y="247675"/>
                </a:lnTo>
                <a:lnTo>
                  <a:pt x="2406268" y="245135"/>
                </a:lnTo>
                <a:lnTo>
                  <a:pt x="2406268" y="236245"/>
                </a:lnTo>
                <a:lnTo>
                  <a:pt x="2393061" y="236245"/>
                </a:lnTo>
                <a:lnTo>
                  <a:pt x="2393061" y="227355"/>
                </a:lnTo>
                <a:close/>
              </a:path>
              <a:path w="2536825" h="254635">
                <a:moveTo>
                  <a:pt x="2522881" y="67335"/>
                </a:moveTo>
                <a:lnTo>
                  <a:pt x="2510790" y="67335"/>
                </a:lnTo>
                <a:lnTo>
                  <a:pt x="2509012" y="143535"/>
                </a:lnTo>
                <a:lnTo>
                  <a:pt x="2507818" y="175285"/>
                </a:lnTo>
                <a:lnTo>
                  <a:pt x="2503169" y="214655"/>
                </a:lnTo>
                <a:lnTo>
                  <a:pt x="2488057" y="222275"/>
                </a:lnTo>
                <a:lnTo>
                  <a:pt x="2437130" y="222275"/>
                </a:lnTo>
                <a:lnTo>
                  <a:pt x="2435987" y="223545"/>
                </a:lnTo>
                <a:lnTo>
                  <a:pt x="2434716" y="224815"/>
                </a:lnTo>
                <a:lnTo>
                  <a:pt x="2434336" y="227355"/>
                </a:lnTo>
                <a:lnTo>
                  <a:pt x="2434716" y="228625"/>
                </a:lnTo>
                <a:lnTo>
                  <a:pt x="2438527" y="246405"/>
                </a:lnTo>
                <a:lnTo>
                  <a:pt x="2441066" y="247675"/>
                </a:lnTo>
                <a:lnTo>
                  <a:pt x="2483992" y="247675"/>
                </a:lnTo>
                <a:lnTo>
                  <a:pt x="2494026" y="246405"/>
                </a:lnTo>
                <a:lnTo>
                  <a:pt x="2494915" y="246405"/>
                </a:lnTo>
                <a:lnTo>
                  <a:pt x="2503932" y="245135"/>
                </a:lnTo>
                <a:lnTo>
                  <a:pt x="2504693" y="243865"/>
                </a:lnTo>
                <a:lnTo>
                  <a:pt x="2511933" y="241325"/>
                </a:lnTo>
                <a:lnTo>
                  <a:pt x="2512441" y="241325"/>
                </a:lnTo>
                <a:lnTo>
                  <a:pt x="2512821" y="240055"/>
                </a:lnTo>
                <a:lnTo>
                  <a:pt x="2519171" y="236245"/>
                </a:lnTo>
                <a:lnTo>
                  <a:pt x="2448687" y="236245"/>
                </a:lnTo>
                <a:lnTo>
                  <a:pt x="2448306" y="233705"/>
                </a:lnTo>
                <a:lnTo>
                  <a:pt x="2493010" y="233705"/>
                </a:lnTo>
                <a:lnTo>
                  <a:pt x="2496566" y="232435"/>
                </a:lnTo>
                <a:lnTo>
                  <a:pt x="2496949" y="232435"/>
                </a:lnTo>
                <a:lnTo>
                  <a:pt x="2502789" y="231165"/>
                </a:lnTo>
                <a:lnTo>
                  <a:pt x="2503678" y="229895"/>
                </a:lnTo>
                <a:lnTo>
                  <a:pt x="2508504" y="226085"/>
                </a:lnTo>
                <a:lnTo>
                  <a:pt x="2509649" y="226085"/>
                </a:lnTo>
                <a:lnTo>
                  <a:pt x="2512219" y="222275"/>
                </a:lnTo>
                <a:lnTo>
                  <a:pt x="2460752" y="222275"/>
                </a:lnTo>
                <a:lnTo>
                  <a:pt x="2438908" y="221005"/>
                </a:lnTo>
                <a:lnTo>
                  <a:pt x="2513457" y="221005"/>
                </a:lnTo>
                <a:lnTo>
                  <a:pt x="2513965" y="219735"/>
                </a:lnTo>
                <a:lnTo>
                  <a:pt x="2516378" y="214655"/>
                </a:lnTo>
                <a:lnTo>
                  <a:pt x="2516761" y="213385"/>
                </a:lnTo>
                <a:lnTo>
                  <a:pt x="2518283" y="207035"/>
                </a:lnTo>
                <a:lnTo>
                  <a:pt x="2518494" y="204495"/>
                </a:lnTo>
                <a:lnTo>
                  <a:pt x="2518917" y="198145"/>
                </a:lnTo>
                <a:lnTo>
                  <a:pt x="2519553" y="187985"/>
                </a:lnTo>
                <a:lnTo>
                  <a:pt x="2520061" y="175285"/>
                </a:lnTo>
                <a:lnTo>
                  <a:pt x="2521686" y="121945"/>
                </a:lnTo>
                <a:lnTo>
                  <a:pt x="2522571" y="86385"/>
                </a:lnTo>
                <a:lnTo>
                  <a:pt x="2522881" y="67335"/>
                </a:lnTo>
                <a:close/>
              </a:path>
              <a:path w="2536825" h="254635">
                <a:moveTo>
                  <a:pt x="2389251" y="215925"/>
                </a:moveTo>
                <a:lnTo>
                  <a:pt x="2321179" y="215925"/>
                </a:lnTo>
                <a:lnTo>
                  <a:pt x="2319019" y="217195"/>
                </a:lnTo>
                <a:lnTo>
                  <a:pt x="2317495" y="218465"/>
                </a:lnTo>
                <a:lnTo>
                  <a:pt x="2317495" y="237515"/>
                </a:lnTo>
                <a:lnTo>
                  <a:pt x="2329688" y="237515"/>
                </a:lnTo>
                <a:lnTo>
                  <a:pt x="2329688" y="227355"/>
                </a:lnTo>
                <a:lnTo>
                  <a:pt x="2393061" y="227355"/>
                </a:lnTo>
                <a:lnTo>
                  <a:pt x="2393061" y="218465"/>
                </a:lnTo>
                <a:lnTo>
                  <a:pt x="2391537" y="217195"/>
                </a:lnTo>
                <a:lnTo>
                  <a:pt x="2389251" y="215925"/>
                </a:lnTo>
                <a:close/>
              </a:path>
              <a:path w="2536825" h="254635">
                <a:moveTo>
                  <a:pt x="2366721" y="15265"/>
                </a:moveTo>
                <a:lnTo>
                  <a:pt x="2353817" y="15265"/>
                </a:lnTo>
                <a:lnTo>
                  <a:pt x="2352420" y="19075"/>
                </a:lnTo>
                <a:lnTo>
                  <a:pt x="2350769" y="25425"/>
                </a:lnTo>
                <a:lnTo>
                  <a:pt x="2348611" y="31775"/>
                </a:lnTo>
                <a:lnTo>
                  <a:pt x="2346706" y="38125"/>
                </a:lnTo>
                <a:lnTo>
                  <a:pt x="2343150" y="48285"/>
                </a:lnTo>
                <a:lnTo>
                  <a:pt x="2343404" y="50825"/>
                </a:lnTo>
                <a:lnTo>
                  <a:pt x="2345690" y="53365"/>
                </a:lnTo>
                <a:lnTo>
                  <a:pt x="2347594" y="54635"/>
                </a:lnTo>
                <a:lnTo>
                  <a:pt x="2394077" y="54635"/>
                </a:lnTo>
                <a:lnTo>
                  <a:pt x="2394077" y="236245"/>
                </a:lnTo>
                <a:lnTo>
                  <a:pt x="2406268" y="236245"/>
                </a:lnTo>
                <a:lnTo>
                  <a:pt x="2406268" y="100355"/>
                </a:lnTo>
                <a:lnTo>
                  <a:pt x="2431018" y="100355"/>
                </a:lnTo>
                <a:lnTo>
                  <a:pt x="2433066" y="96545"/>
                </a:lnTo>
                <a:lnTo>
                  <a:pt x="2434399" y="94005"/>
                </a:lnTo>
                <a:lnTo>
                  <a:pt x="2420366" y="94005"/>
                </a:lnTo>
                <a:lnTo>
                  <a:pt x="2418841" y="92735"/>
                </a:lnTo>
                <a:lnTo>
                  <a:pt x="2420296" y="90195"/>
                </a:lnTo>
                <a:lnTo>
                  <a:pt x="2406268" y="90195"/>
                </a:lnTo>
                <a:lnTo>
                  <a:pt x="2406268" y="45745"/>
                </a:lnTo>
                <a:lnTo>
                  <a:pt x="2403602" y="43205"/>
                </a:lnTo>
                <a:lnTo>
                  <a:pt x="2358011" y="43205"/>
                </a:lnTo>
                <a:lnTo>
                  <a:pt x="2358263" y="41935"/>
                </a:lnTo>
                <a:lnTo>
                  <a:pt x="2362454" y="27965"/>
                </a:lnTo>
                <a:lnTo>
                  <a:pt x="2365502" y="19075"/>
                </a:lnTo>
                <a:lnTo>
                  <a:pt x="2366721" y="15265"/>
                </a:lnTo>
                <a:close/>
              </a:path>
              <a:path w="2536825" h="254635">
                <a:moveTo>
                  <a:pt x="2519553" y="234975"/>
                </a:moveTo>
                <a:lnTo>
                  <a:pt x="2475484" y="234975"/>
                </a:lnTo>
                <a:lnTo>
                  <a:pt x="2456815" y="236245"/>
                </a:lnTo>
                <a:lnTo>
                  <a:pt x="2519171" y="236245"/>
                </a:lnTo>
                <a:lnTo>
                  <a:pt x="2519553" y="234975"/>
                </a:lnTo>
                <a:close/>
              </a:path>
              <a:path w="2536825" h="254635">
                <a:moveTo>
                  <a:pt x="2493010" y="233705"/>
                </a:moveTo>
                <a:lnTo>
                  <a:pt x="2460370" y="233705"/>
                </a:lnTo>
                <a:lnTo>
                  <a:pt x="2481199" y="234975"/>
                </a:lnTo>
                <a:lnTo>
                  <a:pt x="2489454" y="234975"/>
                </a:lnTo>
                <a:lnTo>
                  <a:pt x="2493010" y="233705"/>
                </a:lnTo>
                <a:close/>
              </a:path>
              <a:path w="2536825" h="254635">
                <a:moveTo>
                  <a:pt x="2467542" y="15265"/>
                </a:moveTo>
                <a:lnTo>
                  <a:pt x="2454275" y="15265"/>
                </a:lnTo>
                <a:lnTo>
                  <a:pt x="2449830" y="27965"/>
                </a:lnTo>
                <a:lnTo>
                  <a:pt x="2442083" y="48285"/>
                </a:lnTo>
                <a:lnTo>
                  <a:pt x="2442337" y="49555"/>
                </a:lnTo>
                <a:lnTo>
                  <a:pt x="2443480" y="52095"/>
                </a:lnTo>
                <a:lnTo>
                  <a:pt x="2444495" y="53365"/>
                </a:lnTo>
                <a:lnTo>
                  <a:pt x="2446401" y="54635"/>
                </a:lnTo>
                <a:lnTo>
                  <a:pt x="2524506" y="54635"/>
                </a:lnTo>
                <a:lnTo>
                  <a:pt x="2523870" y="90195"/>
                </a:lnTo>
                <a:lnTo>
                  <a:pt x="2523236" y="110515"/>
                </a:lnTo>
                <a:lnTo>
                  <a:pt x="2522685" y="130835"/>
                </a:lnTo>
                <a:lnTo>
                  <a:pt x="2522045" y="149885"/>
                </a:lnTo>
                <a:lnTo>
                  <a:pt x="2520061" y="199415"/>
                </a:lnTo>
                <a:lnTo>
                  <a:pt x="2500249" y="232435"/>
                </a:lnTo>
                <a:lnTo>
                  <a:pt x="2492756" y="234975"/>
                </a:lnTo>
                <a:lnTo>
                  <a:pt x="2520315" y="234975"/>
                </a:lnTo>
                <a:lnTo>
                  <a:pt x="2524887" y="228625"/>
                </a:lnTo>
                <a:lnTo>
                  <a:pt x="2525141" y="228625"/>
                </a:lnTo>
                <a:lnTo>
                  <a:pt x="2525649" y="227355"/>
                </a:lnTo>
                <a:lnTo>
                  <a:pt x="2528951" y="221005"/>
                </a:lnTo>
                <a:lnTo>
                  <a:pt x="2529332" y="219735"/>
                </a:lnTo>
                <a:lnTo>
                  <a:pt x="2531364" y="210845"/>
                </a:lnTo>
                <a:lnTo>
                  <a:pt x="2531570" y="208305"/>
                </a:lnTo>
                <a:lnTo>
                  <a:pt x="2532126" y="199415"/>
                </a:lnTo>
                <a:lnTo>
                  <a:pt x="2533650" y="166395"/>
                </a:lnTo>
                <a:lnTo>
                  <a:pt x="2534877" y="130835"/>
                </a:lnTo>
                <a:lnTo>
                  <a:pt x="2535428" y="110515"/>
                </a:lnTo>
                <a:lnTo>
                  <a:pt x="2536063" y="90195"/>
                </a:lnTo>
                <a:lnTo>
                  <a:pt x="2536709" y="54635"/>
                </a:lnTo>
                <a:lnTo>
                  <a:pt x="2536825" y="47015"/>
                </a:lnTo>
                <a:lnTo>
                  <a:pt x="2536316" y="45745"/>
                </a:lnTo>
                <a:lnTo>
                  <a:pt x="2535174" y="44475"/>
                </a:lnTo>
                <a:lnTo>
                  <a:pt x="2533904" y="43205"/>
                </a:lnTo>
                <a:lnTo>
                  <a:pt x="2532380" y="41935"/>
                </a:lnTo>
                <a:lnTo>
                  <a:pt x="2457450" y="41935"/>
                </a:lnTo>
                <a:lnTo>
                  <a:pt x="2461260" y="33045"/>
                </a:lnTo>
                <a:lnTo>
                  <a:pt x="2467542" y="15265"/>
                </a:lnTo>
                <a:close/>
              </a:path>
              <a:path w="2536825" h="254635">
                <a:moveTo>
                  <a:pt x="2389251" y="214655"/>
                </a:moveTo>
                <a:lnTo>
                  <a:pt x="2321179" y="214655"/>
                </a:lnTo>
                <a:lnTo>
                  <a:pt x="2323084" y="215925"/>
                </a:lnTo>
                <a:lnTo>
                  <a:pt x="2387345" y="215925"/>
                </a:lnTo>
                <a:lnTo>
                  <a:pt x="2389251" y="214655"/>
                </a:lnTo>
                <a:close/>
              </a:path>
              <a:path w="2536825" h="254635">
                <a:moveTo>
                  <a:pt x="2390266" y="54635"/>
                </a:moveTo>
                <a:lnTo>
                  <a:pt x="2320290" y="54635"/>
                </a:lnTo>
                <a:lnTo>
                  <a:pt x="2317495" y="57175"/>
                </a:lnTo>
                <a:lnTo>
                  <a:pt x="2317495" y="130835"/>
                </a:lnTo>
                <a:lnTo>
                  <a:pt x="2319019" y="133375"/>
                </a:lnTo>
                <a:lnTo>
                  <a:pt x="2321179" y="134645"/>
                </a:lnTo>
                <a:lnTo>
                  <a:pt x="2319019" y="135915"/>
                </a:lnTo>
                <a:lnTo>
                  <a:pt x="2317495" y="138455"/>
                </a:lnTo>
                <a:lnTo>
                  <a:pt x="2317495" y="212115"/>
                </a:lnTo>
                <a:lnTo>
                  <a:pt x="2319019" y="214655"/>
                </a:lnTo>
                <a:lnTo>
                  <a:pt x="2391537" y="214655"/>
                </a:lnTo>
                <a:lnTo>
                  <a:pt x="2393061" y="212115"/>
                </a:lnTo>
                <a:lnTo>
                  <a:pt x="2393061" y="203225"/>
                </a:lnTo>
                <a:lnTo>
                  <a:pt x="2329688" y="203225"/>
                </a:lnTo>
                <a:lnTo>
                  <a:pt x="2329688" y="146075"/>
                </a:lnTo>
                <a:lnTo>
                  <a:pt x="2393061" y="146075"/>
                </a:lnTo>
                <a:lnTo>
                  <a:pt x="2393061" y="138455"/>
                </a:lnTo>
                <a:lnTo>
                  <a:pt x="2391537" y="135915"/>
                </a:lnTo>
                <a:lnTo>
                  <a:pt x="2389251" y="134645"/>
                </a:lnTo>
                <a:lnTo>
                  <a:pt x="2391537" y="133375"/>
                </a:lnTo>
                <a:lnTo>
                  <a:pt x="2393061" y="130835"/>
                </a:lnTo>
                <a:lnTo>
                  <a:pt x="2393061" y="121945"/>
                </a:lnTo>
                <a:lnTo>
                  <a:pt x="2329688" y="121945"/>
                </a:lnTo>
                <a:lnTo>
                  <a:pt x="2329688" y="67335"/>
                </a:lnTo>
                <a:lnTo>
                  <a:pt x="2393061" y="67335"/>
                </a:lnTo>
                <a:lnTo>
                  <a:pt x="2393061" y="57175"/>
                </a:lnTo>
                <a:lnTo>
                  <a:pt x="2390266" y="54635"/>
                </a:lnTo>
                <a:close/>
              </a:path>
              <a:path w="2536825" h="254635">
                <a:moveTo>
                  <a:pt x="2393061" y="146075"/>
                </a:moveTo>
                <a:lnTo>
                  <a:pt x="2380868" y="146075"/>
                </a:lnTo>
                <a:lnTo>
                  <a:pt x="2380868" y="203225"/>
                </a:lnTo>
                <a:lnTo>
                  <a:pt x="2393061" y="203225"/>
                </a:lnTo>
                <a:lnTo>
                  <a:pt x="2393061" y="146075"/>
                </a:lnTo>
                <a:close/>
              </a:path>
              <a:path w="2536825" h="254635">
                <a:moveTo>
                  <a:pt x="2446911" y="101625"/>
                </a:moveTo>
                <a:lnTo>
                  <a:pt x="2439542" y="101625"/>
                </a:lnTo>
                <a:lnTo>
                  <a:pt x="2429383" y="109245"/>
                </a:lnTo>
                <a:lnTo>
                  <a:pt x="2428113" y="110515"/>
                </a:lnTo>
                <a:lnTo>
                  <a:pt x="2427099" y="111785"/>
                </a:lnTo>
                <a:lnTo>
                  <a:pt x="2426716" y="115595"/>
                </a:lnTo>
                <a:lnTo>
                  <a:pt x="2427099" y="116865"/>
                </a:lnTo>
                <a:lnTo>
                  <a:pt x="2447290" y="143535"/>
                </a:lnTo>
                <a:lnTo>
                  <a:pt x="2457068" y="156235"/>
                </a:lnTo>
                <a:lnTo>
                  <a:pt x="2467229" y="171475"/>
                </a:lnTo>
                <a:lnTo>
                  <a:pt x="2468117" y="172745"/>
                </a:lnTo>
                <a:lnTo>
                  <a:pt x="2469641" y="174015"/>
                </a:lnTo>
                <a:lnTo>
                  <a:pt x="2474594" y="174015"/>
                </a:lnTo>
                <a:lnTo>
                  <a:pt x="2475865" y="172745"/>
                </a:lnTo>
                <a:lnTo>
                  <a:pt x="2487041" y="163855"/>
                </a:lnTo>
                <a:lnTo>
                  <a:pt x="2489835" y="162585"/>
                </a:lnTo>
                <a:lnTo>
                  <a:pt x="2490342" y="158775"/>
                </a:lnTo>
                <a:lnTo>
                  <a:pt x="2473579" y="158775"/>
                </a:lnTo>
                <a:lnTo>
                  <a:pt x="2467102" y="149885"/>
                </a:lnTo>
                <a:lnTo>
                  <a:pt x="2457068" y="135915"/>
                </a:lnTo>
                <a:lnTo>
                  <a:pt x="2447290" y="123215"/>
                </a:lnTo>
                <a:lnTo>
                  <a:pt x="2441575" y="115595"/>
                </a:lnTo>
                <a:lnTo>
                  <a:pt x="2457919" y="115595"/>
                </a:lnTo>
                <a:lnTo>
                  <a:pt x="2456941" y="114325"/>
                </a:lnTo>
                <a:lnTo>
                  <a:pt x="2446911" y="101625"/>
                </a:lnTo>
                <a:close/>
              </a:path>
              <a:path w="2536825" h="254635">
                <a:moveTo>
                  <a:pt x="2457919" y="115595"/>
                </a:moveTo>
                <a:lnTo>
                  <a:pt x="2441956" y="115595"/>
                </a:lnTo>
                <a:lnTo>
                  <a:pt x="2447416" y="121945"/>
                </a:lnTo>
                <a:lnTo>
                  <a:pt x="2457068" y="134645"/>
                </a:lnTo>
                <a:lnTo>
                  <a:pt x="2467483" y="148615"/>
                </a:lnTo>
                <a:lnTo>
                  <a:pt x="2474849" y="157505"/>
                </a:lnTo>
                <a:lnTo>
                  <a:pt x="2473579" y="158775"/>
                </a:lnTo>
                <a:lnTo>
                  <a:pt x="2490342" y="158775"/>
                </a:lnTo>
                <a:lnTo>
                  <a:pt x="2466720" y="127025"/>
                </a:lnTo>
                <a:lnTo>
                  <a:pt x="2457919" y="115595"/>
                </a:lnTo>
                <a:close/>
              </a:path>
              <a:path w="2536825" h="254635">
                <a:moveTo>
                  <a:pt x="2393061" y="67335"/>
                </a:moveTo>
                <a:lnTo>
                  <a:pt x="2380868" y="67335"/>
                </a:lnTo>
                <a:lnTo>
                  <a:pt x="2380868" y="121945"/>
                </a:lnTo>
                <a:lnTo>
                  <a:pt x="2393061" y="121945"/>
                </a:lnTo>
                <a:lnTo>
                  <a:pt x="2393061" y="67335"/>
                </a:lnTo>
                <a:close/>
              </a:path>
              <a:path w="2536825" h="254635">
                <a:moveTo>
                  <a:pt x="2431018" y="100355"/>
                </a:moveTo>
                <a:lnTo>
                  <a:pt x="2407539" y="100355"/>
                </a:lnTo>
                <a:lnTo>
                  <a:pt x="2413635" y="104165"/>
                </a:lnTo>
                <a:lnTo>
                  <a:pt x="2420112" y="109245"/>
                </a:lnTo>
                <a:lnTo>
                  <a:pt x="2425191" y="109245"/>
                </a:lnTo>
                <a:lnTo>
                  <a:pt x="2426716" y="107975"/>
                </a:lnTo>
                <a:lnTo>
                  <a:pt x="2427605" y="106705"/>
                </a:lnTo>
                <a:lnTo>
                  <a:pt x="2431018" y="100355"/>
                </a:lnTo>
                <a:close/>
              </a:path>
              <a:path w="2536825" h="254635">
                <a:moveTo>
                  <a:pt x="2443988" y="100355"/>
                </a:moveTo>
                <a:lnTo>
                  <a:pt x="2442464" y="100355"/>
                </a:lnTo>
                <a:lnTo>
                  <a:pt x="2440940" y="101625"/>
                </a:lnTo>
                <a:lnTo>
                  <a:pt x="2445512" y="101625"/>
                </a:lnTo>
                <a:lnTo>
                  <a:pt x="2443988" y="100355"/>
                </a:lnTo>
                <a:close/>
              </a:path>
              <a:path w="2536825" h="254635">
                <a:moveTo>
                  <a:pt x="2518537" y="54635"/>
                </a:moveTo>
                <a:lnTo>
                  <a:pt x="2440686" y="54635"/>
                </a:lnTo>
                <a:lnTo>
                  <a:pt x="2438527" y="55905"/>
                </a:lnTo>
                <a:lnTo>
                  <a:pt x="2437511" y="58445"/>
                </a:lnTo>
                <a:lnTo>
                  <a:pt x="2427351" y="81305"/>
                </a:lnTo>
                <a:lnTo>
                  <a:pt x="2422143" y="91465"/>
                </a:lnTo>
                <a:lnTo>
                  <a:pt x="2420366" y="94005"/>
                </a:lnTo>
                <a:lnTo>
                  <a:pt x="2434399" y="94005"/>
                </a:lnTo>
                <a:lnTo>
                  <a:pt x="2438400" y="86385"/>
                </a:lnTo>
                <a:lnTo>
                  <a:pt x="2443607" y="74955"/>
                </a:lnTo>
                <a:lnTo>
                  <a:pt x="2447163" y="67335"/>
                </a:lnTo>
                <a:lnTo>
                  <a:pt x="2522881" y="67335"/>
                </a:lnTo>
                <a:lnTo>
                  <a:pt x="2522982" y="60985"/>
                </a:lnTo>
                <a:lnTo>
                  <a:pt x="2523111" y="59715"/>
                </a:lnTo>
                <a:lnTo>
                  <a:pt x="2522474" y="58445"/>
                </a:lnTo>
                <a:lnTo>
                  <a:pt x="2520188" y="55905"/>
                </a:lnTo>
                <a:lnTo>
                  <a:pt x="2518537" y="54635"/>
                </a:lnTo>
                <a:close/>
              </a:path>
              <a:path w="2536825" h="254635">
                <a:moveTo>
                  <a:pt x="2449449" y="2565"/>
                </a:moveTo>
                <a:lnTo>
                  <a:pt x="2445766" y="2565"/>
                </a:lnTo>
                <a:lnTo>
                  <a:pt x="2443734" y="3835"/>
                </a:lnTo>
                <a:lnTo>
                  <a:pt x="2434843" y="30505"/>
                </a:lnTo>
                <a:lnTo>
                  <a:pt x="2425954" y="52095"/>
                </a:lnTo>
                <a:lnTo>
                  <a:pt x="2416175" y="73685"/>
                </a:lnTo>
                <a:lnTo>
                  <a:pt x="2406268" y="90195"/>
                </a:lnTo>
                <a:lnTo>
                  <a:pt x="2420296" y="90195"/>
                </a:lnTo>
                <a:lnTo>
                  <a:pt x="2426842" y="78765"/>
                </a:lnTo>
                <a:lnTo>
                  <a:pt x="2437003" y="58445"/>
                </a:lnTo>
                <a:lnTo>
                  <a:pt x="2446274" y="34315"/>
                </a:lnTo>
                <a:lnTo>
                  <a:pt x="2452751" y="15265"/>
                </a:lnTo>
                <a:lnTo>
                  <a:pt x="2467542" y="15265"/>
                </a:lnTo>
                <a:lnTo>
                  <a:pt x="2467991" y="13995"/>
                </a:lnTo>
                <a:lnTo>
                  <a:pt x="2468626" y="11455"/>
                </a:lnTo>
                <a:lnTo>
                  <a:pt x="2468499" y="10185"/>
                </a:lnTo>
                <a:lnTo>
                  <a:pt x="2467610" y="8915"/>
                </a:lnTo>
                <a:lnTo>
                  <a:pt x="2466847" y="7645"/>
                </a:lnTo>
                <a:lnTo>
                  <a:pt x="2465451" y="6375"/>
                </a:lnTo>
                <a:lnTo>
                  <a:pt x="2449449" y="2565"/>
                </a:lnTo>
                <a:close/>
              </a:path>
              <a:path w="2536825" h="254635">
                <a:moveTo>
                  <a:pt x="1073531" y="1295"/>
                </a:moveTo>
                <a:lnTo>
                  <a:pt x="1070356" y="3835"/>
                </a:lnTo>
                <a:lnTo>
                  <a:pt x="1069593" y="6375"/>
                </a:lnTo>
                <a:lnTo>
                  <a:pt x="1067181" y="15265"/>
                </a:lnTo>
                <a:lnTo>
                  <a:pt x="1064514" y="25425"/>
                </a:lnTo>
                <a:lnTo>
                  <a:pt x="1061339" y="35585"/>
                </a:lnTo>
                <a:lnTo>
                  <a:pt x="1059180" y="43205"/>
                </a:lnTo>
                <a:lnTo>
                  <a:pt x="1034414" y="43205"/>
                </a:lnTo>
                <a:lnTo>
                  <a:pt x="1031620" y="45745"/>
                </a:lnTo>
                <a:lnTo>
                  <a:pt x="1031620" y="246405"/>
                </a:lnTo>
                <a:lnTo>
                  <a:pt x="1034414" y="248945"/>
                </a:lnTo>
                <a:lnTo>
                  <a:pt x="1054481" y="248945"/>
                </a:lnTo>
                <a:lnTo>
                  <a:pt x="1057147" y="246405"/>
                </a:lnTo>
                <a:lnTo>
                  <a:pt x="1057147" y="237515"/>
                </a:lnTo>
                <a:lnTo>
                  <a:pt x="1043813" y="237515"/>
                </a:lnTo>
                <a:lnTo>
                  <a:pt x="1043813" y="54635"/>
                </a:lnTo>
                <a:lnTo>
                  <a:pt x="1066418" y="54635"/>
                </a:lnTo>
                <a:lnTo>
                  <a:pt x="1068705" y="53365"/>
                </a:lnTo>
                <a:lnTo>
                  <a:pt x="1069593" y="50825"/>
                </a:lnTo>
                <a:lnTo>
                  <a:pt x="1073022" y="39395"/>
                </a:lnTo>
                <a:lnTo>
                  <a:pt x="1076197" y="29235"/>
                </a:lnTo>
                <a:lnTo>
                  <a:pt x="1079881" y="15265"/>
                </a:lnTo>
                <a:lnTo>
                  <a:pt x="1094181" y="15265"/>
                </a:lnTo>
                <a:lnTo>
                  <a:pt x="1094993" y="12725"/>
                </a:lnTo>
                <a:lnTo>
                  <a:pt x="1095502" y="11455"/>
                </a:lnTo>
                <a:lnTo>
                  <a:pt x="1095247" y="8915"/>
                </a:lnTo>
                <a:lnTo>
                  <a:pt x="1094486" y="7645"/>
                </a:lnTo>
                <a:lnTo>
                  <a:pt x="1093599" y="6375"/>
                </a:lnTo>
                <a:lnTo>
                  <a:pt x="1092072" y="5105"/>
                </a:lnTo>
                <a:lnTo>
                  <a:pt x="1073531" y="1295"/>
                </a:lnTo>
                <a:close/>
              </a:path>
              <a:path w="2536825" h="254635">
                <a:moveTo>
                  <a:pt x="1120520" y="227355"/>
                </a:moveTo>
                <a:lnTo>
                  <a:pt x="1108329" y="227355"/>
                </a:lnTo>
                <a:lnTo>
                  <a:pt x="1108329" y="245135"/>
                </a:lnTo>
                <a:lnTo>
                  <a:pt x="1110995" y="247675"/>
                </a:lnTo>
                <a:lnTo>
                  <a:pt x="1131062" y="247675"/>
                </a:lnTo>
                <a:lnTo>
                  <a:pt x="1133729" y="245135"/>
                </a:lnTo>
                <a:lnTo>
                  <a:pt x="1133729" y="236245"/>
                </a:lnTo>
                <a:lnTo>
                  <a:pt x="1120520" y="236245"/>
                </a:lnTo>
                <a:lnTo>
                  <a:pt x="1120520" y="227355"/>
                </a:lnTo>
                <a:close/>
              </a:path>
              <a:path w="2536825" h="254635">
                <a:moveTo>
                  <a:pt x="1250435" y="67335"/>
                </a:moveTo>
                <a:lnTo>
                  <a:pt x="1238250" y="67335"/>
                </a:lnTo>
                <a:lnTo>
                  <a:pt x="1236471" y="143535"/>
                </a:lnTo>
                <a:lnTo>
                  <a:pt x="1235278" y="175285"/>
                </a:lnTo>
                <a:lnTo>
                  <a:pt x="1230630" y="214655"/>
                </a:lnTo>
                <a:lnTo>
                  <a:pt x="1215516" y="222275"/>
                </a:lnTo>
                <a:lnTo>
                  <a:pt x="1164589" y="222275"/>
                </a:lnTo>
                <a:lnTo>
                  <a:pt x="1163449" y="223545"/>
                </a:lnTo>
                <a:lnTo>
                  <a:pt x="1162177" y="224815"/>
                </a:lnTo>
                <a:lnTo>
                  <a:pt x="1161795" y="227355"/>
                </a:lnTo>
                <a:lnTo>
                  <a:pt x="1162177" y="228625"/>
                </a:lnTo>
                <a:lnTo>
                  <a:pt x="1165987" y="246405"/>
                </a:lnTo>
                <a:lnTo>
                  <a:pt x="1168527" y="247675"/>
                </a:lnTo>
                <a:lnTo>
                  <a:pt x="1211453" y="247675"/>
                </a:lnTo>
                <a:lnTo>
                  <a:pt x="1221486" y="246405"/>
                </a:lnTo>
                <a:lnTo>
                  <a:pt x="1222375" y="246405"/>
                </a:lnTo>
                <a:lnTo>
                  <a:pt x="1231391" y="245135"/>
                </a:lnTo>
                <a:lnTo>
                  <a:pt x="1232154" y="243865"/>
                </a:lnTo>
                <a:lnTo>
                  <a:pt x="1239392" y="241325"/>
                </a:lnTo>
                <a:lnTo>
                  <a:pt x="1239901" y="241325"/>
                </a:lnTo>
                <a:lnTo>
                  <a:pt x="1240282" y="240055"/>
                </a:lnTo>
                <a:lnTo>
                  <a:pt x="1246632" y="236245"/>
                </a:lnTo>
                <a:lnTo>
                  <a:pt x="1176149" y="236245"/>
                </a:lnTo>
                <a:lnTo>
                  <a:pt x="1175765" y="233705"/>
                </a:lnTo>
                <a:lnTo>
                  <a:pt x="1220470" y="233705"/>
                </a:lnTo>
                <a:lnTo>
                  <a:pt x="1224026" y="232435"/>
                </a:lnTo>
                <a:lnTo>
                  <a:pt x="1224407" y="232435"/>
                </a:lnTo>
                <a:lnTo>
                  <a:pt x="1230249" y="231165"/>
                </a:lnTo>
                <a:lnTo>
                  <a:pt x="1231138" y="229895"/>
                </a:lnTo>
                <a:lnTo>
                  <a:pt x="1235964" y="226085"/>
                </a:lnTo>
                <a:lnTo>
                  <a:pt x="1237107" y="226085"/>
                </a:lnTo>
                <a:lnTo>
                  <a:pt x="1239678" y="222275"/>
                </a:lnTo>
                <a:lnTo>
                  <a:pt x="1188212" y="222275"/>
                </a:lnTo>
                <a:lnTo>
                  <a:pt x="1166367" y="221005"/>
                </a:lnTo>
                <a:lnTo>
                  <a:pt x="1240916" y="221005"/>
                </a:lnTo>
                <a:lnTo>
                  <a:pt x="1241425" y="219735"/>
                </a:lnTo>
                <a:lnTo>
                  <a:pt x="1243838" y="214655"/>
                </a:lnTo>
                <a:lnTo>
                  <a:pt x="1244218" y="213385"/>
                </a:lnTo>
                <a:lnTo>
                  <a:pt x="1245742" y="207035"/>
                </a:lnTo>
                <a:lnTo>
                  <a:pt x="1245954" y="204495"/>
                </a:lnTo>
                <a:lnTo>
                  <a:pt x="1246378" y="198145"/>
                </a:lnTo>
                <a:lnTo>
                  <a:pt x="1247013" y="187985"/>
                </a:lnTo>
                <a:lnTo>
                  <a:pt x="1247520" y="175285"/>
                </a:lnTo>
                <a:lnTo>
                  <a:pt x="1249146" y="121945"/>
                </a:lnTo>
                <a:lnTo>
                  <a:pt x="1250031" y="86385"/>
                </a:lnTo>
                <a:lnTo>
                  <a:pt x="1250435" y="67335"/>
                </a:lnTo>
                <a:close/>
              </a:path>
              <a:path w="2536825" h="254635">
                <a:moveTo>
                  <a:pt x="1116711" y="215925"/>
                </a:moveTo>
                <a:lnTo>
                  <a:pt x="1048639" y="215925"/>
                </a:lnTo>
                <a:lnTo>
                  <a:pt x="1046480" y="217195"/>
                </a:lnTo>
                <a:lnTo>
                  <a:pt x="1044956" y="218465"/>
                </a:lnTo>
                <a:lnTo>
                  <a:pt x="1044956" y="237515"/>
                </a:lnTo>
                <a:lnTo>
                  <a:pt x="1057147" y="237515"/>
                </a:lnTo>
                <a:lnTo>
                  <a:pt x="1057147" y="227355"/>
                </a:lnTo>
                <a:lnTo>
                  <a:pt x="1120520" y="227355"/>
                </a:lnTo>
                <a:lnTo>
                  <a:pt x="1120520" y="218465"/>
                </a:lnTo>
                <a:lnTo>
                  <a:pt x="1118999" y="217195"/>
                </a:lnTo>
                <a:lnTo>
                  <a:pt x="1116711" y="215925"/>
                </a:lnTo>
                <a:close/>
              </a:path>
              <a:path w="2536825" h="254635">
                <a:moveTo>
                  <a:pt x="1094181" y="15265"/>
                </a:moveTo>
                <a:lnTo>
                  <a:pt x="1081278" y="15265"/>
                </a:lnTo>
                <a:lnTo>
                  <a:pt x="1079881" y="19075"/>
                </a:lnTo>
                <a:lnTo>
                  <a:pt x="1078230" y="25425"/>
                </a:lnTo>
                <a:lnTo>
                  <a:pt x="1076070" y="31775"/>
                </a:lnTo>
                <a:lnTo>
                  <a:pt x="1074165" y="38125"/>
                </a:lnTo>
                <a:lnTo>
                  <a:pt x="1070610" y="48285"/>
                </a:lnTo>
                <a:lnTo>
                  <a:pt x="1070864" y="50825"/>
                </a:lnTo>
                <a:lnTo>
                  <a:pt x="1073150" y="53365"/>
                </a:lnTo>
                <a:lnTo>
                  <a:pt x="1075055" y="54635"/>
                </a:lnTo>
                <a:lnTo>
                  <a:pt x="1121537" y="54635"/>
                </a:lnTo>
                <a:lnTo>
                  <a:pt x="1121537" y="236245"/>
                </a:lnTo>
                <a:lnTo>
                  <a:pt x="1133729" y="236245"/>
                </a:lnTo>
                <a:lnTo>
                  <a:pt x="1133729" y="100355"/>
                </a:lnTo>
                <a:lnTo>
                  <a:pt x="1158478" y="100355"/>
                </a:lnTo>
                <a:lnTo>
                  <a:pt x="1160526" y="96545"/>
                </a:lnTo>
                <a:lnTo>
                  <a:pt x="1161859" y="94005"/>
                </a:lnTo>
                <a:lnTo>
                  <a:pt x="1147826" y="94005"/>
                </a:lnTo>
                <a:lnTo>
                  <a:pt x="1146302" y="92735"/>
                </a:lnTo>
                <a:lnTo>
                  <a:pt x="1147756" y="90195"/>
                </a:lnTo>
                <a:lnTo>
                  <a:pt x="1133729" y="90195"/>
                </a:lnTo>
                <a:lnTo>
                  <a:pt x="1133729" y="45745"/>
                </a:lnTo>
                <a:lnTo>
                  <a:pt x="1131062" y="43205"/>
                </a:lnTo>
                <a:lnTo>
                  <a:pt x="1085468" y="43205"/>
                </a:lnTo>
                <a:lnTo>
                  <a:pt x="1085722" y="41935"/>
                </a:lnTo>
                <a:lnTo>
                  <a:pt x="1089914" y="27965"/>
                </a:lnTo>
                <a:lnTo>
                  <a:pt x="1092962" y="19075"/>
                </a:lnTo>
                <a:lnTo>
                  <a:pt x="1094181" y="15265"/>
                </a:lnTo>
                <a:close/>
              </a:path>
              <a:path w="2536825" h="254635">
                <a:moveTo>
                  <a:pt x="1247013" y="234975"/>
                </a:moveTo>
                <a:lnTo>
                  <a:pt x="1202943" y="234975"/>
                </a:lnTo>
                <a:lnTo>
                  <a:pt x="1184275" y="236245"/>
                </a:lnTo>
                <a:lnTo>
                  <a:pt x="1246632" y="236245"/>
                </a:lnTo>
                <a:lnTo>
                  <a:pt x="1247013" y="234975"/>
                </a:lnTo>
                <a:close/>
              </a:path>
              <a:path w="2536825" h="254635">
                <a:moveTo>
                  <a:pt x="1220470" y="233705"/>
                </a:moveTo>
                <a:lnTo>
                  <a:pt x="1187831" y="233705"/>
                </a:lnTo>
                <a:lnTo>
                  <a:pt x="1208661" y="234975"/>
                </a:lnTo>
                <a:lnTo>
                  <a:pt x="1216914" y="234975"/>
                </a:lnTo>
                <a:lnTo>
                  <a:pt x="1220470" y="233705"/>
                </a:lnTo>
                <a:close/>
              </a:path>
              <a:path w="2536825" h="254635">
                <a:moveTo>
                  <a:pt x="1195002" y="15265"/>
                </a:moveTo>
                <a:lnTo>
                  <a:pt x="1181735" y="15265"/>
                </a:lnTo>
                <a:lnTo>
                  <a:pt x="1177289" y="27965"/>
                </a:lnTo>
                <a:lnTo>
                  <a:pt x="1169542" y="48285"/>
                </a:lnTo>
                <a:lnTo>
                  <a:pt x="1169799" y="49555"/>
                </a:lnTo>
                <a:lnTo>
                  <a:pt x="1170939" y="52095"/>
                </a:lnTo>
                <a:lnTo>
                  <a:pt x="1171956" y="53365"/>
                </a:lnTo>
                <a:lnTo>
                  <a:pt x="1173861" y="54635"/>
                </a:lnTo>
                <a:lnTo>
                  <a:pt x="1251965" y="54635"/>
                </a:lnTo>
                <a:lnTo>
                  <a:pt x="1251331" y="90195"/>
                </a:lnTo>
                <a:lnTo>
                  <a:pt x="1250695" y="110515"/>
                </a:lnTo>
                <a:lnTo>
                  <a:pt x="1250145" y="130835"/>
                </a:lnTo>
                <a:lnTo>
                  <a:pt x="1249505" y="149885"/>
                </a:lnTo>
                <a:lnTo>
                  <a:pt x="1247520" y="199415"/>
                </a:lnTo>
                <a:lnTo>
                  <a:pt x="1227711" y="232435"/>
                </a:lnTo>
                <a:lnTo>
                  <a:pt x="1220215" y="234975"/>
                </a:lnTo>
                <a:lnTo>
                  <a:pt x="1247775" y="234975"/>
                </a:lnTo>
                <a:lnTo>
                  <a:pt x="1252349" y="228625"/>
                </a:lnTo>
                <a:lnTo>
                  <a:pt x="1252601" y="228625"/>
                </a:lnTo>
                <a:lnTo>
                  <a:pt x="1253111" y="227355"/>
                </a:lnTo>
                <a:lnTo>
                  <a:pt x="1256411" y="221005"/>
                </a:lnTo>
                <a:lnTo>
                  <a:pt x="1256791" y="219735"/>
                </a:lnTo>
                <a:lnTo>
                  <a:pt x="1258824" y="210845"/>
                </a:lnTo>
                <a:lnTo>
                  <a:pt x="1259030" y="208305"/>
                </a:lnTo>
                <a:lnTo>
                  <a:pt x="1259586" y="199415"/>
                </a:lnTo>
                <a:lnTo>
                  <a:pt x="1261110" y="166395"/>
                </a:lnTo>
                <a:lnTo>
                  <a:pt x="1262337" y="130835"/>
                </a:lnTo>
                <a:lnTo>
                  <a:pt x="1263904" y="69875"/>
                </a:lnTo>
                <a:lnTo>
                  <a:pt x="1264172" y="54635"/>
                </a:lnTo>
                <a:lnTo>
                  <a:pt x="1264285" y="47015"/>
                </a:lnTo>
                <a:lnTo>
                  <a:pt x="1263777" y="45745"/>
                </a:lnTo>
                <a:lnTo>
                  <a:pt x="1262634" y="44475"/>
                </a:lnTo>
                <a:lnTo>
                  <a:pt x="1261364" y="43205"/>
                </a:lnTo>
                <a:lnTo>
                  <a:pt x="1259839" y="41935"/>
                </a:lnTo>
                <a:lnTo>
                  <a:pt x="1184910" y="41935"/>
                </a:lnTo>
                <a:lnTo>
                  <a:pt x="1188719" y="33045"/>
                </a:lnTo>
                <a:lnTo>
                  <a:pt x="1195002" y="15265"/>
                </a:lnTo>
                <a:close/>
              </a:path>
              <a:path w="2536825" h="254635">
                <a:moveTo>
                  <a:pt x="1116711" y="214655"/>
                </a:moveTo>
                <a:lnTo>
                  <a:pt x="1048639" y="214655"/>
                </a:lnTo>
                <a:lnTo>
                  <a:pt x="1050543" y="215925"/>
                </a:lnTo>
                <a:lnTo>
                  <a:pt x="1114806" y="215925"/>
                </a:lnTo>
                <a:lnTo>
                  <a:pt x="1116711" y="214655"/>
                </a:lnTo>
                <a:close/>
              </a:path>
              <a:path w="2536825" h="254635">
                <a:moveTo>
                  <a:pt x="1117727" y="54635"/>
                </a:moveTo>
                <a:lnTo>
                  <a:pt x="1047750" y="54635"/>
                </a:lnTo>
                <a:lnTo>
                  <a:pt x="1044956" y="57175"/>
                </a:lnTo>
                <a:lnTo>
                  <a:pt x="1044956" y="130835"/>
                </a:lnTo>
                <a:lnTo>
                  <a:pt x="1046480" y="133375"/>
                </a:lnTo>
                <a:lnTo>
                  <a:pt x="1048639" y="134645"/>
                </a:lnTo>
                <a:lnTo>
                  <a:pt x="1046480" y="135915"/>
                </a:lnTo>
                <a:lnTo>
                  <a:pt x="1044956" y="138455"/>
                </a:lnTo>
                <a:lnTo>
                  <a:pt x="1044956" y="212115"/>
                </a:lnTo>
                <a:lnTo>
                  <a:pt x="1046480" y="214655"/>
                </a:lnTo>
                <a:lnTo>
                  <a:pt x="1118999" y="214655"/>
                </a:lnTo>
                <a:lnTo>
                  <a:pt x="1120520" y="212115"/>
                </a:lnTo>
                <a:lnTo>
                  <a:pt x="1120520" y="203225"/>
                </a:lnTo>
                <a:lnTo>
                  <a:pt x="1057147" y="203225"/>
                </a:lnTo>
                <a:lnTo>
                  <a:pt x="1057147" y="146075"/>
                </a:lnTo>
                <a:lnTo>
                  <a:pt x="1120520" y="146075"/>
                </a:lnTo>
                <a:lnTo>
                  <a:pt x="1120520" y="138455"/>
                </a:lnTo>
                <a:lnTo>
                  <a:pt x="1118999" y="135915"/>
                </a:lnTo>
                <a:lnTo>
                  <a:pt x="1116711" y="134645"/>
                </a:lnTo>
                <a:lnTo>
                  <a:pt x="1118999" y="133375"/>
                </a:lnTo>
                <a:lnTo>
                  <a:pt x="1120520" y="130835"/>
                </a:lnTo>
                <a:lnTo>
                  <a:pt x="1120520" y="121945"/>
                </a:lnTo>
                <a:lnTo>
                  <a:pt x="1057147" y="121945"/>
                </a:lnTo>
                <a:lnTo>
                  <a:pt x="1057147" y="67335"/>
                </a:lnTo>
                <a:lnTo>
                  <a:pt x="1120520" y="67335"/>
                </a:lnTo>
                <a:lnTo>
                  <a:pt x="1120520" y="57175"/>
                </a:lnTo>
                <a:lnTo>
                  <a:pt x="1117727" y="54635"/>
                </a:lnTo>
                <a:close/>
              </a:path>
              <a:path w="2536825" h="254635">
                <a:moveTo>
                  <a:pt x="1120520" y="146075"/>
                </a:moveTo>
                <a:lnTo>
                  <a:pt x="1108329" y="146075"/>
                </a:lnTo>
                <a:lnTo>
                  <a:pt x="1108329" y="203225"/>
                </a:lnTo>
                <a:lnTo>
                  <a:pt x="1120520" y="203225"/>
                </a:lnTo>
                <a:lnTo>
                  <a:pt x="1120520" y="146075"/>
                </a:lnTo>
                <a:close/>
              </a:path>
              <a:path w="2536825" h="254635">
                <a:moveTo>
                  <a:pt x="1174368" y="101625"/>
                </a:moveTo>
                <a:lnTo>
                  <a:pt x="1167003" y="101625"/>
                </a:lnTo>
                <a:lnTo>
                  <a:pt x="1156842" y="109245"/>
                </a:lnTo>
                <a:lnTo>
                  <a:pt x="1155572" y="110515"/>
                </a:lnTo>
                <a:lnTo>
                  <a:pt x="1154557" y="111785"/>
                </a:lnTo>
                <a:lnTo>
                  <a:pt x="1154176" y="115595"/>
                </a:lnTo>
                <a:lnTo>
                  <a:pt x="1154557" y="116865"/>
                </a:lnTo>
                <a:lnTo>
                  <a:pt x="1174750" y="143535"/>
                </a:lnTo>
                <a:lnTo>
                  <a:pt x="1184529" y="156235"/>
                </a:lnTo>
                <a:lnTo>
                  <a:pt x="1194689" y="171475"/>
                </a:lnTo>
                <a:lnTo>
                  <a:pt x="1195578" y="172745"/>
                </a:lnTo>
                <a:lnTo>
                  <a:pt x="1197102" y="174015"/>
                </a:lnTo>
                <a:lnTo>
                  <a:pt x="1202055" y="174015"/>
                </a:lnTo>
                <a:lnTo>
                  <a:pt x="1203325" y="172745"/>
                </a:lnTo>
                <a:lnTo>
                  <a:pt x="1214501" y="163855"/>
                </a:lnTo>
                <a:lnTo>
                  <a:pt x="1217294" y="162585"/>
                </a:lnTo>
                <a:lnTo>
                  <a:pt x="1217803" y="158775"/>
                </a:lnTo>
                <a:lnTo>
                  <a:pt x="1201039" y="158775"/>
                </a:lnTo>
                <a:lnTo>
                  <a:pt x="1194562" y="149885"/>
                </a:lnTo>
                <a:lnTo>
                  <a:pt x="1184529" y="135915"/>
                </a:lnTo>
                <a:lnTo>
                  <a:pt x="1174750" y="123215"/>
                </a:lnTo>
                <a:lnTo>
                  <a:pt x="1169035" y="115595"/>
                </a:lnTo>
                <a:lnTo>
                  <a:pt x="1185379" y="115595"/>
                </a:lnTo>
                <a:lnTo>
                  <a:pt x="1184402" y="114325"/>
                </a:lnTo>
                <a:lnTo>
                  <a:pt x="1174368" y="101625"/>
                </a:lnTo>
                <a:close/>
              </a:path>
              <a:path w="2536825" h="254635">
                <a:moveTo>
                  <a:pt x="1185379" y="115595"/>
                </a:moveTo>
                <a:lnTo>
                  <a:pt x="1169415" y="115595"/>
                </a:lnTo>
                <a:lnTo>
                  <a:pt x="1174877" y="121945"/>
                </a:lnTo>
                <a:lnTo>
                  <a:pt x="1184529" y="134645"/>
                </a:lnTo>
                <a:lnTo>
                  <a:pt x="1194942" y="148615"/>
                </a:lnTo>
                <a:lnTo>
                  <a:pt x="1202311" y="157505"/>
                </a:lnTo>
                <a:lnTo>
                  <a:pt x="1201039" y="158775"/>
                </a:lnTo>
                <a:lnTo>
                  <a:pt x="1217803" y="158775"/>
                </a:lnTo>
                <a:lnTo>
                  <a:pt x="1194181" y="127025"/>
                </a:lnTo>
                <a:lnTo>
                  <a:pt x="1185379" y="115595"/>
                </a:lnTo>
                <a:close/>
              </a:path>
              <a:path w="2536825" h="254635">
                <a:moveTo>
                  <a:pt x="1120520" y="67335"/>
                </a:moveTo>
                <a:lnTo>
                  <a:pt x="1108329" y="67335"/>
                </a:lnTo>
                <a:lnTo>
                  <a:pt x="1108329" y="121945"/>
                </a:lnTo>
                <a:lnTo>
                  <a:pt x="1120520" y="121945"/>
                </a:lnTo>
                <a:lnTo>
                  <a:pt x="1120520" y="67335"/>
                </a:lnTo>
                <a:close/>
              </a:path>
              <a:path w="2536825" h="254635">
                <a:moveTo>
                  <a:pt x="1158478" y="100355"/>
                </a:moveTo>
                <a:lnTo>
                  <a:pt x="1134999" y="100355"/>
                </a:lnTo>
                <a:lnTo>
                  <a:pt x="1141094" y="104165"/>
                </a:lnTo>
                <a:lnTo>
                  <a:pt x="1147571" y="109245"/>
                </a:lnTo>
                <a:lnTo>
                  <a:pt x="1152652" y="109245"/>
                </a:lnTo>
                <a:lnTo>
                  <a:pt x="1154176" y="107975"/>
                </a:lnTo>
                <a:lnTo>
                  <a:pt x="1155064" y="106705"/>
                </a:lnTo>
                <a:lnTo>
                  <a:pt x="1158478" y="100355"/>
                </a:lnTo>
                <a:close/>
              </a:path>
              <a:path w="2536825" h="254635">
                <a:moveTo>
                  <a:pt x="1171447" y="100355"/>
                </a:moveTo>
                <a:lnTo>
                  <a:pt x="1169924" y="100355"/>
                </a:lnTo>
                <a:lnTo>
                  <a:pt x="1168400" y="101625"/>
                </a:lnTo>
                <a:lnTo>
                  <a:pt x="1172971" y="101625"/>
                </a:lnTo>
                <a:lnTo>
                  <a:pt x="1171447" y="100355"/>
                </a:lnTo>
                <a:close/>
              </a:path>
              <a:path w="2536825" h="254635">
                <a:moveTo>
                  <a:pt x="1245999" y="54635"/>
                </a:moveTo>
                <a:lnTo>
                  <a:pt x="1168145" y="54635"/>
                </a:lnTo>
                <a:lnTo>
                  <a:pt x="1165987" y="55905"/>
                </a:lnTo>
                <a:lnTo>
                  <a:pt x="1164970" y="58445"/>
                </a:lnTo>
                <a:lnTo>
                  <a:pt x="1154811" y="81305"/>
                </a:lnTo>
                <a:lnTo>
                  <a:pt x="1149604" y="91465"/>
                </a:lnTo>
                <a:lnTo>
                  <a:pt x="1147826" y="94005"/>
                </a:lnTo>
                <a:lnTo>
                  <a:pt x="1161859" y="94005"/>
                </a:lnTo>
                <a:lnTo>
                  <a:pt x="1165860" y="86385"/>
                </a:lnTo>
                <a:lnTo>
                  <a:pt x="1171066" y="74955"/>
                </a:lnTo>
                <a:lnTo>
                  <a:pt x="1174622" y="67335"/>
                </a:lnTo>
                <a:lnTo>
                  <a:pt x="1250435" y="67335"/>
                </a:lnTo>
                <a:lnTo>
                  <a:pt x="1250568" y="60985"/>
                </a:lnTo>
                <a:lnTo>
                  <a:pt x="1250568" y="59715"/>
                </a:lnTo>
                <a:lnTo>
                  <a:pt x="1249934" y="58445"/>
                </a:lnTo>
                <a:lnTo>
                  <a:pt x="1247647" y="55905"/>
                </a:lnTo>
                <a:lnTo>
                  <a:pt x="1245999" y="54635"/>
                </a:lnTo>
                <a:close/>
              </a:path>
              <a:path w="2536825" h="254635">
                <a:moveTo>
                  <a:pt x="1176911" y="2565"/>
                </a:moveTo>
                <a:lnTo>
                  <a:pt x="1173226" y="2565"/>
                </a:lnTo>
                <a:lnTo>
                  <a:pt x="1171193" y="3835"/>
                </a:lnTo>
                <a:lnTo>
                  <a:pt x="1162304" y="30505"/>
                </a:lnTo>
                <a:lnTo>
                  <a:pt x="1153414" y="52095"/>
                </a:lnTo>
                <a:lnTo>
                  <a:pt x="1143635" y="73685"/>
                </a:lnTo>
                <a:lnTo>
                  <a:pt x="1133729" y="90195"/>
                </a:lnTo>
                <a:lnTo>
                  <a:pt x="1147756" y="90195"/>
                </a:lnTo>
                <a:lnTo>
                  <a:pt x="1154303" y="78765"/>
                </a:lnTo>
                <a:lnTo>
                  <a:pt x="1164463" y="58445"/>
                </a:lnTo>
                <a:lnTo>
                  <a:pt x="1173734" y="34315"/>
                </a:lnTo>
                <a:lnTo>
                  <a:pt x="1180211" y="15265"/>
                </a:lnTo>
                <a:lnTo>
                  <a:pt x="1195002" y="15265"/>
                </a:lnTo>
                <a:lnTo>
                  <a:pt x="1195451" y="13995"/>
                </a:lnTo>
                <a:lnTo>
                  <a:pt x="1196086" y="11455"/>
                </a:lnTo>
                <a:lnTo>
                  <a:pt x="1195961" y="10185"/>
                </a:lnTo>
                <a:lnTo>
                  <a:pt x="1195069" y="8915"/>
                </a:lnTo>
                <a:lnTo>
                  <a:pt x="1194308" y="7645"/>
                </a:lnTo>
                <a:lnTo>
                  <a:pt x="1192911" y="6375"/>
                </a:lnTo>
                <a:lnTo>
                  <a:pt x="1176911" y="2565"/>
                </a:lnTo>
                <a:close/>
              </a:path>
              <a:path w="2536825" h="254635">
                <a:moveTo>
                  <a:pt x="1363599" y="110629"/>
                </a:moveTo>
                <a:lnTo>
                  <a:pt x="1359915" y="110629"/>
                </a:lnTo>
                <a:lnTo>
                  <a:pt x="1356994" y="111899"/>
                </a:lnTo>
                <a:lnTo>
                  <a:pt x="1344803" y="118249"/>
                </a:lnTo>
                <a:lnTo>
                  <a:pt x="1341755" y="119519"/>
                </a:lnTo>
                <a:lnTo>
                  <a:pt x="1358518" y="155079"/>
                </a:lnTo>
                <a:lnTo>
                  <a:pt x="1381760" y="185559"/>
                </a:lnTo>
                <a:lnTo>
                  <a:pt x="1382521" y="186829"/>
                </a:lnTo>
                <a:lnTo>
                  <a:pt x="1380236" y="188099"/>
                </a:lnTo>
                <a:lnTo>
                  <a:pt x="1370964" y="194449"/>
                </a:lnTo>
                <a:lnTo>
                  <a:pt x="1360169" y="199529"/>
                </a:lnTo>
                <a:lnTo>
                  <a:pt x="1347724" y="205879"/>
                </a:lnTo>
                <a:lnTo>
                  <a:pt x="1333881" y="210959"/>
                </a:lnTo>
                <a:lnTo>
                  <a:pt x="1318514" y="216039"/>
                </a:lnTo>
                <a:lnTo>
                  <a:pt x="1281430" y="227469"/>
                </a:lnTo>
                <a:lnTo>
                  <a:pt x="1280033" y="228739"/>
                </a:lnTo>
                <a:lnTo>
                  <a:pt x="1278511" y="231279"/>
                </a:lnTo>
                <a:lnTo>
                  <a:pt x="1278636" y="233819"/>
                </a:lnTo>
                <a:lnTo>
                  <a:pt x="1279525" y="235089"/>
                </a:lnTo>
                <a:lnTo>
                  <a:pt x="1287144" y="249059"/>
                </a:lnTo>
                <a:lnTo>
                  <a:pt x="1288541" y="252869"/>
                </a:lnTo>
                <a:lnTo>
                  <a:pt x="1291463" y="252869"/>
                </a:lnTo>
                <a:lnTo>
                  <a:pt x="1313307" y="246519"/>
                </a:lnTo>
                <a:lnTo>
                  <a:pt x="1330960" y="240169"/>
                </a:lnTo>
                <a:lnTo>
                  <a:pt x="1334992" y="238899"/>
                </a:lnTo>
                <a:lnTo>
                  <a:pt x="1295527" y="238899"/>
                </a:lnTo>
                <a:lnTo>
                  <a:pt x="1293876" y="236359"/>
                </a:lnTo>
                <a:lnTo>
                  <a:pt x="1305052" y="233819"/>
                </a:lnTo>
                <a:lnTo>
                  <a:pt x="1322069" y="227469"/>
                </a:lnTo>
                <a:lnTo>
                  <a:pt x="1365122" y="210959"/>
                </a:lnTo>
                <a:lnTo>
                  <a:pt x="1395349" y="191909"/>
                </a:lnTo>
                <a:lnTo>
                  <a:pt x="1396745" y="191909"/>
                </a:lnTo>
                <a:lnTo>
                  <a:pt x="1397762" y="189369"/>
                </a:lnTo>
                <a:lnTo>
                  <a:pt x="1398015" y="186829"/>
                </a:lnTo>
                <a:lnTo>
                  <a:pt x="1397381" y="184289"/>
                </a:lnTo>
                <a:lnTo>
                  <a:pt x="1396111" y="183019"/>
                </a:lnTo>
                <a:lnTo>
                  <a:pt x="1390395" y="177939"/>
                </a:lnTo>
                <a:lnTo>
                  <a:pt x="1384935" y="171589"/>
                </a:lnTo>
                <a:lnTo>
                  <a:pt x="1374013" y="156349"/>
                </a:lnTo>
                <a:lnTo>
                  <a:pt x="1368806" y="148729"/>
                </a:lnTo>
                <a:lnTo>
                  <a:pt x="1358138" y="130949"/>
                </a:lnTo>
                <a:lnTo>
                  <a:pt x="1355725" y="125869"/>
                </a:lnTo>
                <a:lnTo>
                  <a:pt x="1357249" y="124599"/>
                </a:lnTo>
                <a:lnTo>
                  <a:pt x="1370711" y="124599"/>
                </a:lnTo>
                <a:lnTo>
                  <a:pt x="1365122" y="114439"/>
                </a:lnTo>
                <a:lnTo>
                  <a:pt x="1363599" y="110629"/>
                </a:lnTo>
                <a:close/>
              </a:path>
              <a:path w="2536825" h="254635">
                <a:moveTo>
                  <a:pt x="1424686" y="204609"/>
                </a:moveTo>
                <a:lnTo>
                  <a:pt x="1402461" y="204609"/>
                </a:lnTo>
                <a:lnTo>
                  <a:pt x="1408176" y="208419"/>
                </a:lnTo>
                <a:lnTo>
                  <a:pt x="1418843" y="216039"/>
                </a:lnTo>
                <a:lnTo>
                  <a:pt x="1430655" y="222389"/>
                </a:lnTo>
                <a:lnTo>
                  <a:pt x="1443863" y="228739"/>
                </a:lnTo>
                <a:lnTo>
                  <a:pt x="1458214" y="233819"/>
                </a:lnTo>
                <a:lnTo>
                  <a:pt x="1473962" y="240169"/>
                </a:lnTo>
                <a:lnTo>
                  <a:pt x="1511808" y="251599"/>
                </a:lnTo>
                <a:lnTo>
                  <a:pt x="1514856" y="250329"/>
                </a:lnTo>
                <a:lnTo>
                  <a:pt x="1516126" y="247789"/>
                </a:lnTo>
                <a:lnTo>
                  <a:pt x="1520063" y="238899"/>
                </a:lnTo>
                <a:lnTo>
                  <a:pt x="1520920" y="237629"/>
                </a:lnTo>
                <a:lnTo>
                  <a:pt x="1507363" y="237629"/>
                </a:lnTo>
                <a:lnTo>
                  <a:pt x="1494155" y="233819"/>
                </a:lnTo>
                <a:lnTo>
                  <a:pt x="1477644" y="228739"/>
                </a:lnTo>
                <a:lnTo>
                  <a:pt x="1462405" y="222389"/>
                </a:lnTo>
                <a:lnTo>
                  <a:pt x="1448435" y="217309"/>
                </a:lnTo>
                <a:lnTo>
                  <a:pt x="1435862" y="210959"/>
                </a:lnTo>
                <a:lnTo>
                  <a:pt x="1424686" y="204609"/>
                </a:lnTo>
                <a:close/>
              </a:path>
              <a:path w="2536825" h="254635">
                <a:moveTo>
                  <a:pt x="1403858" y="190639"/>
                </a:moveTo>
                <a:lnTo>
                  <a:pt x="1400810" y="190639"/>
                </a:lnTo>
                <a:lnTo>
                  <a:pt x="1390141" y="199529"/>
                </a:lnTo>
                <a:lnTo>
                  <a:pt x="1380489" y="204609"/>
                </a:lnTo>
                <a:lnTo>
                  <a:pt x="1342389" y="223659"/>
                </a:lnTo>
                <a:lnTo>
                  <a:pt x="1295527" y="238899"/>
                </a:lnTo>
                <a:lnTo>
                  <a:pt x="1334992" y="238899"/>
                </a:lnTo>
                <a:lnTo>
                  <a:pt x="1347089" y="235089"/>
                </a:lnTo>
                <a:lnTo>
                  <a:pt x="1361820" y="228739"/>
                </a:lnTo>
                <a:lnTo>
                  <a:pt x="1375156" y="222389"/>
                </a:lnTo>
                <a:lnTo>
                  <a:pt x="1387093" y="214769"/>
                </a:lnTo>
                <a:lnTo>
                  <a:pt x="1397635" y="208419"/>
                </a:lnTo>
                <a:lnTo>
                  <a:pt x="1402461" y="204609"/>
                </a:lnTo>
                <a:lnTo>
                  <a:pt x="1424686" y="204609"/>
                </a:lnTo>
                <a:lnTo>
                  <a:pt x="1414780" y="198259"/>
                </a:lnTo>
                <a:lnTo>
                  <a:pt x="1406016" y="191909"/>
                </a:lnTo>
                <a:lnTo>
                  <a:pt x="1403858" y="190639"/>
                </a:lnTo>
                <a:close/>
              </a:path>
              <a:path w="2536825" h="254635">
                <a:moveTo>
                  <a:pt x="1462661" y="123329"/>
                </a:moveTo>
                <a:lnTo>
                  <a:pt x="1448942" y="123329"/>
                </a:lnTo>
                <a:lnTo>
                  <a:pt x="1446657" y="128409"/>
                </a:lnTo>
                <a:lnTo>
                  <a:pt x="1441577" y="138569"/>
                </a:lnTo>
                <a:lnTo>
                  <a:pt x="1436242" y="147459"/>
                </a:lnTo>
                <a:lnTo>
                  <a:pt x="1431036" y="155079"/>
                </a:lnTo>
                <a:lnTo>
                  <a:pt x="1425575" y="163969"/>
                </a:lnTo>
                <a:lnTo>
                  <a:pt x="1420114" y="170319"/>
                </a:lnTo>
                <a:lnTo>
                  <a:pt x="1414399" y="176669"/>
                </a:lnTo>
                <a:lnTo>
                  <a:pt x="1408811" y="183019"/>
                </a:lnTo>
                <a:lnTo>
                  <a:pt x="1407540" y="184289"/>
                </a:lnTo>
                <a:lnTo>
                  <a:pt x="1407033" y="185559"/>
                </a:lnTo>
                <a:lnTo>
                  <a:pt x="1407287" y="189369"/>
                </a:lnTo>
                <a:lnTo>
                  <a:pt x="1408176" y="190639"/>
                </a:lnTo>
                <a:lnTo>
                  <a:pt x="1409572" y="191909"/>
                </a:lnTo>
                <a:lnTo>
                  <a:pt x="1418589" y="198259"/>
                </a:lnTo>
                <a:lnTo>
                  <a:pt x="1429131" y="205879"/>
                </a:lnTo>
                <a:lnTo>
                  <a:pt x="1440814" y="210959"/>
                </a:lnTo>
                <a:lnTo>
                  <a:pt x="1453768" y="217309"/>
                </a:lnTo>
                <a:lnTo>
                  <a:pt x="1467865" y="222389"/>
                </a:lnTo>
                <a:lnTo>
                  <a:pt x="1482979" y="227469"/>
                </a:lnTo>
                <a:lnTo>
                  <a:pt x="1499362" y="232549"/>
                </a:lnTo>
                <a:lnTo>
                  <a:pt x="1509014" y="233819"/>
                </a:lnTo>
                <a:lnTo>
                  <a:pt x="1507363" y="237629"/>
                </a:lnTo>
                <a:lnTo>
                  <a:pt x="1520920" y="237629"/>
                </a:lnTo>
                <a:lnTo>
                  <a:pt x="1523491" y="233819"/>
                </a:lnTo>
                <a:lnTo>
                  <a:pt x="1524508" y="231279"/>
                </a:lnTo>
                <a:lnTo>
                  <a:pt x="1524635" y="230009"/>
                </a:lnTo>
                <a:lnTo>
                  <a:pt x="1523111" y="226199"/>
                </a:lnTo>
                <a:lnTo>
                  <a:pt x="1521587" y="224929"/>
                </a:lnTo>
                <a:lnTo>
                  <a:pt x="1502664" y="219849"/>
                </a:lnTo>
                <a:lnTo>
                  <a:pt x="1486789" y="216039"/>
                </a:lnTo>
                <a:lnTo>
                  <a:pt x="1472057" y="210959"/>
                </a:lnTo>
                <a:lnTo>
                  <a:pt x="1458721" y="205879"/>
                </a:lnTo>
                <a:lnTo>
                  <a:pt x="1446530" y="200799"/>
                </a:lnTo>
                <a:lnTo>
                  <a:pt x="1435481" y="194449"/>
                </a:lnTo>
                <a:lnTo>
                  <a:pt x="1425702" y="189369"/>
                </a:lnTo>
                <a:lnTo>
                  <a:pt x="1422400" y="186829"/>
                </a:lnTo>
                <a:lnTo>
                  <a:pt x="1423799" y="185559"/>
                </a:lnTo>
                <a:lnTo>
                  <a:pt x="1429765" y="177939"/>
                </a:lnTo>
                <a:lnTo>
                  <a:pt x="1435608" y="170319"/>
                </a:lnTo>
                <a:lnTo>
                  <a:pt x="1441322" y="162699"/>
                </a:lnTo>
                <a:lnTo>
                  <a:pt x="1446911" y="153809"/>
                </a:lnTo>
                <a:lnTo>
                  <a:pt x="1452244" y="143649"/>
                </a:lnTo>
                <a:lnTo>
                  <a:pt x="1457706" y="133489"/>
                </a:lnTo>
                <a:lnTo>
                  <a:pt x="1462661" y="123329"/>
                </a:lnTo>
                <a:close/>
              </a:path>
              <a:path w="2536825" h="254635">
                <a:moveTo>
                  <a:pt x="1370711" y="124599"/>
                </a:moveTo>
                <a:lnTo>
                  <a:pt x="1357249" y="124599"/>
                </a:lnTo>
                <a:lnTo>
                  <a:pt x="1364107" y="138569"/>
                </a:lnTo>
                <a:lnTo>
                  <a:pt x="1374775" y="155079"/>
                </a:lnTo>
                <a:lnTo>
                  <a:pt x="1385951" y="169049"/>
                </a:lnTo>
                <a:lnTo>
                  <a:pt x="1399161" y="183019"/>
                </a:lnTo>
                <a:lnTo>
                  <a:pt x="1400683" y="184289"/>
                </a:lnTo>
                <a:lnTo>
                  <a:pt x="1403985" y="184289"/>
                </a:lnTo>
                <a:lnTo>
                  <a:pt x="1405636" y="183019"/>
                </a:lnTo>
                <a:lnTo>
                  <a:pt x="1412239" y="176669"/>
                </a:lnTo>
                <a:lnTo>
                  <a:pt x="1417955" y="170319"/>
                </a:lnTo>
                <a:lnTo>
                  <a:pt x="1419072" y="169049"/>
                </a:lnTo>
                <a:lnTo>
                  <a:pt x="1402588" y="169049"/>
                </a:lnTo>
                <a:lnTo>
                  <a:pt x="1395603" y="161429"/>
                </a:lnTo>
                <a:lnTo>
                  <a:pt x="1384935" y="148729"/>
                </a:lnTo>
                <a:lnTo>
                  <a:pt x="1374902" y="132219"/>
                </a:lnTo>
                <a:lnTo>
                  <a:pt x="1370711" y="124599"/>
                </a:lnTo>
                <a:close/>
              </a:path>
              <a:path w="2536825" h="254635">
                <a:moveTo>
                  <a:pt x="1445894" y="109359"/>
                </a:moveTo>
                <a:lnTo>
                  <a:pt x="1442085" y="109359"/>
                </a:lnTo>
                <a:lnTo>
                  <a:pt x="1439799" y="110629"/>
                </a:lnTo>
                <a:lnTo>
                  <a:pt x="1438783" y="111899"/>
                </a:lnTo>
                <a:lnTo>
                  <a:pt x="1433957" y="122059"/>
                </a:lnTo>
                <a:lnTo>
                  <a:pt x="1429004" y="132219"/>
                </a:lnTo>
                <a:lnTo>
                  <a:pt x="1403604" y="167779"/>
                </a:lnTo>
                <a:lnTo>
                  <a:pt x="1402588" y="169049"/>
                </a:lnTo>
                <a:lnTo>
                  <a:pt x="1419072" y="169049"/>
                </a:lnTo>
                <a:lnTo>
                  <a:pt x="1423542" y="163969"/>
                </a:lnTo>
                <a:lnTo>
                  <a:pt x="1429004" y="155079"/>
                </a:lnTo>
                <a:lnTo>
                  <a:pt x="1434211" y="147459"/>
                </a:lnTo>
                <a:lnTo>
                  <a:pt x="1439544" y="138569"/>
                </a:lnTo>
                <a:lnTo>
                  <a:pt x="1444752" y="128409"/>
                </a:lnTo>
                <a:lnTo>
                  <a:pt x="1447164" y="123329"/>
                </a:lnTo>
                <a:lnTo>
                  <a:pt x="1462661" y="123329"/>
                </a:lnTo>
                <a:lnTo>
                  <a:pt x="1463420" y="122059"/>
                </a:lnTo>
                <a:lnTo>
                  <a:pt x="1463547" y="119519"/>
                </a:lnTo>
                <a:lnTo>
                  <a:pt x="1462278" y="116979"/>
                </a:lnTo>
                <a:lnTo>
                  <a:pt x="1461135" y="115709"/>
                </a:lnTo>
                <a:lnTo>
                  <a:pt x="1445894" y="109359"/>
                </a:lnTo>
                <a:close/>
              </a:path>
              <a:path w="2536825" h="254635">
                <a:moveTo>
                  <a:pt x="1364741" y="66179"/>
                </a:moveTo>
                <a:lnTo>
                  <a:pt x="1361820" y="66179"/>
                </a:lnTo>
                <a:lnTo>
                  <a:pt x="1360299" y="67449"/>
                </a:lnTo>
                <a:lnTo>
                  <a:pt x="1359154" y="67449"/>
                </a:lnTo>
                <a:lnTo>
                  <a:pt x="1341628" y="82689"/>
                </a:lnTo>
                <a:lnTo>
                  <a:pt x="1323720" y="96659"/>
                </a:lnTo>
                <a:lnTo>
                  <a:pt x="1305306" y="110629"/>
                </a:lnTo>
                <a:lnTo>
                  <a:pt x="1286256" y="122059"/>
                </a:lnTo>
                <a:lnTo>
                  <a:pt x="1284861" y="123329"/>
                </a:lnTo>
                <a:lnTo>
                  <a:pt x="1283842" y="124599"/>
                </a:lnTo>
                <a:lnTo>
                  <a:pt x="1283589" y="125869"/>
                </a:lnTo>
                <a:lnTo>
                  <a:pt x="1283208" y="128409"/>
                </a:lnTo>
                <a:lnTo>
                  <a:pt x="1283715" y="129679"/>
                </a:lnTo>
                <a:lnTo>
                  <a:pt x="1284732" y="130949"/>
                </a:lnTo>
                <a:lnTo>
                  <a:pt x="1289558" y="137299"/>
                </a:lnTo>
                <a:lnTo>
                  <a:pt x="1294384" y="144919"/>
                </a:lnTo>
                <a:lnTo>
                  <a:pt x="1295781" y="146189"/>
                </a:lnTo>
                <a:lnTo>
                  <a:pt x="1300734" y="146189"/>
                </a:lnTo>
                <a:lnTo>
                  <a:pt x="1302131" y="144919"/>
                </a:lnTo>
                <a:lnTo>
                  <a:pt x="1322451" y="130949"/>
                </a:lnTo>
                <a:lnTo>
                  <a:pt x="1299844" y="130949"/>
                </a:lnTo>
                <a:lnTo>
                  <a:pt x="1298447" y="128409"/>
                </a:lnTo>
                <a:lnTo>
                  <a:pt x="1311910" y="120789"/>
                </a:lnTo>
                <a:lnTo>
                  <a:pt x="1330706" y="106819"/>
                </a:lnTo>
                <a:lnTo>
                  <a:pt x="1349120" y="92849"/>
                </a:lnTo>
                <a:lnTo>
                  <a:pt x="1362837" y="81419"/>
                </a:lnTo>
                <a:lnTo>
                  <a:pt x="1380236" y="81419"/>
                </a:lnTo>
                <a:lnTo>
                  <a:pt x="1379601" y="80149"/>
                </a:lnTo>
                <a:lnTo>
                  <a:pt x="1378331" y="78879"/>
                </a:lnTo>
                <a:lnTo>
                  <a:pt x="1367411" y="68719"/>
                </a:lnTo>
                <a:lnTo>
                  <a:pt x="1366265" y="67449"/>
                </a:lnTo>
                <a:lnTo>
                  <a:pt x="1364741" y="66179"/>
                </a:lnTo>
                <a:close/>
              </a:path>
              <a:path w="2536825" h="254635">
                <a:moveTo>
                  <a:pt x="1442212" y="66179"/>
                </a:moveTo>
                <a:lnTo>
                  <a:pt x="1439290" y="66179"/>
                </a:lnTo>
                <a:lnTo>
                  <a:pt x="1437893" y="67449"/>
                </a:lnTo>
                <a:lnTo>
                  <a:pt x="1436499" y="67449"/>
                </a:lnTo>
                <a:lnTo>
                  <a:pt x="1435481" y="68719"/>
                </a:lnTo>
                <a:lnTo>
                  <a:pt x="1425447" y="80149"/>
                </a:lnTo>
                <a:lnTo>
                  <a:pt x="1424939" y="82689"/>
                </a:lnTo>
                <a:lnTo>
                  <a:pt x="1425447" y="85229"/>
                </a:lnTo>
                <a:lnTo>
                  <a:pt x="1426337" y="87769"/>
                </a:lnTo>
                <a:lnTo>
                  <a:pt x="1427861" y="87769"/>
                </a:lnTo>
                <a:lnTo>
                  <a:pt x="1447800" y="101739"/>
                </a:lnTo>
                <a:lnTo>
                  <a:pt x="1466722" y="114439"/>
                </a:lnTo>
                <a:lnTo>
                  <a:pt x="1484757" y="127139"/>
                </a:lnTo>
                <a:lnTo>
                  <a:pt x="1504568" y="142379"/>
                </a:lnTo>
                <a:lnTo>
                  <a:pt x="1508252" y="141109"/>
                </a:lnTo>
                <a:lnTo>
                  <a:pt x="1520063" y="125869"/>
                </a:lnTo>
                <a:lnTo>
                  <a:pt x="1504314" y="125869"/>
                </a:lnTo>
                <a:lnTo>
                  <a:pt x="1491995" y="116979"/>
                </a:lnTo>
                <a:lnTo>
                  <a:pt x="1473835" y="104279"/>
                </a:lnTo>
                <a:lnTo>
                  <a:pt x="1454658" y="91579"/>
                </a:lnTo>
                <a:lnTo>
                  <a:pt x="1440307" y="81419"/>
                </a:lnTo>
                <a:lnTo>
                  <a:pt x="1441322" y="80149"/>
                </a:lnTo>
                <a:lnTo>
                  <a:pt x="1463103" y="80149"/>
                </a:lnTo>
                <a:lnTo>
                  <a:pt x="1461262" y="78879"/>
                </a:lnTo>
                <a:lnTo>
                  <a:pt x="1442212" y="66179"/>
                </a:lnTo>
                <a:close/>
              </a:path>
              <a:path w="2536825" h="254635">
                <a:moveTo>
                  <a:pt x="1380236" y="81419"/>
                </a:moveTo>
                <a:lnTo>
                  <a:pt x="1362837" y="81419"/>
                </a:lnTo>
                <a:lnTo>
                  <a:pt x="1364995" y="82689"/>
                </a:lnTo>
                <a:lnTo>
                  <a:pt x="1352677" y="92849"/>
                </a:lnTo>
                <a:lnTo>
                  <a:pt x="1334389" y="106819"/>
                </a:lnTo>
                <a:lnTo>
                  <a:pt x="1315212" y="120789"/>
                </a:lnTo>
                <a:lnTo>
                  <a:pt x="1300353" y="130949"/>
                </a:lnTo>
                <a:lnTo>
                  <a:pt x="1322451" y="130949"/>
                </a:lnTo>
                <a:lnTo>
                  <a:pt x="1360424" y="103009"/>
                </a:lnTo>
                <a:lnTo>
                  <a:pt x="1380111" y="85229"/>
                </a:lnTo>
                <a:lnTo>
                  <a:pt x="1380236" y="81419"/>
                </a:lnTo>
                <a:close/>
              </a:path>
              <a:path w="2536825" h="254635">
                <a:moveTo>
                  <a:pt x="1463103" y="80149"/>
                </a:moveTo>
                <a:lnTo>
                  <a:pt x="1441322" y="80149"/>
                </a:lnTo>
                <a:lnTo>
                  <a:pt x="1454658" y="89039"/>
                </a:lnTo>
                <a:lnTo>
                  <a:pt x="1472945" y="101739"/>
                </a:lnTo>
                <a:lnTo>
                  <a:pt x="1492122" y="114439"/>
                </a:lnTo>
                <a:lnTo>
                  <a:pt x="1506349" y="123329"/>
                </a:lnTo>
                <a:lnTo>
                  <a:pt x="1504314" y="125869"/>
                </a:lnTo>
                <a:lnTo>
                  <a:pt x="1520063" y="125869"/>
                </a:lnTo>
                <a:lnTo>
                  <a:pt x="1521079" y="124599"/>
                </a:lnTo>
                <a:lnTo>
                  <a:pt x="1521460" y="123329"/>
                </a:lnTo>
                <a:lnTo>
                  <a:pt x="1520952" y="119519"/>
                </a:lnTo>
                <a:lnTo>
                  <a:pt x="1520063" y="118249"/>
                </a:lnTo>
                <a:lnTo>
                  <a:pt x="1479677" y="91579"/>
                </a:lnTo>
                <a:lnTo>
                  <a:pt x="1463103" y="80149"/>
                </a:lnTo>
                <a:close/>
              </a:path>
              <a:path w="2536825" h="254635">
                <a:moveTo>
                  <a:pt x="316484" y="179920"/>
                </a:moveTo>
                <a:lnTo>
                  <a:pt x="304291" y="179920"/>
                </a:lnTo>
                <a:lnTo>
                  <a:pt x="304291" y="248500"/>
                </a:lnTo>
                <a:lnTo>
                  <a:pt x="307086" y="251040"/>
                </a:lnTo>
                <a:lnTo>
                  <a:pt x="326136" y="251040"/>
                </a:lnTo>
                <a:lnTo>
                  <a:pt x="328930" y="248500"/>
                </a:lnTo>
                <a:lnTo>
                  <a:pt x="328930" y="239610"/>
                </a:lnTo>
                <a:lnTo>
                  <a:pt x="316484" y="239610"/>
                </a:lnTo>
                <a:lnTo>
                  <a:pt x="316484" y="179920"/>
                </a:lnTo>
                <a:close/>
              </a:path>
              <a:path w="2536825" h="254635">
                <a:moveTo>
                  <a:pt x="447357" y="120230"/>
                </a:moveTo>
                <a:lnTo>
                  <a:pt x="434975" y="120230"/>
                </a:lnTo>
                <a:lnTo>
                  <a:pt x="433070" y="132930"/>
                </a:lnTo>
                <a:lnTo>
                  <a:pt x="428625" y="149440"/>
                </a:lnTo>
                <a:lnTo>
                  <a:pt x="406908" y="195160"/>
                </a:lnTo>
                <a:lnTo>
                  <a:pt x="370586" y="229450"/>
                </a:lnTo>
                <a:lnTo>
                  <a:pt x="369697" y="231990"/>
                </a:lnTo>
                <a:lnTo>
                  <a:pt x="369570" y="235800"/>
                </a:lnTo>
                <a:lnTo>
                  <a:pt x="370205" y="237070"/>
                </a:lnTo>
                <a:lnTo>
                  <a:pt x="371475" y="238340"/>
                </a:lnTo>
                <a:lnTo>
                  <a:pt x="377063" y="243420"/>
                </a:lnTo>
                <a:lnTo>
                  <a:pt x="383921" y="251040"/>
                </a:lnTo>
                <a:lnTo>
                  <a:pt x="387476" y="251040"/>
                </a:lnTo>
                <a:lnTo>
                  <a:pt x="390016" y="249770"/>
                </a:lnTo>
                <a:lnTo>
                  <a:pt x="404368" y="237070"/>
                </a:lnTo>
                <a:lnTo>
                  <a:pt x="405650" y="235800"/>
                </a:lnTo>
                <a:lnTo>
                  <a:pt x="386080" y="235800"/>
                </a:lnTo>
                <a:lnTo>
                  <a:pt x="385063" y="234530"/>
                </a:lnTo>
                <a:lnTo>
                  <a:pt x="416306" y="202780"/>
                </a:lnTo>
                <a:lnTo>
                  <a:pt x="440182" y="154520"/>
                </a:lnTo>
                <a:lnTo>
                  <a:pt x="444881" y="135470"/>
                </a:lnTo>
                <a:lnTo>
                  <a:pt x="447357" y="120230"/>
                </a:lnTo>
                <a:close/>
              </a:path>
              <a:path w="2536825" h="254635">
                <a:moveTo>
                  <a:pt x="488272" y="120230"/>
                </a:moveTo>
                <a:lnTo>
                  <a:pt x="476123" y="120230"/>
                </a:lnTo>
                <a:lnTo>
                  <a:pt x="474900" y="151980"/>
                </a:lnTo>
                <a:lnTo>
                  <a:pt x="474638" y="157060"/>
                </a:lnTo>
                <a:lnTo>
                  <a:pt x="472313" y="196430"/>
                </a:lnTo>
                <a:lnTo>
                  <a:pt x="465074" y="218020"/>
                </a:lnTo>
                <a:lnTo>
                  <a:pt x="462407" y="220560"/>
                </a:lnTo>
                <a:lnTo>
                  <a:pt x="459105" y="221830"/>
                </a:lnTo>
                <a:lnTo>
                  <a:pt x="421005" y="221830"/>
                </a:lnTo>
                <a:lnTo>
                  <a:pt x="419735" y="223100"/>
                </a:lnTo>
                <a:lnTo>
                  <a:pt x="418591" y="224370"/>
                </a:lnTo>
                <a:lnTo>
                  <a:pt x="418084" y="226910"/>
                </a:lnTo>
                <a:lnTo>
                  <a:pt x="418591" y="228180"/>
                </a:lnTo>
                <a:lnTo>
                  <a:pt x="420115" y="234530"/>
                </a:lnTo>
                <a:lnTo>
                  <a:pt x="421132" y="242150"/>
                </a:lnTo>
                <a:lnTo>
                  <a:pt x="421513" y="244690"/>
                </a:lnTo>
                <a:lnTo>
                  <a:pt x="424180" y="247230"/>
                </a:lnTo>
                <a:lnTo>
                  <a:pt x="454533" y="247230"/>
                </a:lnTo>
                <a:lnTo>
                  <a:pt x="464185" y="245960"/>
                </a:lnTo>
                <a:lnTo>
                  <a:pt x="464820" y="245960"/>
                </a:lnTo>
                <a:lnTo>
                  <a:pt x="472566" y="243420"/>
                </a:lnTo>
                <a:lnTo>
                  <a:pt x="473456" y="243420"/>
                </a:lnTo>
                <a:lnTo>
                  <a:pt x="479933" y="239610"/>
                </a:lnTo>
                <a:lnTo>
                  <a:pt x="480822" y="239610"/>
                </a:lnTo>
                <a:lnTo>
                  <a:pt x="486283" y="234530"/>
                </a:lnTo>
                <a:lnTo>
                  <a:pt x="432435" y="234530"/>
                </a:lnTo>
                <a:lnTo>
                  <a:pt x="432181" y="233260"/>
                </a:lnTo>
                <a:lnTo>
                  <a:pt x="462280" y="233260"/>
                </a:lnTo>
                <a:lnTo>
                  <a:pt x="466851" y="231990"/>
                </a:lnTo>
                <a:lnTo>
                  <a:pt x="467360" y="231990"/>
                </a:lnTo>
                <a:lnTo>
                  <a:pt x="467740" y="230720"/>
                </a:lnTo>
                <a:lnTo>
                  <a:pt x="472059" y="228180"/>
                </a:lnTo>
                <a:lnTo>
                  <a:pt x="472948" y="228180"/>
                </a:lnTo>
                <a:lnTo>
                  <a:pt x="476503" y="224370"/>
                </a:lnTo>
                <a:lnTo>
                  <a:pt x="476885" y="224370"/>
                </a:lnTo>
                <a:lnTo>
                  <a:pt x="477138" y="223100"/>
                </a:lnTo>
                <a:lnTo>
                  <a:pt x="477837" y="221830"/>
                </a:lnTo>
                <a:lnTo>
                  <a:pt x="455295" y="221830"/>
                </a:lnTo>
                <a:lnTo>
                  <a:pt x="422783" y="220560"/>
                </a:lnTo>
                <a:lnTo>
                  <a:pt x="478536" y="220560"/>
                </a:lnTo>
                <a:lnTo>
                  <a:pt x="479933" y="218020"/>
                </a:lnTo>
                <a:lnTo>
                  <a:pt x="480187" y="218020"/>
                </a:lnTo>
                <a:lnTo>
                  <a:pt x="482346" y="211670"/>
                </a:lnTo>
                <a:lnTo>
                  <a:pt x="482600" y="211670"/>
                </a:lnTo>
                <a:lnTo>
                  <a:pt x="483870" y="205320"/>
                </a:lnTo>
                <a:lnTo>
                  <a:pt x="484505" y="196430"/>
                </a:lnTo>
                <a:lnTo>
                  <a:pt x="486846" y="155790"/>
                </a:lnTo>
                <a:lnTo>
                  <a:pt x="487807" y="134200"/>
                </a:lnTo>
                <a:lnTo>
                  <a:pt x="488272" y="120230"/>
                </a:lnTo>
                <a:close/>
              </a:path>
              <a:path w="2536825" h="254635">
                <a:moveTo>
                  <a:pt x="328930" y="13550"/>
                </a:moveTo>
                <a:lnTo>
                  <a:pt x="316738" y="13550"/>
                </a:lnTo>
                <a:lnTo>
                  <a:pt x="316738" y="47840"/>
                </a:lnTo>
                <a:lnTo>
                  <a:pt x="318262" y="50380"/>
                </a:lnTo>
                <a:lnTo>
                  <a:pt x="320421" y="50380"/>
                </a:lnTo>
                <a:lnTo>
                  <a:pt x="321310" y="51650"/>
                </a:lnTo>
                <a:lnTo>
                  <a:pt x="353822" y="51650"/>
                </a:lnTo>
                <a:lnTo>
                  <a:pt x="353822" y="167220"/>
                </a:lnTo>
                <a:lnTo>
                  <a:pt x="320421" y="167220"/>
                </a:lnTo>
                <a:lnTo>
                  <a:pt x="321563" y="168490"/>
                </a:lnTo>
                <a:lnTo>
                  <a:pt x="318262" y="168490"/>
                </a:lnTo>
                <a:lnTo>
                  <a:pt x="316738" y="171030"/>
                </a:lnTo>
                <a:lnTo>
                  <a:pt x="316738" y="239610"/>
                </a:lnTo>
                <a:lnTo>
                  <a:pt x="328930" y="239610"/>
                </a:lnTo>
                <a:lnTo>
                  <a:pt x="328930" y="179920"/>
                </a:lnTo>
                <a:lnTo>
                  <a:pt x="374668" y="179920"/>
                </a:lnTo>
                <a:lnTo>
                  <a:pt x="380746" y="173570"/>
                </a:lnTo>
                <a:lnTo>
                  <a:pt x="382587" y="171030"/>
                </a:lnTo>
                <a:lnTo>
                  <a:pt x="366013" y="171030"/>
                </a:lnTo>
                <a:lnTo>
                  <a:pt x="366013" y="41490"/>
                </a:lnTo>
                <a:lnTo>
                  <a:pt x="363347" y="38950"/>
                </a:lnTo>
                <a:lnTo>
                  <a:pt x="328930" y="38950"/>
                </a:lnTo>
                <a:lnTo>
                  <a:pt x="328930" y="13550"/>
                </a:lnTo>
                <a:close/>
              </a:path>
              <a:path w="2536825" h="254635">
                <a:moveTo>
                  <a:pt x="485520" y="108800"/>
                </a:moveTo>
                <a:lnTo>
                  <a:pt x="452500" y="108800"/>
                </a:lnTo>
                <a:lnTo>
                  <a:pt x="450469" y="110070"/>
                </a:lnTo>
                <a:lnTo>
                  <a:pt x="448945" y="111340"/>
                </a:lnTo>
                <a:lnTo>
                  <a:pt x="448690" y="113880"/>
                </a:lnTo>
                <a:lnTo>
                  <a:pt x="445388" y="135470"/>
                </a:lnTo>
                <a:lnTo>
                  <a:pt x="434594" y="172300"/>
                </a:lnTo>
                <a:lnTo>
                  <a:pt x="407543" y="216750"/>
                </a:lnTo>
                <a:lnTo>
                  <a:pt x="386841" y="235800"/>
                </a:lnTo>
                <a:lnTo>
                  <a:pt x="405650" y="235800"/>
                </a:lnTo>
                <a:lnTo>
                  <a:pt x="438150" y="193890"/>
                </a:lnTo>
                <a:lnTo>
                  <a:pt x="452627" y="157060"/>
                </a:lnTo>
                <a:lnTo>
                  <a:pt x="459994" y="120230"/>
                </a:lnTo>
                <a:lnTo>
                  <a:pt x="488272" y="120230"/>
                </a:lnTo>
                <a:lnTo>
                  <a:pt x="488441" y="115150"/>
                </a:lnTo>
                <a:lnTo>
                  <a:pt x="488568" y="113880"/>
                </a:lnTo>
                <a:lnTo>
                  <a:pt x="487934" y="111340"/>
                </a:lnTo>
                <a:lnTo>
                  <a:pt x="486790" y="110070"/>
                </a:lnTo>
                <a:lnTo>
                  <a:pt x="486283" y="110070"/>
                </a:lnTo>
                <a:lnTo>
                  <a:pt x="485520" y="108800"/>
                </a:lnTo>
                <a:close/>
              </a:path>
              <a:path w="2536825" h="254635">
                <a:moveTo>
                  <a:pt x="488188" y="28790"/>
                </a:moveTo>
                <a:lnTo>
                  <a:pt x="475996" y="28790"/>
                </a:lnTo>
                <a:lnTo>
                  <a:pt x="475996" y="33870"/>
                </a:lnTo>
                <a:lnTo>
                  <a:pt x="384556" y="99910"/>
                </a:lnTo>
                <a:lnTo>
                  <a:pt x="383666" y="102450"/>
                </a:lnTo>
                <a:lnTo>
                  <a:pt x="384556" y="104990"/>
                </a:lnTo>
                <a:lnTo>
                  <a:pt x="385063" y="106260"/>
                </a:lnTo>
                <a:lnTo>
                  <a:pt x="386588" y="107530"/>
                </a:lnTo>
                <a:lnTo>
                  <a:pt x="388365" y="108800"/>
                </a:lnTo>
                <a:lnTo>
                  <a:pt x="489585" y="108800"/>
                </a:lnTo>
                <a:lnTo>
                  <a:pt x="485520" y="193890"/>
                </a:lnTo>
                <a:lnTo>
                  <a:pt x="468757" y="231990"/>
                </a:lnTo>
                <a:lnTo>
                  <a:pt x="462152" y="234530"/>
                </a:lnTo>
                <a:lnTo>
                  <a:pt x="486663" y="234530"/>
                </a:lnTo>
                <a:lnTo>
                  <a:pt x="490601" y="228180"/>
                </a:lnTo>
                <a:lnTo>
                  <a:pt x="491111" y="226910"/>
                </a:lnTo>
                <a:lnTo>
                  <a:pt x="494030" y="218020"/>
                </a:lnTo>
                <a:lnTo>
                  <a:pt x="494284" y="218020"/>
                </a:lnTo>
                <a:lnTo>
                  <a:pt x="496442" y="206590"/>
                </a:lnTo>
                <a:lnTo>
                  <a:pt x="497586" y="193890"/>
                </a:lnTo>
                <a:lnTo>
                  <a:pt x="502031" y="102450"/>
                </a:lnTo>
                <a:lnTo>
                  <a:pt x="502158" y="101180"/>
                </a:lnTo>
                <a:lnTo>
                  <a:pt x="501522" y="99910"/>
                </a:lnTo>
                <a:lnTo>
                  <a:pt x="499237" y="97370"/>
                </a:lnTo>
                <a:lnTo>
                  <a:pt x="497586" y="96100"/>
                </a:lnTo>
                <a:lnTo>
                  <a:pt x="409321" y="96100"/>
                </a:lnTo>
                <a:lnTo>
                  <a:pt x="485647" y="41490"/>
                </a:lnTo>
                <a:lnTo>
                  <a:pt x="487299" y="41490"/>
                </a:lnTo>
                <a:lnTo>
                  <a:pt x="488188" y="38950"/>
                </a:lnTo>
                <a:lnTo>
                  <a:pt x="488188" y="28790"/>
                </a:lnTo>
                <a:close/>
              </a:path>
              <a:path w="2536825" h="254635">
                <a:moveTo>
                  <a:pt x="374668" y="179920"/>
                </a:moveTo>
                <a:lnTo>
                  <a:pt x="357505" y="179920"/>
                </a:lnTo>
                <a:lnTo>
                  <a:pt x="355219" y="182460"/>
                </a:lnTo>
                <a:lnTo>
                  <a:pt x="345059" y="190080"/>
                </a:lnTo>
                <a:lnTo>
                  <a:pt x="343662" y="191350"/>
                </a:lnTo>
                <a:lnTo>
                  <a:pt x="342773" y="192620"/>
                </a:lnTo>
                <a:lnTo>
                  <a:pt x="342646" y="196430"/>
                </a:lnTo>
                <a:lnTo>
                  <a:pt x="343281" y="197700"/>
                </a:lnTo>
                <a:lnTo>
                  <a:pt x="350265" y="204050"/>
                </a:lnTo>
                <a:lnTo>
                  <a:pt x="354330" y="209130"/>
                </a:lnTo>
                <a:lnTo>
                  <a:pt x="356488" y="211670"/>
                </a:lnTo>
                <a:lnTo>
                  <a:pt x="360172" y="211670"/>
                </a:lnTo>
                <a:lnTo>
                  <a:pt x="362838" y="210400"/>
                </a:lnTo>
                <a:lnTo>
                  <a:pt x="373888" y="200240"/>
                </a:lnTo>
                <a:lnTo>
                  <a:pt x="378133" y="196430"/>
                </a:lnTo>
                <a:lnTo>
                  <a:pt x="359537" y="196430"/>
                </a:lnTo>
                <a:lnTo>
                  <a:pt x="358266" y="195160"/>
                </a:lnTo>
                <a:lnTo>
                  <a:pt x="362712" y="191350"/>
                </a:lnTo>
                <a:lnTo>
                  <a:pt x="372237" y="182460"/>
                </a:lnTo>
                <a:lnTo>
                  <a:pt x="374668" y="179920"/>
                </a:lnTo>
                <a:close/>
              </a:path>
              <a:path w="2536825" h="254635">
                <a:moveTo>
                  <a:pt x="444753" y="108800"/>
                </a:moveTo>
                <a:lnTo>
                  <a:pt x="411099" y="108800"/>
                </a:lnTo>
                <a:lnTo>
                  <a:pt x="409194" y="110070"/>
                </a:lnTo>
                <a:lnTo>
                  <a:pt x="407670" y="111340"/>
                </a:lnTo>
                <a:lnTo>
                  <a:pt x="404368" y="127850"/>
                </a:lnTo>
                <a:lnTo>
                  <a:pt x="400431" y="140550"/>
                </a:lnTo>
                <a:lnTo>
                  <a:pt x="374523" y="183730"/>
                </a:lnTo>
                <a:lnTo>
                  <a:pt x="359790" y="196430"/>
                </a:lnTo>
                <a:lnTo>
                  <a:pt x="378133" y="196430"/>
                </a:lnTo>
                <a:lnTo>
                  <a:pt x="406781" y="157060"/>
                </a:lnTo>
                <a:lnTo>
                  <a:pt x="418084" y="120230"/>
                </a:lnTo>
                <a:lnTo>
                  <a:pt x="447357" y="120230"/>
                </a:lnTo>
                <a:lnTo>
                  <a:pt x="448183" y="115150"/>
                </a:lnTo>
                <a:lnTo>
                  <a:pt x="448563" y="113880"/>
                </a:lnTo>
                <a:lnTo>
                  <a:pt x="448056" y="112610"/>
                </a:lnTo>
                <a:lnTo>
                  <a:pt x="446913" y="111340"/>
                </a:lnTo>
                <a:lnTo>
                  <a:pt x="446277" y="110070"/>
                </a:lnTo>
                <a:lnTo>
                  <a:pt x="445515" y="110070"/>
                </a:lnTo>
                <a:lnTo>
                  <a:pt x="444753" y="108800"/>
                </a:lnTo>
                <a:close/>
              </a:path>
              <a:path w="2536825" h="254635">
                <a:moveTo>
                  <a:pt x="326136" y="2120"/>
                </a:moveTo>
                <a:lnTo>
                  <a:pt x="307086" y="2120"/>
                </a:lnTo>
                <a:lnTo>
                  <a:pt x="304291" y="4660"/>
                </a:lnTo>
                <a:lnTo>
                  <a:pt x="304291" y="38950"/>
                </a:lnTo>
                <a:lnTo>
                  <a:pt x="269875" y="38950"/>
                </a:lnTo>
                <a:lnTo>
                  <a:pt x="267208" y="41490"/>
                </a:lnTo>
                <a:lnTo>
                  <a:pt x="267208" y="190080"/>
                </a:lnTo>
                <a:lnTo>
                  <a:pt x="269875" y="192620"/>
                </a:lnTo>
                <a:lnTo>
                  <a:pt x="289051" y="192620"/>
                </a:lnTo>
                <a:lnTo>
                  <a:pt x="291719" y="190080"/>
                </a:lnTo>
                <a:lnTo>
                  <a:pt x="291719" y="181190"/>
                </a:lnTo>
                <a:lnTo>
                  <a:pt x="279400" y="181190"/>
                </a:lnTo>
                <a:lnTo>
                  <a:pt x="279400" y="51650"/>
                </a:lnTo>
                <a:lnTo>
                  <a:pt x="311785" y="51650"/>
                </a:lnTo>
                <a:lnTo>
                  <a:pt x="312800" y="50380"/>
                </a:lnTo>
                <a:lnTo>
                  <a:pt x="314960" y="50380"/>
                </a:lnTo>
                <a:lnTo>
                  <a:pt x="316484" y="47840"/>
                </a:lnTo>
                <a:lnTo>
                  <a:pt x="316484" y="13550"/>
                </a:lnTo>
                <a:lnTo>
                  <a:pt x="328930" y="13550"/>
                </a:lnTo>
                <a:lnTo>
                  <a:pt x="328930" y="4660"/>
                </a:lnTo>
                <a:lnTo>
                  <a:pt x="326136" y="2120"/>
                </a:lnTo>
                <a:close/>
              </a:path>
              <a:path w="2536825" h="254635">
                <a:moveTo>
                  <a:pt x="314960" y="168490"/>
                </a:moveTo>
                <a:lnTo>
                  <a:pt x="281050" y="168490"/>
                </a:lnTo>
                <a:lnTo>
                  <a:pt x="279526" y="171030"/>
                </a:lnTo>
                <a:lnTo>
                  <a:pt x="279526" y="181190"/>
                </a:lnTo>
                <a:lnTo>
                  <a:pt x="291719" y="181190"/>
                </a:lnTo>
                <a:lnTo>
                  <a:pt x="291719" y="179920"/>
                </a:lnTo>
                <a:lnTo>
                  <a:pt x="316484" y="179920"/>
                </a:lnTo>
                <a:lnTo>
                  <a:pt x="316484" y="171030"/>
                </a:lnTo>
                <a:lnTo>
                  <a:pt x="314960" y="168490"/>
                </a:lnTo>
                <a:close/>
              </a:path>
              <a:path w="2536825" h="254635">
                <a:moveTo>
                  <a:pt x="485520" y="16090"/>
                </a:moveTo>
                <a:lnTo>
                  <a:pt x="372237" y="16090"/>
                </a:lnTo>
                <a:lnTo>
                  <a:pt x="369443" y="18630"/>
                </a:lnTo>
                <a:lnTo>
                  <a:pt x="369443" y="37680"/>
                </a:lnTo>
                <a:lnTo>
                  <a:pt x="372237" y="41490"/>
                </a:lnTo>
                <a:lnTo>
                  <a:pt x="444500" y="41490"/>
                </a:lnTo>
                <a:lnTo>
                  <a:pt x="369950" y="94830"/>
                </a:lnTo>
                <a:lnTo>
                  <a:pt x="368426" y="96100"/>
                </a:lnTo>
                <a:lnTo>
                  <a:pt x="367411" y="97370"/>
                </a:lnTo>
                <a:lnTo>
                  <a:pt x="367411" y="117690"/>
                </a:lnTo>
                <a:lnTo>
                  <a:pt x="370205" y="120230"/>
                </a:lnTo>
                <a:lnTo>
                  <a:pt x="393064" y="120230"/>
                </a:lnTo>
                <a:lnTo>
                  <a:pt x="392175" y="125310"/>
                </a:lnTo>
                <a:lnTo>
                  <a:pt x="371601" y="164680"/>
                </a:lnTo>
                <a:lnTo>
                  <a:pt x="366013" y="171030"/>
                </a:lnTo>
                <a:lnTo>
                  <a:pt x="382587" y="171030"/>
                </a:lnTo>
                <a:lnTo>
                  <a:pt x="403733" y="129120"/>
                </a:lnTo>
                <a:lnTo>
                  <a:pt x="407035" y="113880"/>
                </a:lnTo>
                <a:lnTo>
                  <a:pt x="406653" y="112610"/>
                </a:lnTo>
                <a:lnTo>
                  <a:pt x="405511" y="111340"/>
                </a:lnTo>
                <a:lnTo>
                  <a:pt x="404875" y="110070"/>
                </a:lnTo>
                <a:lnTo>
                  <a:pt x="404113" y="110070"/>
                </a:lnTo>
                <a:lnTo>
                  <a:pt x="403351" y="108800"/>
                </a:lnTo>
                <a:lnTo>
                  <a:pt x="379602" y="108800"/>
                </a:lnTo>
                <a:lnTo>
                  <a:pt x="379602" y="102450"/>
                </a:lnTo>
                <a:lnTo>
                  <a:pt x="466978" y="40220"/>
                </a:lnTo>
                <a:lnTo>
                  <a:pt x="469011" y="37680"/>
                </a:lnTo>
                <a:lnTo>
                  <a:pt x="470026" y="35140"/>
                </a:lnTo>
                <a:lnTo>
                  <a:pt x="469138" y="32600"/>
                </a:lnTo>
                <a:lnTo>
                  <a:pt x="468375" y="30060"/>
                </a:lnTo>
                <a:lnTo>
                  <a:pt x="465963" y="28790"/>
                </a:lnTo>
                <a:lnTo>
                  <a:pt x="488188" y="28790"/>
                </a:lnTo>
                <a:lnTo>
                  <a:pt x="488188" y="18630"/>
                </a:lnTo>
                <a:lnTo>
                  <a:pt x="485520" y="16090"/>
                </a:lnTo>
                <a:close/>
              </a:path>
              <a:path w="2536825" h="254635">
                <a:moveTo>
                  <a:pt x="312800" y="167220"/>
                </a:moveTo>
                <a:lnTo>
                  <a:pt x="283210" y="167220"/>
                </a:lnTo>
                <a:lnTo>
                  <a:pt x="284480" y="168490"/>
                </a:lnTo>
                <a:lnTo>
                  <a:pt x="311531" y="168490"/>
                </a:lnTo>
                <a:lnTo>
                  <a:pt x="312800" y="167220"/>
                </a:lnTo>
                <a:close/>
              </a:path>
              <a:path w="2536825" h="254635">
                <a:moveTo>
                  <a:pt x="314960" y="51650"/>
                </a:moveTo>
                <a:lnTo>
                  <a:pt x="283083" y="51650"/>
                </a:lnTo>
                <a:lnTo>
                  <a:pt x="281305" y="52920"/>
                </a:lnTo>
                <a:lnTo>
                  <a:pt x="280162" y="54190"/>
                </a:lnTo>
                <a:lnTo>
                  <a:pt x="279526" y="55460"/>
                </a:lnTo>
                <a:lnTo>
                  <a:pt x="279526" y="106260"/>
                </a:lnTo>
                <a:lnTo>
                  <a:pt x="281050" y="107530"/>
                </a:lnTo>
                <a:lnTo>
                  <a:pt x="283210" y="108800"/>
                </a:lnTo>
                <a:lnTo>
                  <a:pt x="281050" y="110070"/>
                </a:lnTo>
                <a:lnTo>
                  <a:pt x="279526" y="112610"/>
                </a:lnTo>
                <a:lnTo>
                  <a:pt x="279526" y="164680"/>
                </a:lnTo>
                <a:lnTo>
                  <a:pt x="281050" y="167220"/>
                </a:lnTo>
                <a:lnTo>
                  <a:pt x="314960" y="167220"/>
                </a:lnTo>
                <a:lnTo>
                  <a:pt x="316484" y="164680"/>
                </a:lnTo>
                <a:lnTo>
                  <a:pt x="316484" y="155790"/>
                </a:lnTo>
                <a:lnTo>
                  <a:pt x="291719" y="155790"/>
                </a:lnTo>
                <a:lnTo>
                  <a:pt x="291719" y="120230"/>
                </a:lnTo>
                <a:lnTo>
                  <a:pt x="316484" y="120230"/>
                </a:lnTo>
                <a:lnTo>
                  <a:pt x="316484" y="112610"/>
                </a:lnTo>
                <a:lnTo>
                  <a:pt x="314960" y="110070"/>
                </a:lnTo>
                <a:lnTo>
                  <a:pt x="312800" y="108800"/>
                </a:lnTo>
                <a:lnTo>
                  <a:pt x="314960" y="107530"/>
                </a:lnTo>
                <a:lnTo>
                  <a:pt x="316484" y="106260"/>
                </a:lnTo>
                <a:lnTo>
                  <a:pt x="316484" y="97370"/>
                </a:lnTo>
                <a:lnTo>
                  <a:pt x="291719" y="97370"/>
                </a:lnTo>
                <a:lnTo>
                  <a:pt x="291719" y="63080"/>
                </a:lnTo>
                <a:lnTo>
                  <a:pt x="316484" y="63080"/>
                </a:lnTo>
                <a:lnTo>
                  <a:pt x="316484" y="54190"/>
                </a:lnTo>
                <a:lnTo>
                  <a:pt x="314960" y="51650"/>
                </a:lnTo>
                <a:close/>
              </a:path>
              <a:path w="2536825" h="254635">
                <a:moveTo>
                  <a:pt x="350012" y="51650"/>
                </a:moveTo>
                <a:lnTo>
                  <a:pt x="318262" y="51650"/>
                </a:lnTo>
                <a:lnTo>
                  <a:pt x="316738" y="54190"/>
                </a:lnTo>
                <a:lnTo>
                  <a:pt x="316738" y="106260"/>
                </a:lnTo>
                <a:lnTo>
                  <a:pt x="318262" y="107530"/>
                </a:lnTo>
                <a:lnTo>
                  <a:pt x="320421" y="108800"/>
                </a:lnTo>
                <a:lnTo>
                  <a:pt x="318262" y="110070"/>
                </a:lnTo>
                <a:lnTo>
                  <a:pt x="316738" y="112610"/>
                </a:lnTo>
                <a:lnTo>
                  <a:pt x="316738" y="164680"/>
                </a:lnTo>
                <a:lnTo>
                  <a:pt x="318262" y="167220"/>
                </a:lnTo>
                <a:lnTo>
                  <a:pt x="352044" y="167220"/>
                </a:lnTo>
                <a:lnTo>
                  <a:pt x="353695" y="164680"/>
                </a:lnTo>
                <a:lnTo>
                  <a:pt x="353695" y="155790"/>
                </a:lnTo>
                <a:lnTo>
                  <a:pt x="328930" y="155790"/>
                </a:lnTo>
                <a:lnTo>
                  <a:pt x="328930" y="120230"/>
                </a:lnTo>
                <a:lnTo>
                  <a:pt x="353695" y="120230"/>
                </a:lnTo>
                <a:lnTo>
                  <a:pt x="353695" y="112610"/>
                </a:lnTo>
                <a:lnTo>
                  <a:pt x="352044" y="110070"/>
                </a:lnTo>
                <a:lnTo>
                  <a:pt x="349885" y="108800"/>
                </a:lnTo>
                <a:lnTo>
                  <a:pt x="352044" y="107530"/>
                </a:lnTo>
                <a:lnTo>
                  <a:pt x="353695" y="106260"/>
                </a:lnTo>
                <a:lnTo>
                  <a:pt x="353695" y="97370"/>
                </a:lnTo>
                <a:lnTo>
                  <a:pt x="328930" y="97370"/>
                </a:lnTo>
                <a:lnTo>
                  <a:pt x="328930" y="63080"/>
                </a:lnTo>
                <a:lnTo>
                  <a:pt x="353695" y="63080"/>
                </a:lnTo>
                <a:lnTo>
                  <a:pt x="353695" y="55460"/>
                </a:lnTo>
                <a:lnTo>
                  <a:pt x="352933" y="54190"/>
                </a:lnTo>
                <a:lnTo>
                  <a:pt x="351789" y="52920"/>
                </a:lnTo>
                <a:lnTo>
                  <a:pt x="350012" y="51650"/>
                </a:lnTo>
                <a:close/>
              </a:path>
              <a:path w="2536825" h="254635">
                <a:moveTo>
                  <a:pt x="316484" y="120230"/>
                </a:moveTo>
                <a:lnTo>
                  <a:pt x="304291" y="120230"/>
                </a:lnTo>
                <a:lnTo>
                  <a:pt x="304291" y="155790"/>
                </a:lnTo>
                <a:lnTo>
                  <a:pt x="316484" y="155790"/>
                </a:lnTo>
                <a:lnTo>
                  <a:pt x="316484" y="120230"/>
                </a:lnTo>
                <a:close/>
              </a:path>
              <a:path w="2536825" h="254635">
                <a:moveTo>
                  <a:pt x="353695" y="120230"/>
                </a:moveTo>
                <a:lnTo>
                  <a:pt x="341502" y="120230"/>
                </a:lnTo>
                <a:lnTo>
                  <a:pt x="341502" y="155790"/>
                </a:lnTo>
                <a:lnTo>
                  <a:pt x="353695" y="155790"/>
                </a:lnTo>
                <a:lnTo>
                  <a:pt x="353695" y="120230"/>
                </a:lnTo>
                <a:close/>
              </a:path>
              <a:path w="2536825" h="254635">
                <a:moveTo>
                  <a:pt x="316484" y="63080"/>
                </a:moveTo>
                <a:lnTo>
                  <a:pt x="304291" y="63080"/>
                </a:lnTo>
                <a:lnTo>
                  <a:pt x="304291" y="97370"/>
                </a:lnTo>
                <a:lnTo>
                  <a:pt x="316484" y="97370"/>
                </a:lnTo>
                <a:lnTo>
                  <a:pt x="316484" y="63080"/>
                </a:lnTo>
                <a:close/>
              </a:path>
              <a:path w="2536825" h="254635">
                <a:moveTo>
                  <a:pt x="353695" y="63080"/>
                </a:moveTo>
                <a:lnTo>
                  <a:pt x="341502" y="63080"/>
                </a:lnTo>
                <a:lnTo>
                  <a:pt x="341502" y="97370"/>
                </a:lnTo>
                <a:lnTo>
                  <a:pt x="353695" y="97370"/>
                </a:lnTo>
                <a:lnTo>
                  <a:pt x="353695" y="63080"/>
                </a:lnTo>
                <a:close/>
              </a:path>
              <a:path w="2536825" h="254635">
                <a:moveTo>
                  <a:pt x="1578610" y="116547"/>
                </a:moveTo>
                <a:lnTo>
                  <a:pt x="1566417" y="116547"/>
                </a:lnTo>
                <a:lnTo>
                  <a:pt x="1566417" y="249542"/>
                </a:lnTo>
                <a:lnTo>
                  <a:pt x="1569085" y="252272"/>
                </a:lnTo>
                <a:lnTo>
                  <a:pt x="1589661" y="252272"/>
                </a:lnTo>
                <a:lnTo>
                  <a:pt x="1592326" y="249542"/>
                </a:lnTo>
                <a:lnTo>
                  <a:pt x="1592326" y="240080"/>
                </a:lnTo>
                <a:lnTo>
                  <a:pt x="1578610" y="240080"/>
                </a:lnTo>
                <a:lnTo>
                  <a:pt x="1578610" y="116547"/>
                </a:lnTo>
                <a:close/>
              </a:path>
              <a:path w="2536825" h="254635">
                <a:moveTo>
                  <a:pt x="1663191" y="221132"/>
                </a:moveTo>
                <a:lnTo>
                  <a:pt x="1661414" y="221957"/>
                </a:lnTo>
                <a:lnTo>
                  <a:pt x="1658874" y="224929"/>
                </a:lnTo>
                <a:lnTo>
                  <a:pt x="1658693" y="225869"/>
                </a:lnTo>
                <a:lnTo>
                  <a:pt x="1658575" y="227317"/>
                </a:lnTo>
                <a:lnTo>
                  <a:pt x="1658874" y="228777"/>
                </a:lnTo>
                <a:lnTo>
                  <a:pt x="1660652" y="235762"/>
                </a:lnTo>
                <a:lnTo>
                  <a:pt x="1662176" y="243954"/>
                </a:lnTo>
                <a:lnTo>
                  <a:pt x="1662684" y="246862"/>
                </a:lnTo>
                <a:lnTo>
                  <a:pt x="1665224" y="248958"/>
                </a:lnTo>
                <a:lnTo>
                  <a:pt x="1685797" y="248843"/>
                </a:lnTo>
                <a:lnTo>
                  <a:pt x="1726564" y="243179"/>
                </a:lnTo>
                <a:lnTo>
                  <a:pt x="1734479" y="236715"/>
                </a:lnTo>
                <a:lnTo>
                  <a:pt x="1673225" y="236715"/>
                </a:lnTo>
                <a:lnTo>
                  <a:pt x="1672716" y="233807"/>
                </a:lnTo>
                <a:lnTo>
                  <a:pt x="1707264" y="233807"/>
                </a:lnTo>
                <a:lnTo>
                  <a:pt x="1710816" y="233235"/>
                </a:lnTo>
                <a:lnTo>
                  <a:pt x="1711579" y="233083"/>
                </a:lnTo>
                <a:lnTo>
                  <a:pt x="1711833" y="232956"/>
                </a:lnTo>
                <a:lnTo>
                  <a:pt x="1716532" y="231254"/>
                </a:lnTo>
                <a:lnTo>
                  <a:pt x="1717039" y="231000"/>
                </a:lnTo>
                <a:lnTo>
                  <a:pt x="1717420" y="230708"/>
                </a:lnTo>
                <a:lnTo>
                  <a:pt x="1720850" y="228320"/>
                </a:lnTo>
                <a:lnTo>
                  <a:pt x="1721358" y="228041"/>
                </a:lnTo>
                <a:lnTo>
                  <a:pt x="1721739" y="227698"/>
                </a:lnTo>
                <a:lnTo>
                  <a:pt x="1721992" y="227317"/>
                </a:lnTo>
                <a:lnTo>
                  <a:pt x="1724533" y="224370"/>
                </a:lnTo>
                <a:lnTo>
                  <a:pt x="1724914" y="223951"/>
                </a:lnTo>
                <a:lnTo>
                  <a:pt x="1725294" y="223481"/>
                </a:lnTo>
                <a:lnTo>
                  <a:pt x="1725549" y="222986"/>
                </a:lnTo>
                <a:lnTo>
                  <a:pt x="1725928" y="222173"/>
                </a:lnTo>
                <a:lnTo>
                  <a:pt x="1699006" y="222173"/>
                </a:lnTo>
                <a:lnTo>
                  <a:pt x="1683512" y="221983"/>
                </a:lnTo>
                <a:lnTo>
                  <a:pt x="1674749" y="221703"/>
                </a:lnTo>
                <a:lnTo>
                  <a:pt x="1663191" y="221132"/>
                </a:lnTo>
                <a:close/>
              </a:path>
              <a:path w="2536825" h="254635">
                <a:moveTo>
                  <a:pt x="1615917" y="14859"/>
                </a:moveTo>
                <a:lnTo>
                  <a:pt x="1599691" y="14859"/>
                </a:lnTo>
                <a:lnTo>
                  <a:pt x="1602486" y="15633"/>
                </a:lnTo>
                <a:lnTo>
                  <a:pt x="1593595" y="37706"/>
                </a:lnTo>
                <a:lnTo>
                  <a:pt x="1580672" y="66408"/>
                </a:lnTo>
                <a:lnTo>
                  <a:pt x="1580388" y="67005"/>
                </a:lnTo>
                <a:lnTo>
                  <a:pt x="1580134" y="67856"/>
                </a:lnTo>
                <a:lnTo>
                  <a:pt x="1580134" y="240080"/>
                </a:lnTo>
                <a:lnTo>
                  <a:pt x="1592326" y="240080"/>
                </a:lnTo>
                <a:lnTo>
                  <a:pt x="1592326" y="70040"/>
                </a:lnTo>
                <a:lnTo>
                  <a:pt x="1605026" y="42227"/>
                </a:lnTo>
                <a:lnTo>
                  <a:pt x="1615917" y="14859"/>
                </a:lnTo>
                <a:close/>
              </a:path>
              <a:path w="2536825" h="254635">
                <a:moveTo>
                  <a:pt x="1742947" y="14820"/>
                </a:moveTo>
                <a:lnTo>
                  <a:pt x="1730756" y="14820"/>
                </a:lnTo>
                <a:lnTo>
                  <a:pt x="1730756" y="70853"/>
                </a:lnTo>
                <a:lnTo>
                  <a:pt x="1733550" y="73583"/>
                </a:lnTo>
                <a:lnTo>
                  <a:pt x="1766951" y="73583"/>
                </a:lnTo>
                <a:lnTo>
                  <a:pt x="1766951" y="74637"/>
                </a:lnTo>
                <a:lnTo>
                  <a:pt x="1733550" y="74637"/>
                </a:lnTo>
                <a:lnTo>
                  <a:pt x="1730756" y="77355"/>
                </a:lnTo>
                <a:lnTo>
                  <a:pt x="1730629" y="215201"/>
                </a:lnTo>
                <a:lnTo>
                  <a:pt x="1729361" y="221107"/>
                </a:lnTo>
                <a:lnTo>
                  <a:pt x="1685543" y="236651"/>
                </a:lnTo>
                <a:lnTo>
                  <a:pt x="1673225" y="236715"/>
                </a:lnTo>
                <a:lnTo>
                  <a:pt x="1734479" y="236715"/>
                </a:lnTo>
                <a:lnTo>
                  <a:pt x="1737614" y="232575"/>
                </a:lnTo>
                <a:lnTo>
                  <a:pt x="1738121" y="231775"/>
                </a:lnTo>
                <a:lnTo>
                  <a:pt x="1738286" y="231254"/>
                </a:lnTo>
                <a:lnTo>
                  <a:pt x="1740789" y="225336"/>
                </a:lnTo>
                <a:lnTo>
                  <a:pt x="1741042" y="224955"/>
                </a:lnTo>
                <a:lnTo>
                  <a:pt x="1741211" y="223951"/>
                </a:lnTo>
                <a:lnTo>
                  <a:pt x="1742693" y="217093"/>
                </a:lnTo>
                <a:lnTo>
                  <a:pt x="1742837" y="211378"/>
                </a:lnTo>
                <a:lnTo>
                  <a:pt x="1742947" y="86829"/>
                </a:lnTo>
                <a:lnTo>
                  <a:pt x="1776476" y="86829"/>
                </a:lnTo>
                <a:lnTo>
                  <a:pt x="1779142" y="84099"/>
                </a:lnTo>
                <a:lnTo>
                  <a:pt x="1779142" y="64122"/>
                </a:lnTo>
                <a:lnTo>
                  <a:pt x="1776476" y="61391"/>
                </a:lnTo>
                <a:lnTo>
                  <a:pt x="1742947" y="61391"/>
                </a:lnTo>
                <a:lnTo>
                  <a:pt x="1742947" y="14820"/>
                </a:lnTo>
                <a:close/>
              </a:path>
              <a:path w="2536825" h="254635">
                <a:moveTo>
                  <a:pt x="1707264" y="233807"/>
                </a:moveTo>
                <a:lnTo>
                  <a:pt x="1672716" y="233807"/>
                </a:lnTo>
                <a:lnTo>
                  <a:pt x="1674114" y="233883"/>
                </a:lnTo>
                <a:lnTo>
                  <a:pt x="1683131" y="234175"/>
                </a:lnTo>
                <a:lnTo>
                  <a:pt x="1698879" y="234365"/>
                </a:lnTo>
                <a:lnTo>
                  <a:pt x="1704975" y="234175"/>
                </a:lnTo>
                <a:lnTo>
                  <a:pt x="1707264" y="233807"/>
                </a:lnTo>
                <a:close/>
              </a:path>
              <a:path w="2536825" h="254635">
                <a:moveTo>
                  <a:pt x="1740281" y="2628"/>
                </a:moveTo>
                <a:lnTo>
                  <a:pt x="1719453" y="2628"/>
                </a:lnTo>
                <a:lnTo>
                  <a:pt x="1716786" y="5359"/>
                </a:lnTo>
                <a:lnTo>
                  <a:pt x="1716786" y="61391"/>
                </a:lnTo>
                <a:lnTo>
                  <a:pt x="1605026" y="61391"/>
                </a:lnTo>
                <a:lnTo>
                  <a:pt x="1602232" y="64122"/>
                </a:lnTo>
                <a:lnTo>
                  <a:pt x="1602232" y="84099"/>
                </a:lnTo>
                <a:lnTo>
                  <a:pt x="1605026" y="86829"/>
                </a:lnTo>
                <a:lnTo>
                  <a:pt x="1716786" y="86829"/>
                </a:lnTo>
                <a:lnTo>
                  <a:pt x="1716661" y="211378"/>
                </a:lnTo>
                <a:lnTo>
                  <a:pt x="1699006" y="222173"/>
                </a:lnTo>
                <a:lnTo>
                  <a:pt x="1725928" y="222173"/>
                </a:lnTo>
                <a:lnTo>
                  <a:pt x="1727327" y="219176"/>
                </a:lnTo>
                <a:lnTo>
                  <a:pt x="1727454" y="218744"/>
                </a:lnTo>
                <a:lnTo>
                  <a:pt x="1727708" y="218287"/>
                </a:lnTo>
                <a:lnTo>
                  <a:pt x="1727708" y="217817"/>
                </a:lnTo>
                <a:lnTo>
                  <a:pt x="1728724" y="213347"/>
                </a:lnTo>
                <a:lnTo>
                  <a:pt x="1728851" y="212191"/>
                </a:lnTo>
                <a:lnTo>
                  <a:pt x="1728978" y="77355"/>
                </a:lnTo>
                <a:lnTo>
                  <a:pt x="1726184" y="74637"/>
                </a:lnTo>
                <a:lnTo>
                  <a:pt x="1614424" y="74637"/>
                </a:lnTo>
                <a:lnTo>
                  <a:pt x="1614424" y="73583"/>
                </a:lnTo>
                <a:lnTo>
                  <a:pt x="1726184" y="73583"/>
                </a:lnTo>
                <a:lnTo>
                  <a:pt x="1728978" y="70853"/>
                </a:lnTo>
                <a:lnTo>
                  <a:pt x="1728978" y="14820"/>
                </a:lnTo>
                <a:lnTo>
                  <a:pt x="1742947" y="14820"/>
                </a:lnTo>
                <a:lnTo>
                  <a:pt x="1742947" y="5359"/>
                </a:lnTo>
                <a:lnTo>
                  <a:pt x="1740281" y="2628"/>
                </a:lnTo>
                <a:close/>
              </a:path>
              <a:path w="2536825" h="254635">
                <a:moveTo>
                  <a:pt x="1629917" y="102793"/>
                </a:moveTo>
                <a:lnTo>
                  <a:pt x="1628393" y="103187"/>
                </a:lnTo>
                <a:lnTo>
                  <a:pt x="1615947" y="112534"/>
                </a:lnTo>
                <a:lnTo>
                  <a:pt x="1614551" y="113538"/>
                </a:lnTo>
                <a:lnTo>
                  <a:pt x="1613789" y="115062"/>
                </a:lnTo>
                <a:lnTo>
                  <a:pt x="1613562" y="116547"/>
                </a:lnTo>
                <a:lnTo>
                  <a:pt x="1613454" y="118554"/>
                </a:lnTo>
                <a:lnTo>
                  <a:pt x="1613915" y="120078"/>
                </a:lnTo>
                <a:lnTo>
                  <a:pt x="1614932" y="121348"/>
                </a:lnTo>
                <a:lnTo>
                  <a:pt x="1625854" y="134099"/>
                </a:lnTo>
                <a:lnTo>
                  <a:pt x="1637538" y="148615"/>
                </a:lnTo>
                <a:lnTo>
                  <a:pt x="1650364" y="164807"/>
                </a:lnTo>
                <a:lnTo>
                  <a:pt x="1664081" y="182905"/>
                </a:lnTo>
                <a:lnTo>
                  <a:pt x="1665099" y="184188"/>
                </a:lnTo>
                <a:lnTo>
                  <a:pt x="1666493" y="185039"/>
                </a:lnTo>
                <a:lnTo>
                  <a:pt x="1669795" y="185470"/>
                </a:lnTo>
                <a:lnTo>
                  <a:pt x="1671319" y="185039"/>
                </a:lnTo>
                <a:lnTo>
                  <a:pt x="1672589" y="184048"/>
                </a:lnTo>
                <a:lnTo>
                  <a:pt x="1684911" y="174625"/>
                </a:lnTo>
                <a:lnTo>
                  <a:pt x="1686179" y="173621"/>
                </a:lnTo>
                <a:lnTo>
                  <a:pt x="1687067" y="172148"/>
                </a:lnTo>
                <a:lnTo>
                  <a:pt x="1687302" y="170649"/>
                </a:lnTo>
                <a:lnTo>
                  <a:pt x="1670050" y="170649"/>
                </a:lnTo>
                <a:lnTo>
                  <a:pt x="1660143" y="157441"/>
                </a:lnTo>
                <a:lnTo>
                  <a:pt x="1647189" y="141058"/>
                </a:lnTo>
                <a:lnTo>
                  <a:pt x="1635252" y="126415"/>
                </a:lnTo>
                <a:lnTo>
                  <a:pt x="1628393" y="118376"/>
                </a:lnTo>
                <a:lnTo>
                  <a:pt x="1629917" y="117309"/>
                </a:lnTo>
                <a:lnTo>
                  <a:pt x="1645987" y="117309"/>
                </a:lnTo>
                <a:lnTo>
                  <a:pt x="1635379" y="105029"/>
                </a:lnTo>
                <a:lnTo>
                  <a:pt x="1634363" y="103822"/>
                </a:lnTo>
                <a:lnTo>
                  <a:pt x="1632839" y="103111"/>
                </a:lnTo>
                <a:lnTo>
                  <a:pt x="1629917" y="102793"/>
                </a:lnTo>
                <a:close/>
              </a:path>
              <a:path w="2536825" h="254635">
                <a:moveTo>
                  <a:pt x="1645987" y="117309"/>
                </a:moveTo>
                <a:lnTo>
                  <a:pt x="1629917" y="117309"/>
                </a:lnTo>
                <a:lnTo>
                  <a:pt x="1650238" y="141147"/>
                </a:lnTo>
                <a:lnTo>
                  <a:pt x="1672589" y="168744"/>
                </a:lnTo>
                <a:lnTo>
                  <a:pt x="1670050" y="170649"/>
                </a:lnTo>
                <a:lnTo>
                  <a:pt x="1687302" y="170649"/>
                </a:lnTo>
                <a:lnTo>
                  <a:pt x="1687416" y="168744"/>
                </a:lnTo>
                <a:lnTo>
                  <a:pt x="1687067" y="167246"/>
                </a:lnTo>
                <a:lnTo>
                  <a:pt x="1685925" y="165976"/>
                </a:lnTo>
                <a:lnTo>
                  <a:pt x="1672463" y="149072"/>
                </a:lnTo>
                <a:lnTo>
                  <a:pt x="1659511" y="133273"/>
                </a:lnTo>
                <a:lnTo>
                  <a:pt x="1646909" y="118376"/>
                </a:lnTo>
                <a:lnTo>
                  <a:pt x="1645987" y="117309"/>
                </a:lnTo>
                <a:close/>
              </a:path>
              <a:path w="2536825" h="254635">
                <a:moveTo>
                  <a:pt x="1596011" y="1333"/>
                </a:moveTo>
                <a:lnTo>
                  <a:pt x="1592961" y="1663"/>
                </a:lnTo>
                <a:lnTo>
                  <a:pt x="1590929" y="3149"/>
                </a:lnTo>
                <a:lnTo>
                  <a:pt x="1590166" y="5384"/>
                </a:lnTo>
                <a:lnTo>
                  <a:pt x="1578610" y="36842"/>
                </a:lnTo>
                <a:lnTo>
                  <a:pt x="1565020" y="66408"/>
                </a:lnTo>
                <a:lnTo>
                  <a:pt x="1549527" y="94132"/>
                </a:lnTo>
                <a:lnTo>
                  <a:pt x="1530350" y="121996"/>
                </a:lnTo>
                <a:lnTo>
                  <a:pt x="1530095" y="124117"/>
                </a:lnTo>
                <a:lnTo>
                  <a:pt x="1531100" y="126618"/>
                </a:lnTo>
                <a:lnTo>
                  <a:pt x="1533783" y="133515"/>
                </a:lnTo>
                <a:lnTo>
                  <a:pt x="1536700" y="142163"/>
                </a:lnTo>
                <a:lnTo>
                  <a:pt x="1537335" y="144335"/>
                </a:lnTo>
                <a:lnTo>
                  <a:pt x="1539239" y="145923"/>
                </a:lnTo>
                <a:lnTo>
                  <a:pt x="1559250" y="127292"/>
                </a:lnTo>
                <a:lnTo>
                  <a:pt x="1544449" y="127292"/>
                </a:lnTo>
                <a:lnTo>
                  <a:pt x="1543431" y="124574"/>
                </a:lnTo>
                <a:lnTo>
                  <a:pt x="1559560" y="101041"/>
                </a:lnTo>
                <a:lnTo>
                  <a:pt x="1575689" y="72377"/>
                </a:lnTo>
                <a:lnTo>
                  <a:pt x="1589661" y="41935"/>
                </a:lnTo>
                <a:lnTo>
                  <a:pt x="1599691" y="14859"/>
                </a:lnTo>
                <a:lnTo>
                  <a:pt x="1615917" y="14859"/>
                </a:lnTo>
                <a:lnTo>
                  <a:pt x="1616964" y="12230"/>
                </a:lnTo>
                <a:lnTo>
                  <a:pt x="1616837" y="10426"/>
                </a:lnTo>
                <a:lnTo>
                  <a:pt x="1615313" y="7315"/>
                </a:lnTo>
                <a:lnTo>
                  <a:pt x="1613915" y="6172"/>
                </a:lnTo>
                <a:lnTo>
                  <a:pt x="1596770" y="1396"/>
                </a:lnTo>
                <a:lnTo>
                  <a:pt x="1596011" y="1333"/>
                </a:lnTo>
                <a:close/>
              </a:path>
              <a:path w="2536825" h="254635">
                <a:moveTo>
                  <a:pt x="1571370" y="88125"/>
                </a:moveTo>
                <a:lnTo>
                  <a:pt x="1568577" y="89268"/>
                </a:lnTo>
                <a:lnTo>
                  <a:pt x="1559814" y="104203"/>
                </a:lnTo>
                <a:lnTo>
                  <a:pt x="1552320" y="115836"/>
                </a:lnTo>
                <a:lnTo>
                  <a:pt x="1544955" y="126618"/>
                </a:lnTo>
                <a:lnTo>
                  <a:pt x="1544449" y="127292"/>
                </a:lnTo>
                <a:lnTo>
                  <a:pt x="1559250" y="127292"/>
                </a:lnTo>
                <a:lnTo>
                  <a:pt x="1562608" y="122389"/>
                </a:lnTo>
                <a:lnTo>
                  <a:pt x="1566417" y="116547"/>
                </a:lnTo>
                <a:lnTo>
                  <a:pt x="1578610" y="116547"/>
                </a:lnTo>
                <a:lnTo>
                  <a:pt x="1578610" y="91986"/>
                </a:lnTo>
                <a:lnTo>
                  <a:pt x="1576705" y="89573"/>
                </a:lnTo>
                <a:lnTo>
                  <a:pt x="1571370" y="88125"/>
                </a:lnTo>
                <a:close/>
              </a:path>
              <a:path w="2536825" h="254635">
                <a:moveTo>
                  <a:pt x="2274951" y="15290"/>
                </a:moveTo>
                <a:lnTo>
                  <a:pt x="2071369" y="15290"/>
                </a:lnTo>
                <a:lnTo>
                  <a:pt x="2068576" y="18021"/>
                </a:lnTo>
                <a:lnTo>
                  <a:pt x="2068571" y="122351"/>
                </a:lnTo>
                <a:lnTo>
                  <a:pt x="2068296" y="134239"/>
                </a:lnTo>
                <a:lnTo>
                  <a:pt x="2064258" y="177901"/>
                </a:lnTo>
                <a:lnTo>
                  <a:pt x="2048129" y="220611"/>
                </a:lnTo>
                <a:lnTo>
                  <a:pt x="2037714" y="237032"/>
                </a:lnTo>
                <a:lnTo>
                  <a:pt x="2038477" y="240728"/>
                </a:lnTo>
                <a:lnTo>
                  <a:pt x="2041270" y="242570"/>
                </a:lnTo>
                <a:lnTo>
                  <a:pt x="2047620" y="246824"/>
                </a:lnTo>
                <a:lnTo>
                  <a:pt x="2053716" y="251498"/>
                </a:lnTo>
                <a:lnTo>
                  <a:pt x="2054987" y="252526"/>
                </a:lnTo>
                <a:lnTo>
                  <a:pt x="2056764" y="252958"/>
                </a:lnTo>
                <a:lnTo>
                  <a:pt x="2060066" y="252361"/>
                </a:lnTo>
                <a:lnTo>
                  <a:pt x="2061590" y="251371"/>
                </a:lnTo>
                <a:lnTo>
                  <a:pt x="2068957" y="239864"/>
                </a:lnTo>
                <a:lnTo>
                  <a:pt x="2070089" y="237782"/>
                </a:lnTo>
                <a:lnTo>
                  <a:pt x="2055749" y="237782"/>
                </a:lnTo>
                <a:lnTo>
                  <a:pt x="2054987" y="237147"/>
                </a:lnTo>
                <a:lnTo>
                  <a:pt x="2052955" y="235775"/>
                </a:lnTo>
                <a:lnTo>
                  <a:pt x="2058415" y="227164"/>
                </a:lnTo>
                <a:lnTo>
                  <a:pt x="2065528" y="213563"/>
                </a:lnTo>
                <a:lnTo>
                  <a:pt x="2077465" y="173012"/>
                </a:lnTo>
                <a:lnTo>
                  <a:pt x="2080514" y="134239"/>
                </a:lnTo>
                <a:lnTo>
                  <a:pt x="2080767" y="122351"/>
                </a:lnTo>
                <a:lnTo>
                  <a:pt x="2080767" y="27482"/>
                </a:lnTo>
                <a:lnTo>
                  <a:pt x="2277744" y="27482"/>
                </a:lnTo>
                <a:lnTo>
                  <a:pt x="2277744" y="18021"/>
                </a:lnTo>
                <a:lnTo>
                  <a:pt x="2274951" y="15290"/>
                </a:lnTo>
                <a:close/>
              </a:path>
              <a:path w="2536825" h="254635">
                <a:moveTo>
                  <a:pt x="2206625" y="222961"/>
                </a:moveTo>
                <a:lnTo>
                  <a:pt x="2204879" y="223710"/>
                </a:lnTo>
                <a:lnTo>
                  <a:pt x="2203704" y="225094"/>
                </a:lnTo>
                <a:lnTo>
                  <a:pt x="2202434" y="226479"/>
                </a:lnTo>
                <a:lnTo>
                  <a:pt x="2201926" y="228333"/>
                </a:lnTo>
                <a:lnTo>
                  <a:pt x="2202223" y="230390"/>
                </a:lnTo>
                <a:lnTo>
                  <a:pt x="2205228" y="247751"/>
                </a:lnTo>
                <a:lnTo>
                  <a:pt x="2207767" y="249897"/>
                </a:lnTo>
                <a:lnTo>
                  <a:pt x="2219706" y="249897"/>
                </a:lnTo>
                <a:lnTo>
                  <a:pt x="2262505" y="244309"/>
                </a:lnTo>
                <a:lnTo>
                  <a:pt x="2269111" y="239166"/>
                </a:lnTo>
                <a:lnTo>
                  <a:pt x="2270253" y="237705"/>
                </a:lnTo>
                <a:lnTo>
                  <a:pt x="2215895" y="237705"/>
                </a:lnTo>
                <a:lnTo>
                  <a:pt x="2215515" y="235521"/>
                </a:lnTo>
                <a:lnTo>
                  <a:pt x="2245294" y="235521"/>
                </a:lnTo>
                <a:lnTo>
                  <a:pt x="2248408" y="234962"/>
                </a:lnTo>
                <a:lnTo>
                  <a:pt x="2248789" y="234861"/>
                </a:lnTo>
                <a:lnTo>
                  <a:pt x="2249042" y="234734"/>
                </a:lnTo>
                <a:lnTo>
                  <a:pt x="2253107" y="233222"/>
                </a:lnTo>
                <a:lnTo>
                  <a:pt x="2260981" y="225653"/>
                </a:lnTo>
                <a:lnTo>
                  <a:pt x="2261878" y="223799"/>
                </a:lnTo>
                <a:lnTo>
                  <a:pt x="2237993" y="223799"/>
                </a:lnTo>
                <a:lnTo>
                  <a:pt x="2222754" y="223608"/>
                </a:lnTo>
                <a:lnTo>
                  <a:pt x="2206625" y="222961"/>
                </a:lnTo>
                <a:close/>
              </a:path>
              <a:path w="2536825" h="254635">
                <a:moveTo>
                  <a:pt x="2170811" y="169506"/>
                </a:moveTo>
                <a:lnTo>
                  <a:pt x="2158618" y="169506"/>
                </a:lnTo>
                <a:lnTo>
                  <a:pt x="2158618" y="246214"/>
                </a:lnTo>
                <a:lnTo>
                  <a:pt x="2161413" y="248945"/>
                </a:lnTo>
                <a:lnTo>
                  <a:pt x="2181860" y="248945"/>
                </a:lnTo>
                <a:lnTo>
                  <a:pt x="2184527" y="246214"/>
                </a:lnTo>
                <a:lnTo>
                  <a:pt x="2184527" y="236753"/>
                </a:lnTo>
                <a:lnTo>
                  <a:pt x="2170811" y="236753"/>
                </a:lnTo>
                <a:lnTo>
                  <a:pt x="2170811" y="169506"/>
                </a:lnTo>
                <a:close/>
              </a:path>
              <a:path w="2536825" h="254635">
                <a:moveTo>
                  <a:pt x="2168143" y="28054"/>
                </a:moveTo>
                <a:lnTo>
                  <a:pt x="2084961" y="28054"/>
                </a:lnTo>
                <a:lnTo>
                  <a:pt x="2082291" y="30784"/>
                </a:lnTo>
                <a:lnTo>
                  <a:pt x="2082291" y="90004"/>
                </a:lnTo>
                <a:lnTo>
                  <a:pt x="2084961" y="92735"/>
                </a:lnTo>
                <a:lnTo>
                  <a:pt x="2082291" y="95465"/>
                </a:lnTo>
                <a:lnTo>
                  <a:pt x="2082291" y="110261"/>
                </a:lnTo>
                <a:lnTo>
                  <a:pt x="2082038" y="129438"/>
                </a:lnTo>
                <a:lnTo>
                  <a:pt x="2081768" y="140233"/>
                </a:lnTo>
                <a:lnTo>
                  <a:pt x="2081276" y="150952"/>
                </a:lnTo>
                <a:lnTo>
                  <a:pt x="2081149" y="152615"/>
                </a:lnTo>
                <a:lnTo>
                  <a:pt x="2081784" y="154228"/>
                </a:lnTo>
                <a:lnTo>
                  <a:pt x="2084069" y="156629"/>
                </a:lnTo>
                <a:lnTo>
                  <a:pt x="2085720" y="157314"/>
                </a:lnTo>
                <a:lnTo>
                  <a:pt x="2083181" y="157314"/>
                </a:lnTo>
                <a:lnTo>
                  <a:pt x="2080514" y="159702"/>
                </a:lnTo>
                <a:lnTo>
                  <a:pt x="2080243" y="163017"/>
                </a:lnTo>
                <a:lnTo>
                  <a:pt x="2079243" y="173977"/>
                </a:lnTo>
                <a:lnTo>
                  <a:pt x="2067940" y="214731"/>
                </a:lnTo>
                <a:lnTo>
                  <a:pt x="2055749" y="237782"/>
                </a:lnTo>
                <a:lnTo>
                  <a:pt x="2070089" y="237782"/>
                </a:lnTo>
                <a:lnTo>
                  <a:pt x="2086864" y="197586"/>
                </a:lnTo>
                <a:lnTo>
                  <a:pt x="2091816" y="169506"/>
                </a:lnTo>
                <a:lnTo>
                  <a:pt x="2170811" y="169506"/>
                </a:lnTo>
                <a:lnTo>
                  <a:pt x="2170811" y="160045"/>
                </a:lnTo>
                <a:lnTo>
                  <a:pt x="2168143" y="157314"/>
                </a:lnTo>
                <a:lnTo>
                  <a:pt x="2170811" y="154584"/>
                </a:lnTo>
                <a:lnTo>
                  <a:pt x="2170811" y="145122"/>
                </a:lnTo>
                <a:lnTo>
                  <a:pt x="2093721" y="145122"/>
                </a:lnTo>
                <a:lnTo>
                  <a:pt x="2093983" y="139903"/>
                </a:lnTo>
                <a:lnTo>
                  <a:pt x="2094231" y="129438"/>
                </a:lnTo>
                <a:lnTo>
                  <a:pt x="2094484" y="110261"/>
                </a:lnTo>
                <a:lnTo>
                  <a:pt x="2094484" y="104927"/>
                </a:lnTo>
                <a:lnTo>
                  <a:pt x="2170811" y="104927"/>
                </a:lnTo>
                <a:lnTo>
                  <a:pt x="2170811" y="95465"/>
                </a:lnTo>
                <a:lnTo>
                  <a:pt x="2168143" y="92735"/>
                </a:lnTo>
                <a:lnTo>
                  <a:pt x="2170811" y="90004"/>
                </a:lnTo>
                <a:lnTo>
                  <a:pt x="2170811" y="80543"/>
                </a:lnTo>
                <a:lnTo>
                  <a:pt x="2094484" y="80543"/>
                </a:lnTo>
                <a:lnTo>
                  <a:pt x="2094484" y="40246"/>
                </a:lnTo>
                <a:lnTo>
                  <a:pt x="2170811" y="40246"/>
                </a:lnTo>
                <a:lnTo>
                  <a:pt x="2170811" y="30784"/>
                </a:lnTo>
                <a:lnTo>
                  <a:pt x="2168143" y="28054"/>
                </a:lnTo>
                <a:close/>
              </a:path>
              <a:path w="2536825" h="254635">
                <a:moveTo>
                  <a:pt x="2277744" y="27482"/>
                </a:moveTo>
                <a:lnTo>
                  <a:pt x="2265553" y="27482"/>
                </a:lnTo>
                <a:lnTo>
                  <a:pt x="2265456" y="214731"/>
                </a:lnTo>
                <a:lnTo>
                  <a:pt x="2265348" y="217512"/>
                </a:lnTo>
                <a:lnTo>
                  <a:pt x="2226310" y="237604"/>
                </a:lnTo>
                <a:lnTo>
                  <a:pt x="2219579" y="237705"/>
                </a:lnTo>
                <a:lnTo>
                  <a:pt x="2270253" y="237705"/>
                </a:lnTo>
                <a:lnTo>
                  <a:pt x="2272585" y="234734"/>
                </a:lnTo>
                <a:lnTo>
                  <a:pt x="2272918" y="234378"/>
                </a:lnTo>
                <a:lnTo>
                  <a:pt x="2273406" y="233476"/>
                </a:lnTo>
                <a:lnTo>
                  <a:pt x="2275713" y="228104"/>
                </a:lnTo>
                <a:lnTo>
                  <a:pt x="2275966" y="227368"/>
                </a:lnTo>
                <a:lnTo>
                  <a:pt x="2276081" y="226479"/>
                </a:lnTo>
                <a:lnTo>
                  <a:pt x="2277364" y="220789"/>
                </a:lnTo>
                <a:lnTo>
                  <a:pt x="2277491" y="219671"/>
                </a:lnTo>
                <a:lnTo>
                  <a:pt x="2277700" y="213563"/>
                </a:lnTo>
                <a:lnTo>
                  <a:pt x="2277744" y="27482"/>
                </a:lnTo>
                <a:close/>
              </a:path>
              <a:path w="2536825" h="254635">
                <a:moveTo>
                  <a:pt x="2261235" y="28054"/>
                </a:moveTo>
                <a:lnTo>
                  <a:pt x="2175129" y="28054"/>
                </a:lnTo>
                <a:lnTo>
                  <a:pt x="2172335" y="30784"/>
                </a:lnTo>
                <a:lnTo>
                  <a:pt x="2172335" y="90004"/>
                </a:lnTo>
                <a:lnTo>
                  <a:pt x="2175129" y="92735"/>
                </a:lnTo>
                <a:lnTo>
                  <a:pt x="2172335" y="95465"/>
                </a:lnTo>
                <a:lnTo>
                  <a:pt x="2172335" y="154584"/>
                </a:lnTo>
                <a:lnTo>
                  <a:pt x="2175129" y="157314"/>
                </a:lnTo>
                <a:lnTo>
                  <a:pt x="2172335" y="160045"/>
                </a:lnTo>
                <a:lnTo>
                  <a:pt x="2172335" y="236753"/>
                </a:lnTo>
                <a:lnTo>
                  <a:pt x="2184527" y="236753"/>
                </a:lnTo>
                <a:lnTo>
                  <a:pt x="2184527" y="169506"/>
                </a:lnTo>
                <a:lnTo>
                  <a:pt x="2264029" y="169506"/>
                </a:lnTo>
                <a:lnTo>
                  <a:pt x="2264029" y="160045"/>
                </a:lnTo>
                <a:lnTo>
                  <a:pt x="2261235" y="157314"/>
                </a:lnTo>
                <a:lnTo>
                  <a:pt x="2264029" y="154584"/>
                </a:lnTo>
                <a:lnTo>
                  <a:pt x="2264029" y="145122"/>
                </a:lnTo>
                <a:lnTo>
                  <a:pt x="2184527" y="145122"/>
                </a:lnTo>
                <a:lnTo>
                  <a:pt x="2184527" y="104927"/>
                </a:lnTo>
                <a:lnTo>
                  <a:pt x="2264029" y="104927"/>
                </a:lnTo>
                <a:lnTo>
                  <a:pt x="2264029" y="95465"/>
                </a:lnTo>
                <a:lnTo>
                  <a:pt x="2261235" y="92735"/>
                </a:lnTo>
                <a:lnTo>
                  <a:pt x="2264029" y="90004"/>
                </a:lnTo>
                <a:lnTo>
                  <a:pt x="2264029" y="80543"/>
                </a:lnTo>
                <a:lnTo>
                  <a:pt x="2184527" y="80543"/>
                </a:lnTo>
                <a:lnTo>
                  <a:pt x="2184527" y="40246"/>
                </a:lnTo>
                <a:lnTo>
                  <a:pt x="2264029" y="40246"/>
                </a:lnTo>
                <a:lnTo>
                  <a:pt x="2264029" y="30784"/>
                </a:lnTo>
                <a:lnTo>
                  <a:pt x="2261235" y="28054"/>
                </a:lnTo>
                <a:close/>
              </a:path>
              <a:path w="2536825" h="254635">
                <a:moveTo>
                  <a:pt x="2245294" y="235521"/>
                </a:moveTo>
                <a:lnTo>
                  <a:pt x="2215515" y="235521"/>
                </a:lnTo>
                <a:lnTo>
                  <a:pt x="2222245" y="235788"/>
                </a:lnTo>
                <a:lnTo>
                  <a:pt x="2237740" y="235991"/>
                </a:lnTo>
                <a:lnTo>
                  <a:pt x="2242819" y="235889"/>
                </a:lnTo>
                <a:lnTo>
                  <a:pt x="2243455" y="235851"/>
                </a:lnTo>
                <a:lnTo>
                  <a:pt x="2245294" y="235521"/>
                </a:lnTo>
                <a:close/>
              </a:path>
              <a:path w="2536825" h="254635">
                <a:moveTo>
                  <a:pt x="2264029" y="169506"/>
                </a:moveTo>
                <a:lnTo>
                  <a:pt x="2251837" y="169506"/>
                </a:lnTo>
                <a:lnTo>
                  <a:pt x="2251710" y="215430"/>
                </a:lnTo>
                <a:lnTo>
                  <a:pt x="2251075" y="218033"/>
                </a:lnTo>
                <a:lnTo>
                  <a:pt x="2237993" y="223799"/>
                </a:lnTo>
                <a:lnTo>
                  <a:pt x="2261878" y="223799"/>
                </a:lnTo>
                <a:lnTo>
                  <a:pt x="2262505" y="222504"/>
                </a:lnTo>
                <a:lnTo>
                  <a:pt x="2262886" y="221322"/>
                </a:lnTo>
                <a:lnTo>
                  <a:pt x="2263653" y="218033"/>
                </a:lnTo>
                <a:lnTo>
                  <a:pt x="2263902" y="216306"/>
                </a:lnTo>
                <a:lnTo>
                  <a:pt x="2264029" y="169506"/>
                </a:lnTo>
                <a:close/>
              </a:path>
              <a:path w="2536825" h="254635">
                <a:moveTo>
                  <a:pt x="2170811" y="104927"/>
                </a:moveTo>
                <a:lnTo>
                  <a:pt x="2158618" y="104927"/>
                </a:lnTo>
                <a:lnTo>
                  <a:pt x="2158618" y="145122"/>
                </a:lnTo>
                <a:lnTo>
                  <a:pt x="2170811" y="145122"/>
                </a:lnTo>
                <a:lnTo>
                  <a:pt x="2170811" y="104927"/>
                </a:lnTo>
                <a:close/>
              </a:path>
              <a:path w="2536825" h="254635">
                <a:moveTo>
                  <a:pt x="2264029" y="104927"/>
                </a:moveTo>
                <a:lnTo>
                  <a:pt x="2251837" y="104927"/>
                </a:lnTo>
                <a:lnTo>
                  <a:pt x="2251837" y="145122"/>
                </a:lnTo>
                <a:lnTo>
                  <a:pt x="2264029" y="145122"/>
                </a:lnTo>
                <a:lnTo>
                  <a:pt x="2264029" y="104927"/>
                </a:lnTo>
                <a:close/>
              </a:path>
              <a:path w="2536825" h="254635">
                <a:moveTo>
                  <a:pt x="2170811" y="40246"/>
                </a:moveTo>
                <a:lnTo>
                  <a:pt x="2158618" y="40246"/>
                </a:lnTo>
                <a:lnTo>
                  <a:pt x="2158618" y="80543"/>
                </a:lnTo>
                <a:lnTo>
                  <a:pt x="2170811" y="80543"/>
                </a:lnTo>
                <a:lnTo>
                  <a:pt x="2170811" y="40246"/>
                </a:lnTo>
                <a:close/>
              </a:path>
              <a:path w="2536825" h="254635">
                <a:moveTo>
                  <a:pt x="2264029" y="40246"/>
                </a:moveTo>
                <a:lnTo>
                  <a:pt x="2251837" y="40246"/>
                </a:lnTo>
                <a:lnTo>
                  <a:pt x="2251837" y="80543"/>
                </a:lnTo>
                <a:lnTo>
                  <a:pt x="2264029" y="80543"/>
                </a:lnTo>
                <a:lnTo>
                  <a:pt x="2264029" y="40246"/>
                </a:lnTo>
                <a:close/>
              </a:path>
              <a:path w="2536825" h="254635">
                <a:moveTo>
                  <a:pt x="1522221" y="37769"/>
                </a:moveTo>
                <a:lnTo>
                  <a:pt x="1283335" y="37769"/>
                </a:lnTo>
                <a:lnTo>
                  <a:pt x="1280667" y="40500"/>
                </a:lnTo>
                <a:lnTo>
                  <a:pt x="1280667" y="60375"/>
                </a:lnTo>
                <a:lnTo>
                  <a:pt x="1283335" y="63106"/>
                </a:lnTo>
                <a:lnTo>
                  <a:pt x="1522221" y="63106"/>
                </a:lnTo>
                <a:lnTo>
                  <a:pt x="1524889" y="60375"/>
                </a:lnTo>
                <a:lnTo>
                  <a:pt x="1524889" y="50914"/>
                </a:lnTo>
                <a:lnTo>
                  <a:pt x="1292860" y="50914"/>
                </a:lnTo>
                <a:lnTo>
                  <a:pt x="1292860" y="49961"/>
                </a:lnTo>
                <a:lnTo>
                  <a:pt x="1402968" y="49961"/>
                </a:lnTo>
                <a:lnTo>
                  <a:pt x="1403858" y="49733"/>
                </a:lnTo>
                <a:lnTo>
                  <a:pt x="1524889" y="49733"/>
                </a:lnTo>
                <a:lnTo>
                  <a:pt x="1524889" y="40500"/>
                </a:lnTo>
                <a:lnTo>
                  <a:pt x="1522221" y="37769"/>
                </a:lnTo>
                <a:close/>
              </a:path>
              <a:path w="2536825" h="254635">
                <a:moveTo>
                  <a:pt x="1524889" y="49733"/>
                </a:moveTo>
                <a:lnTo>
                  <a:pt x="1403858" y="49733"/>
                </a:lnTo>
                <a:lnTo>
                  <a:pt x="1405255" y="49961"/>
                </a:lnTo>
                <a:lnTo>
                  <a:pt x="1512699" y="49961"/>
                </a:lnTo>
                <a:lnTo>
                  <a:pt x="1512699" y="50914"/>
                </a:lnTo>
                <a:lnTo>
                  <a:pt x="1524889" y="50914"/>
                </a:lnTo>
                <a:lnTo>
                  <a:pt x="1524889" y="49733"/>
                </a:lnTo>
                <a:close/>
              </a:path>
              <a:path w="2536825" h="254635">
                <a:moveTo>
                  <a:pt x="1400683" y="0"/>
                </a:moveTo>
                <a:lnTo>
                  <a:pt x="1379349" y="12407"/>
                </a:lnTo>
                <a:lnTo>
                  <a:pt x="1379601" y="14185"/>
                </a:lnTo>
                <a:lnTo>
                  <a:pt x="1389888" y="31457"/>
                </a:lnTo>
                <a:lnTo>
                  <a:pt x="1393063" y="37769"/>
                </a:lnTo>
                <a:lnTo>
                  <a:pt x="1422908" y="37769"/>
                </a:lnTo>
                <a:lnTo>
                  <a:pt x="1422808" y="36563"/>
                </a:lnTo>
                <a:lnTo>
                  <a:pt x="1406143" y="36563"/>
                </a:lnTo>
                <a:lnTo>
                  <a:pt x="1400810" y="25984"/>
                </a:lnTo>
                <a:lnTo>
                  <a:pt x="1394333" y="15151"/>
                </a:lnTo>
                <a:lnTo>
                  <a:pt x="1396491" y="14109"/>
                </a:lnTo>
                <a:lnTo>
                  <a:pt x="1410777" y="14109"/>
                </a:lnTo>
                <a:lnTo>
                  <a:pt x="1404112" y="3086"/>
                </a:lnTo>
                <a:lnTo>
                  <a:pt x="1402968" y="1079"/>
                </a:lnTo>
                <a:lnTo>
                  <a:pt x="1400683" y="0"/>
                </a:lnTo>
                <a:close/>
              </a:path>
              <a:path w="2536825" h="254635">
                <a:moveTo>
                  <a:pt x="1410777" y="14109"/>
                </a:moveTo>
                <a:lnTo>
                  <a:pt x="1396491" y="14109"/>
                </a:lnTo>
                <a:lnTo>
                  <a:pt x="1403719" y="25984"/>
                </a:lnTo>
                <a:lnTo>
                  <a:pt x="1408938" y="35153"/>
                </a:lnTo>
                <a:lnTo>
                  <a:pt x="1406143" y="36563"/>
                </a:lnTo>
                <a:lnTo>
                  <a:pt x="1422808" y="36563"/>
                </a:lnTo>
                <a:lnTo>
                  <a:pt x="1422654" y="34683"/>
                </a:lnTo>
                <a:lnTo>
                  <a:pt x="1414017" y="19469"/>
                </a:lnTo>
                <a:lnTo>
                  <a:pt x="1410777" y="14109"/>
                </a:lnTo>
                <a:close/>
              </a:path>
              <a:path w="2536825" h="254635">
                <a:moveTo>
                  <a:pt x="76326" y="15011"/>
                </a:moveTo>
                <a:lnTo>
                  <a:pt x="57150" y="15011"/>
                </a:lnTo>
                <a:lnTo>
                  <a:pt x="54356" y="17741"/>
                </a:lnTo>
                <a:lnTo>
                  <a:pt x="54356" y="228206"/>
                </a:lnTo>
                <a:lnTo>
                  <a:pt x="57150" y="230936"/>
                </a:lnTo>
                <a:lnTo>
                  <a:pt x="76326" y="230936"/>
                </a:lnTo>
                <a:lnTo>
                  <a:pt x="78994" y="228206"/>
                </a:lnTo>
                <a:lnTo>
                  <a:pt x="78994" y="218744"/>
                </a:lnTo>
                <a:lnTo>
                  <a:pt x="66548" y="218744"/>
                </a:lnTo>
                <a:lnTo>
                  <a:pt x="66548" y="27203"/>
                </a:lnTo>
                <a:lnTo>
                  <a:pt x="78994" y="27203"/>
                </a:lnTo>
                <a:lnTo>
                  <a:pt x="78994" y="17741"/>
                </a:lnTo>
                <a:lnTo>
                  <a:pt x="76326" y="15011"/>
                </a:lnTo>
                <a:close/>
              </a:path>
              <a:path w="2536825" h="254635">
                <a:moveTo>
                  <a:pt x="78994" y="27203"/>
                </a:moveTo>
                <a:lnTo>
                  <a:pt x="66801" y="27203"/>
                </a:lnTo>
                <a:lnTo>
                  <a:pt x="66801" y="218744"/>
                </a:lnTo>
                <a:lnTo>
                  <a:pt x="78994" y="218744"/>
                </a:lnTo>
                <a:lnTo>
                  <a:pt x="78994" y="27203"/>
                </a:lnTo>
                <a:close/>
              </a:path>
              <a:path w="2536825" h="254635">
                <a:moveTo>
                  <a:pt x="41401" y="7200"/>
                </a:moveTo>
                <a:lnTo>
                  <a:pt x="22225" y="7200"/>
                </a:lnTo>
                <a:lnTo>
                  <a:pt x="19558" y="9931"/>
                </a:lnTo>
                <a:lnTo>
                  <a:pt x="19555" y="105092"/>
                </a:lnTo>
                <a:lnTo>
                  <a:pt x="19303" y="120942"/>
                </a:lnTo>
                <a:lnTo>
                  <a:pt x="18414" y="159524"/>
                </a:lnTo>
                <a:lnTo>
                  <a:pt x="11302" y="208762"/>
                </a:lnTo>
                <a:lnTo>
                  <a:pt x="0" y="237274"/>
                </a:lnTo>
                <a:lnTo>
                  <a:pt x="1015" y="240512"/>
                </a:lnTo>
                <a:lnTo>
                  <a:pt x="3556" y="242112"/>
                </a:lnTo>
                <a:lnTo>
                  <a:pt x="6096" y="243649"/>
                </a:lnTo>
                <a:lnTo>
                  <a:pt x="11175" y="246595"/>
                </a:lnTo>
                <a:lnTo>
                  <a:pt x="16637" y="250164"/>
                </a:lnTo>
                <a:lnTo>
                  <a:pt x="18414" y="250444"/>
                </a:lnTo>
                <a:lnTo>
                  <a:pt x="21971" y="249402"/>
                </a:lnTo>
                <a:lnTo>
                  <a:pt x="23368" y="248145"/>
                </a:lnTo>
                <a:lnTo>
                  <a:pt x="24002" y="246494"/>
                </a:lnTo>
                <a:lnTo>
                  <a:pt x="28949" y="235127"/>
                </a:lnTo>
                <a:lnTo>
                  <a:pt x="15621" y="235127"/>
                </a:lnTo>
                <a:lnTo>
                  <a:pt x="14605" y="234480"/>
                </a:lnTo>
                <a:lnTo>
                  <a:pt x="18161" y="226225"/>
                </a:lnTo>
                <a:lnTo>
                  <a:pt x="22733" y="212725"/>
                </a:lnTo>
                <a:lnTo>
                  <a:pt x="29972" y="170345"/>
                </a:lnTo>
                <a:lnTo>
                  <a:pt x="31750" y="105092"/>
                </a:lnTo>
                <a:lnTo>
                  <a:pt x="31750" y="19392"/>
                </a:lnTo>
                <a:lnTo>
                  <a:pt x="44196" y="19392"/>
                </a:lnTo>
                <a:lnTo>
                  <a:pt x="44196" y="9931"/>
                </a:lnTo>
                <a:lnTo>
                  <a:pt x="41401" y="7200"/>
                </a:lnTo>
                <a:close/>
              </a:path>
              <a:path w="2536825" h="254635">
                <a:moveTo>
                  <a:pt x="44196" y="19392"/>
                </a:moveTo>
                <a:lnTo>
                  <a:pt x="32003" y="19392"/>
                </a:lnTo>
                <a:lnTo>
                  <a:pt x="32002" y="105092"/>
                </a:lnTo>
                <a:lnTo>
                  <a:pt x="31753" y="120942"/>
                </a:lnTo>
                <a:lnTo>
                  <a:pt x="30571" y="161505"/>
                </a:lnTo>
                <a:lnTo>
                  <a:pt x="26288" y="201828"/>
                </a:lnTo>
                <a:lnTo>
                  <a:pt x="15621" y="235127"/>
                </a:lnTo>
                <a:lnTo>
                  <a:pt x="28949" y="235127"/>
                </a:lnTo>
                <a:lnTo>
                  <a:pt x="40512" y="189039"/>
                </a:lnTo>
                <a:lnTo>
                  <a:pt x="43434" y="149479"/>
                </a:lnTo>
                <a:lnTo>
                  <a:pt x="43947" y="120942"/>
                </a:lnTo>
                <a:lnTo>
                  <a:pt x="44194" y="105092"/>
                </a:lnTo>
                <a:lnTo>
                  <a:pt x="44196" y="19392"/>
                </a:lnTo>
                <a:close/>
              </a:path>
            </a:pathLst>
          </a:custGeom>
          <a:solidFill>
            <a:srgbClr val="130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13196" y="5681802"/>
            <a:ext cx="2524125" cy="241935"/>
          </a:xfrm>
          <a:custGeom>
            <a:avLst/>
            <a:gdLst/>
            <a:ahLst/>
            <a:cxnLst/>
            <a:rect l="l" t="t" r="r" b="b"/>
            <a:pathLst>
              <a:path w="2524125" h="241935">
                <a:moveTo>
                  <a:pt x="737488" y="126631"/>
                </a:moveTo>
                <a:lnTo>
                  <a:pt x="526287" y="126631"/>
                </a:lnTo>
                <a:lnTo>
                  <a:pt x="526287" y="238975"/>
                </a:lnTo>
                <a:lnTo>
                  <a:pt x="539623" y="238975"/>
                </a:lnTo>
                <a:lnTo>
                  <a:pt x="539623" y="138442"/>
                </a:lnTo>
                <a:lnTo>
                  <a:pt x="737488" y="138442"/>
                </a:lnTo>
                <a:lnTo>
                  <a:pt x="737488" y="126631"/>
                </a:lnTo>
                <a:close/>
              </a:path>
              <a:path w="2524125" h="241935">
                <a:moveTo>
                  <a:pt x="677545" y="223443"/>
                </a:moveTo>
                <a:lnTo>
                  <a:pt x="678687" y="227825"/>
                </a:lnTo>
                <a:lnTo>
                  <a:pt x="679579" y="232308"/>
                </a:lnTo>
                <a:lnTo>
                  <a:pt x="680211" y="236855"/>
                </a:lnTo>
                <a:lnTo>
                  <a:pt x="696247" y="236731"/>
                </a:lnTo>
                <a:lnTo>
                  <a:pt x="734466" y="224269"/>
                </a:lnTo>
                <a:lnTo>
                  <a:pt x="712977" y="224269"/>
                </a:lnTo>
                <a:lnTo>
                  <a:pt x="690689" y="223997"/>
                </a:lnTo>
                <a:lnTo>
                  <a:pt x="683879" y="223767"/>
                </a:lnTo>
                <a:lnTo>
                  <a:pt x="677545" y="223443"/>
                </a:lnTo>
                <a:close/>
              </a:path>
              <a:path w="2524125" h="241935">
                <a:moveTo>
                  <a:pt x="737488" y="138442"/>
                </a:moveTo>
                <a:lnTo>
                  <a:pt x="724280" y="138442"/>
                </a:lnTo>
                <a:lnTo>
                  <a:pt x="724280" y="214198"/>
                </a:lnTo>
                <a:lnTo>
                  <a:pt x="723010" y="218465"/>
                </a:lnTo>
                <a:lnTo>
                  <a:pt x="720344" y="220700"/>
                </a:lnTo>
                <a:lnTo>
                  <a:pt x="717803" y="223113"/>
                </a:lnTo>
                <a:lnTo>
                  <a:pt x="712977" y="224269"/>
                </a:lnTo>
                <a:lnTo>
                  <a:pt x="734466" y="224269"/>
                </a:lnTo>
                <a:lnTo>
                  <a:pt x="736371" y="220866"/>
                </a:lnTo>
                <a:lnTo>
                  <a:pt x="737465" y="208902"/>
                </a:lnTo>
                <a:lnTo>
                  <a:pt x="737488" y="138442"/>
                </a:lnTo>
                <a:close/>
              </a:path>
              <a:path w="2524125" h="241935">
                <a:moveTo>
                  <a:pt x="685546" y="158699"/>
                </a:moveTo>
                <a:lnTo>
                  <a:pt x="578230" y="158699"/>
                </a:lnTo>
                <a:lnTo>
                  <a:pt x="578230" y="208902"/>
                </a:lnTo>
                <a:lnTo>
                  <a:pt x="685546" y="208902"/>
                </a:lnTo>
                <a:lnTo>
                  <a:pt x="685546" y="197713"/>
                </a:lnTo>
                <a:lnTo>
                  <a:pt x="590930" y="197713"/>
                </a:lnTo>
                <a:lnTo>
                  <a:pt x="590930" y="170002"/>
                </a:lnTo>
                <a:lnTo>
                  <a:pt x="685546" y="170002"/>
                </a:lnTo>
                <a:lnTo>
                  <a:pt x="685546" y="158699"/>
                </a:lnTo>
                <a:close/>
              </a:path>
              <a:path w="2524125" h="241935">
                <a:moveTo>
                  <a:pt x="685546" y="170002"/>
                </a:moveTo>
                <a:lnTo>
                  <a:pt x="672846" y="170002"/>
                </a:lnTo>
                <a:lnTo>
                  <a:pt x="672846" y="197713"/>
                </a:lnTo>
                <a:lnTo>
                  <a:pt x="685546" y="197713"/>
                </a:lnTo>
                <a:lnTo>
                  <a:pt x="685546" y="170002"/>
                </a:lnTo>
                <a:close/>
              </a:path>
              <a:path w="2524125" h="241935">
                <a:moveTo>
                  <a:pt x="916685" y="137071"/>
                </a:moveTo>
                <a:lnTo>
                  <a:pt x="903224" y="137071"/>
                </a:lnTo>
                <a:lnTo>
                  <a:pt x="902108" y="156907"/>
                </a:lnTo>
                <a:lnTo>
                  <a:pt x="898398" y="173667"/>
                </a:lnTo>
                <a:lnTo>
                  <a:pt x="871452" y="206927"/>
                </a:lnTo>
                <a:lnTo>
                  <a:pt x="833403" y="221967"/>
                </a:lnTo>
                <a:lnTo>
                  <a:pt x="807211" y="228041"/>
                </a:lnTo>
                <a:lnTo>
                  <a:pt x="810005" y="232422"/>
                </a:lnTo>
                <a:lnTo>
                  <a:pt x="812292" y="236651"/>
                </a:lnTo>
                <a:lnTo>
                  <a:pt x="814070" y="240715"/>
                </a:lnTo>
                <a:lnTo>
                  <a:pt x="847574" y="231774"/>
                </a:lnTo>
                <a:lnTo>
                  <a:pt x="873982" y="220611"/>
                </a:lnTo>
                <a:lnTo>
                  <a:pt x="893294" y="207229"/>
                </a:lnTo>
                <a:lnTo>
                  <a:pt x="905509" y="191630"/>
                </a:lnTo>
                <a:lnTo>
                  <a:pt x="935035" y="191630"/>
                </a:lnTo>
                <a:lnTo>
                  <a:pt x="910589" y="180187"/>
                </a:lnTo>
                <a:lnTo>
                  <a:pt x="913114" y="171019"/>
                </a:lnTo>
                <a:lnTo>
                  <a:pt x="914971" y="160777"/>
                </a:lnTo>
                <a:lnTo>
                  <a:pt x="916162" y="149460"/>
                </a:lnTo>
                <a:lnTo>
                  <a:pt x="916685" y="137071"/>
                </a:lnTo>
                <a:close/>
              </a:path>
              <a:path w="2524125" h="241935">
                <a:moveTo>
                  <a:pt x="996823" y="5842"/>
                </a:moveTo>
                <a:lnTo>
                  <a:pt x="947267" y="9651"/>
                </a:lnTo>
                <a:lnTo>
                  <a:pt x="896318" y="12393"/>
                </a:lnTo>
                <a:lnTo>
                  <a:pt x="843964" y="14066"/>
                </a:lnTo>
                <a:lnTo>
                  <a:pt x="790194" y="14668"/>
                </a:lnTo>
                <a:lnTo>
                  <a:pt x="790111" y="106870"/>
                </a:lnTo>
                <a:lnTo>
                  <a:pt x="787265" y="162501"/>
                </a:lnTo>
                <a:lnTo>
                  <a:pt x="777242" y="203928"/>
                </a:lnTo>
                <a:lnTo>
                  <a:pt x="764031" y="231267"/>
                </a:lnTo>
                <a:lnTo>
                  <a:pt x="765175" y="232016"/>
                </a:lnTo>
                <a:lnTo>
                  <a:pt x="770001" y="235331"/>
                </a:lnTo>
                <a:lnTo>
                  <a:pt x="773556" y="238061"/>
                </a:lnTo>
                <a:lnTo>
                  <a:pt x="775970" y="240220"/>
                </a:lnTo>
                <a:lnTo>
                  <a:pt x="783784" y="224830"/>
                </a:lnTo>
                <a:lnTo>
                  <a:pt x="798322" y="181190"/>
                </a:lnTo>
                <a:lnTo>
                  <a:pt x="803572" y="125078"/>
                </a:lnTo>
                <a:lnTo>
                  <a:pt x="803909" y="27216"/>
                </a:lnTo>
                <a:lnTo>
                  <a:pt x="855013" y="26080"/>
                </a:lnTo>
                <a:lnTo>
                  <a:pt x="904890" y="24293"/>
                </a:lnTo>
                <a:lnTo>
                  <a:pt x="953553" y="21856"/>
                </a:lnTo>
                <a:lnTo>
                  <a:pt x="1001013" y="18770"/>
                </a:lnTo>
                <a:lnTo>
                  <a:pt x="996823" y="5842"/>
                </a:lnTo>
                <a:close/>
              </a:path>
              <a:path w="2524125" h="241935">
                <a:moveTo>
                  <a:pt x="935035" y="191630"/>
                </a:moveTo>
                <a:lnTo>
                  <a:pt x="905509" y="191630"/>
                </a:lnTo>
                <a:lnTo>
                  <a:pt x="929086" y="202988"/>
                </a:lnTo>
                <a:lnTo>
                  <a:pt x="952198" y="214583"/>
                </a:lnTo>
                <a:lnTo>
                  <a:pt x="974859" y="226415"/>
                </a:lnTo>
                <a:lnTo>
                  <a:pt x="997079" y="238480"/>
                </a:lnTo>
                <a:lnTo>
                  <a:pt x="1004951" y="226174"/>
                </a:lnTo>
                <a:lnTo>
                  <a:pt x="983545" y="215236"/>
                </a:lnTo>
                <a:lnTo>
                  <a:pt x="960612" y="203898"/>
                </a:lnTo>
                <a:lnTo>
                  <a:pt x="936353" y="192246"/>
                </a:lnTo>
                <a:lnTo>
                  <a:pt x="935035" y="191630"/>
                </a:lnTo>
                <a:close/>
              </a:path>
              <a:path w="2524125" h="241935">
                <a:moveTo>
                  <a:pt x="982599" y="106870"/>
                </a:moveTo>
                <a:lnTo>
                  <a:pt x="835151" y="106870"/>
                </a:lnTo>
                <a:lnTo>
                  <a:pt x="835151" y="189014"/>
                </a:lnTo>
                <a:lnTo>
                  <a:pt x="848740" y="189014"/>
                </a:lnTo>
                <a:lnTo>
                  <a:pt x="848740" y="118808"/>
                </a:lnTo>
                <a:lnTo>
                  <a:pt x="982599" y="118808"/>
                </a:lnTo>
                <a:lnTo>
                  <a:pt x="982599" y="106870"/>
                </a:lnTo>
                <a:close/>
              </a:path>
              <a:path w="2524125" h="241935">
                <a:moveTo>
                  <a:pt x="982599" y="118808"/>
                </a:moveTo>
                <a:lnTo>
                  <a:pt x="969136" y="118808"/>
                </a:lnTo>
                <a:lnTo>
                  <a:pt x="969136" y="189014"/>
                </a:lnTo>
                <a:lnTo>
                  <a:pt x="982599" y="189014"/>
                </a:lnTo>
                <a:lnTo>
                  <a:pt x="982599" y="118808"/>
                </a:lnTo>
                <a:close/>
              </a:path>
              <a:path w="2524125" h="241935">
                <a:moveTo>
                  <a:pt x="915415" y="72948"/>
                </a:moveTo>
                <a:lnTo>
                  <a:pt x="901953" y="72948"/>
                </a:lnTo>
                <a:lnTo>
                  <a:pt x="901953" y="106870"/>
                </a:lnTo>
                <a:lnTo>
                  <a:pt x="915415" y="106870"/>
                </a:lnTo>
                <a:lnTo>
                  <a:pt x="915415" y="72948"/>
                </a:lnTo>
                <a:close/>
              </a:path>
              <a:path w="2524125" h="241935">
                <a:moveTo>
                  <a:pt x="1000125" y="60769"/>
                </a:moveTo>
                <a:lnTo>
                  <a:pt x="819911" y="60769"/>
                </a:lnTo>
                <a:lnTo>
                  <a:pt x="819911" y="72948"/>
                </a:lnTo>
                <a:lnTo>
                  <a:pt x="1000125" y="72948"/>
                </a:lnTo>
                <a:lnTo>
                  <a:pt x="1000125" y="60769"/>
                </a:lnTo>
                <a:close/>
              </a:path>
              <a:path w="2524125" h="241935">
                <a:moveTo>
                  <a:pt x="915415" y="32067"/>
                </a:moveTo>
                <a:lnTo>
                  <a:pt x="901953" y="32067"/>
                </a:lnTo>
                <a:lnTo>
                  <a:pt x="901953" y="60769"/>
                </a:lnTo>
                <a:lnTo>
                  <a:pt x="915415" y="60769"/>
                </a:lnTo>
                <a:lnTo>
                  <a:pt x="915415" y="32067"/>
                </a:lnTo>
                <a:close/>
              </a:path>
              <a:path w="2524125" h="241935">
                <a:moveTo>
                  <a:pt x="1847850" y="106870"/>
                </a:moveTo>
                <a:lnTo>
                  <a:pt x="1834517" y="106870"/>
                </a:lnTo>
                <a:lnTo>
                  <a:pt x="1834517" y="239966"/>
                </a:lnTo>
                <a:lnTo>
                  <a:pt x="1847850" y="239966"/>
                </a:lnTo>
                <a:lnTo>
                  <a:pt x="1847850" y="182181"/>
                </a:lnTo>
                <a:lnTo>
                  <a:pt x="1991868" y="182181"/>
                </a:lnTo>
                <a:lnTo>
                  <a:pt x="1991868" y="170256"/>
                </a:lnTo>
                <a:lnTo>
                  <a:pt x="1847850" y="170256"/>
                </a:lnTo>
                <a:lnTo>
                  <a:pt x="1847850" y="136817"/>
                </a:lnTo>
                <a:lnTo>
                  <a:pt x="1991868" y="136817"/>
                </a:lnTo>
                <a:lnTo>
                  <a:pt x="1991868" y="124891"/>
                </a:lnTo>
                <a:lnTo>
                  <a:pt x="1847850" y="124891"/>
                </a:lnTo>
                <a:lnTo>
                  <a:pt x="1847850" y="106870"/>
                </a:lnTo>
                <a:close/>
              </a:path>
              <a:path w="2524125" h="241935">
                <a:moveTo>
                  <a:pt x="1924050" y="221576"/>
                </a:moveTo>
                <a:lnTo>
                  <a:pt x="1925447" y="225221"/>
                </a:lnTo>
                <a:lnTo>
                  <a:pt x="1926589" y="229819"/>
                </a:lnTo>
                <a:lnTo>
                  <a:pt x="1927605" y="235369"/>
                </a:lnTo>
                <a:lnTo>
                  <a:pt x="1947036" y="235245"/>
                </a:lnTo>
                <a:lnTo>
                  <a:pt x="1985168" y="227728"/>
                </a:lnTo>
                <a:lnTo>
                  <a:pt x="1988480" y="222161"/>
                </a:lnTo>
                <a:lnTo>
                  <a:pt x="1966595" y="222161"/>
                </a:lnTo>
                <a:lnTo>
                  <a:pt x="1940274" y="221948"/>
                </a:lnTo>
                <a:lnTo>
                  <a:pt x="1924050" y="221576"/>
                </a:lnTo>
                <a:close/>
              </a:path>
              <a:path w="2524125" h="241935">
                <a:moveTo>
                  <a:pt x="1991868" y="182181"/>
                </a:moveTo>
                <a:lnTo>
                  <a:pt x="1978532" y="182181"/>
                </a:lnTo>
                <a:lnTo>
                  <a:pt x="1978532" y="211010"/>
                </a:lnTo>
                <a:lnTo>
                  <a:pt x="1977135" y="215607"/>
                </a:lnTo>
                <a:lnTo>
                  <a:pt x="1974217" y="218097"/>
                </a:lnTo>
                <a:lnTo>
                  <a:pt x="1971548" y="220827"/>
                </a:lnTo>
                <a:lnTo>
                  <a:pt x="1966595" y="222161"/>
                </a:lnTo>
                <a:lnTo>
                  <a:pt x="1988480" y="222161"/>
                </a:lnTo>
                <a:lnTo>
                  <a:pt x="1990482" y="218795"/>
                </a:lnTo>
                <a:lnTo>
                  <a:pt x="1991868" y="206286"/>
                </a:lnTo>
                <a:lnTo>
                  <a:pt x="1991868" y="182181"/>
                </a:lnTo>
                <a:close/>
              </a:path>
              <a:path w="2524125" h="241935">
                <a:moveTo>
                  <a:pt x="1991868" y="136817"/>
                </a:moveTo>
                <a:lnTo>
                  <a:pt x="1978532" y="136817"/>
                </a:lnTo>
                <a:lnTo>
                  <a:pt x="1978532" y="170256"/>
                </a:lnTo>
                <a:lnTo>
                  <a:pt x="1991868" y="170256"/>
                </a:lnTo>
                <a:lnTo>
                  <a:pt x="1991868" y="136817"/>
                </a:lnTo>
                <a:close/>
              </a:path>
              <a:path w="2524125" h="241935">
                <a:moveTo>
                  <a:pt x="1878967" y="46228"/>
                </a:moveTo>
                <a:lnTo>
                  <a:pt x="1863471" y="46228"/>
                </a:lnTo>
                <a:lnTo>
                  <a:pt x="1847036" y="70578"/>
                </a:lnTo>
                <a:lnTo>
                  <a:pt x="1828196" y="93794"/>
                </a:lnTo>
                <a:lnTo>
                  <a:pt x="1806928" y="115874"/>
                </a:lnTo>
                <a:lnTo>
                  <a:pt x="1783206" y="136817"/>
                </a:lnTo>
                <a:lnTo>
                  <a:pt x="1786635" y="140462"/>
                </a:lnTo>
                <a:lnTo>
                  <a:pt x="1789810" y="144106"/>
                </a:lnTo>
                <a:lnTo>
                  <a:pt x="1792731" y="147764"/>
                </a:lnTo>
                <a:lnTo>
                  <a:pt x="1804279" y="137236"/>
                </a:lnTo>
                <a:lnTo>
                  <a:pt x="1815101" y="126912"/>
                </a:lnTo>
                <a:lnTo>
                  <a:pt x="1825184" y="116790"/>
                </a:lnTo>
                <a:lnTo>
                  <a:pt x="1834517" y="106870"/>
                </a:lnTo>
                <a:lnTo>
                  <a:pt x="1847850" y="106870"/>
                </a:lnTo>
                <a:lnTo>
                  <a:pt x="1847850" y="91833"/>
                </a:lnTo>
                <a:lnTo>
                  <a:pt x="1991868" y="91833"/>
                </a:lnTo>
                <a:lnTo>
                  <a:pt x="1991868" y="79908"/>
                </a:lnTo>
                <a:lnTo>
                  <a:pt x="1856358" y="79908"/>
                </a:lnTo>
                <a:lnTo>
                  <a:pt x="1862498" y="71509"/>
                </a:lnTo>
                <a:lnTo>
                  <a:pt x="1868329" y="63096"/>
                </a:lnTo>
                <a:lnTo>
                  <a:pt x="1873826" y="54669"/>
                </a:lnTo>
                <a:lnTo>
                  <a:pt x="1878967" y="46228"/>
                </a:lnTo>
                <a:close/>
              </a:path>
              <a:path w="2524125" h="241935">
                <a:moveTo>
                  <a:pt x="1991868" y="91833"/>
                </a:moveTo>
                <a:lnTo>
                  <a:pt x="1978532" y="91833"/>
                </a:lnTo>
                <a:lnTo>
                  <a:pt x="1978532" y="124891"/>
                </a:lnTo>
                <a:lnTo>
                  <a:pt x="1991868" y="124891"/>
                </a:lnTo>
                <a:lnTo>
                  <a:pt x="1991868" y="91833"/>
                </a:lnTo>
                <a:close/>
              </a:path>
              <a:path w="2524125" h="241935">
                <a:moveTo>
                  <a:pt x="2020951" y="34048"/>
                </a:moveTo>
                <a:lnTo>
                  <a:pt x="1792731" y="34048"/>
                </a:lnTo>
                <a:lnTo>
                  <a:pt x="1792731" y="46228"/>
                </a:lnTo>
                <a:lnTo>
                  <a:pt x="2020951" y="46228"/>
                </a:lnTo>
                <a:lnTo>
                  <a:pt x="2020951" y="34048"/>
                </a:lnTo>
                <a:close/>
              </a:path>
              <a:path w="2524125" h="241935">
                <a:moveTo>
                  <a:pt x="1888108" y="0"/>
                </a:moveTo>
                <a:lnTo>
                  <a:pt x="1884084" y="8513"/>
                </a:lnTo>
                <a:lnTo>
                  <a:pt x="1879822" y="17024"/>
                </a:lnTo>
                <a:lnTo>
                  <a:pt x="1875321" y="25535"/>
                </a:lnTo>
                <a:lnTo>
                  <a:pt x="1870582" y="34048"/>
                </a:lnTo>
                <a:lnTo>
                  <a:pt x="1886079" y="34048"/>
                </a:lnTo>
                <a:lnTo>
                  <a:pt x="1889413" y="27895"/>
                </a:lnTo>
                <a:lnTo>
                  <a:pt x="1893141" y="20750"/>
                </a:lnTo>
                <a:lnTo>
                  <a:pt x="1897274" y="12612"/>
                </a:lnTo>
                <a:lnTo>
                  <a:pt x="1901825" y="3479"/>
                </a:lnTo>
                <a:lnTo>
                  <a:pt x="1888108" y="0"/>
                </a:lnTo>
                <a:close/>
              </a:path>
              <a:path w="2524125" h="241935">
                <a:moveTo>
                  <a:pt x="2393317" y="41884"/>
                </a:moveTo>
                <a:lnTo>
                  <a:pt x="2303526" y="41884"/>
                </a:lnTo>
                <a:lnTo>
                  <a:pt x="2303526" y="236613"/>
                </a:lnTo>
                <a:lnTo>
                  <a:pt x="2316733" y="236613"/>
                </a:lnTo>
                <a:lnTo>
                  <a:pt x="2316733" y="214490"/>
                </a:lnTo>
                <a:lnTo>
                  <a:pt x="2393317" y="214490"/>
                </a:lnTo>
                <a:lnTo>
                  <a:pt x="2393317" y="202565"/>
                </a:lnTo>
                <a:lnTo>
                  <a:pt x="2316733" y="202565"/>
                </a:lnTo>
                <a:lnTo>
                  <a:pt x="2316733" y="133591"/>
                </a:lnTo>
                <a:lnTo>
                  <a:pt x="2393317" y="133591"/>
                </a:lnTo>
                <a:lnTo>
                  <a:pt x="2393317" y="121539"/>
                </a:lnTo>
                <a:lnTo>
                  <a:pt x="2316733" y="121539"/>
                </a:lnTo>
                <a:lnTo>
                  <a:pt x="2316733" y="54178"/>
                </a:lnTo>
                <a:lnTo>
                  <a:pt x="2393317" y="54178"/>
                </a:lnTo>
                <a:lnTo>
                  <a:pt x="2393317" y="41884"/>
                </a:lnTo>
                <a:close/>
              </a:path>
              <a:path w="2524125" h="241935">
                <a:moveTo>
                  <a:pt x="2393317" y="214490"/>
                </a:moveTo>
                <a:lnTo>
                  <a:pt x="2380106" y="214490"/>
                </a:lnTo>
                <a:lnTo>
                  <a:pt x="2380106" y="234873"/>
                </a:lnTo>
                <a:lnTo>
                  <a:pt x="2393317" y="234873"/>
                </a:lnTo>
                <a:lnTo>
                  <a:pt x="2393317" y="214490"/>
                </a:lnTo>
                <a:close/>
              </a:path>
              <a:path w="2524125" h="241935">
                <a:moveTo>
                  <a:pt x="2393317" y="133591"/>
                </a:moveTo>
                <a:lnTo>
                  <a:pt x="2380106" y="133591"/>
                </a:lnTo>
                <a:lnTo>
                  <a:pt x="2380106" y="202565"/>
                </a:lnTo>
                <a:lnTo>
                  <a:pt x="2393317" y="202565"/>
                </a:lnTo>
                <a:lnTo>
                  <a:pt x="2393317" y="133591"/>
                </a:lnTo>
                <a:close/>
              </a:path>
              <a:path w="2524125" h="241935">
                <a:moveTo>
                  <a:pt x="2393317" y="54178"/>
                </a:moveTo>
                <a:lnTo>
                  <a:pt x="2380106" y="54178"/>
                </a:lnTo>
                <a:lnTo>
                  <a:pt x="2380106" y="121539"/>
                </a:lnTo>
                <a:lnTo>
                  <a:pt x="2393317" y="121539"/>
                </a:lnTo>
                <a:lnTo>
                  <a:pt x="2393317" y="54178"/>
                </a:lnTo>
                <a:close/>
              </a:path>
              <a:path w="2524125" h="241935">
                <a:moveTo>
                  <a:pt x="2341118" y="1244"/>
                </a:moveTo>
                <a:lnTo>
                  <a:pt x="2338756" y="10355"/>
                </a:lnTo>
                <a:lnTo>
                  <a:pt x="2336038" y="20164"/>
                </a:lnTo>
                <a:lnTo>
                  <a:pt x="2332938" y="30673"/>
                </a:lnTo>
                <a:lnTo>
                  <a:pt x="2329433" y="41884"/>
                </a:lnTo>
                <a:lnTo>
                  <a:pt x="2342769" y="41884"/>
                </a:lnTo>
                <a:lnTo>
                  <a:pt x="2344293" y="37401"/>
                </a:lnTo>
                <a:lnTo>
                  <a:pt x="2346579" y="30073"/>
                </a:lnTo>
                <a:lnTo>
                  <a:pt x="2349880" y="19888"/>
                </a:lnTo>
                <a:lnTo>
                  <a:pt x="2352167" y="12420"/>
                </a:lnTo>
                <a:lnTo>
                  <a:pt x="2354960" y="4229"/>
                </a:lnTo>
                <a:lnTo>
                  <a:pt x="2341118" y="1244"/>
                </a:lnTo>
                <a:close/>
              </a:path>
              <a:path w="2524125" h="241935">
                <a:moveTo>
                  <a:pt x="1120775" y="41884"/>
                </a:moveTo>
                <a:lnTo>
                  <a:pt x="1030985" y="41884"/>
                </a:lnTo>
                <a:lnTo>
                  <a:pt x="1030985" y="236613"/>
                </a:lnTo>
                <a:lnTo>
                  <a:pt x="1044194" y="236613"/>
                </a:lnTo>
                <a:lnTo>
                  <a:pt x="1044194" y="214490"/>
                </a:lnTo>
                <a:lnTo>
                  <a:pt x="1120775" y="214490"/>
                </a:lnTo>
                <a:lnTo>
                  <a:pt x="1120775" y="202565"/>
                </a:lnTo>
                <a:lnTo>
                  <a:pt x="1044194" y="202565"/>
                </a:lnTo>
                <a:lnTo>
                  <a:pt x="1044194" y="133591"/>
                </a:lnTo>
                <a:lnTo>
                  <a:pt x="1120775" y="133591"/>
                </a:lnTo>
                <a:lnTo>
                  <a:pt x="1120775" y="121539"/>
                </a:lnTo>
                <a:lnTo>
                  <a:pt x="1044194" y="121539"/>
                </a:lnTo>
                <a:lnTo>
                  <a:pt x="1044194" y="54178"/>
                </a:lnTo>
                <a:lnTo>
                  <a:pt x="1120775" y="54178"/>
                </a:lnTo>
                <a:lnTo>
                  <a:pt x="1120775" y="41884"/>
                </a:lnTo>
                <a:close/>
              </a:path>
              <a:path w="2524125" h="241935">
                <a:moveTo>
                  <a:pt x="1120775" y="214490"/>
                </a:moveTo>
                <a:lnTo>
                  <a:pt x="1107567" y="214490"/>
                </a:lnTo>
                <a:lnTo>
                  <a:pt x="1107567" y="234873"/>
                </a:lnTo>
                <a:lnTo>
                  <a:pt x="1120775" y="234873"/>
                </a:lnTo>
                <a:lnTo>
                  <a:pt x="1120775" y="214490"/>
                </a:lnTo>
                <a:close/>
              </a:path>
              <a:path w="2524125" h="241935">
                <a:moveTo>
                  <a:pt x="1120775" y="133591"/>
                </a:moveTo>
                <a:lnTo>
                  <a:pt x="1107567" y="133591"/>
                </a:lnTo>
                <a:lnTo>
                  <a:pt x="1107567" y="202565"/>
                </a:lnTo>
                <a:lnTo>
                  <a:pt x="1120775" y="202565"/>
                </a:lnTo>
                <a:lnTo>
                  <a:pt x="1120775" y="133591"/>
                </a:lnTo>
                <a:close/>
              </a:path>
              <a:path w="2524125" h="241935">
                <a:moveTo>
                  <a:pt x="1120775" y="54178"/>
                </a:moveTo>
                <a:lnTo>
                  <a:pt x="1107567" y="54178"/>
                </a:lnTo>
                <a:lnTo>
                  <a:pt x="1107567" y="121539"/>
                </a:lnTo>
                <a:lnTo>
                  <a:pt x="1120775" y="121539"/>
                </a:lnTo>
                <a:lnTo>
                  <a:pt x="1120775" y="54178"/>
                </a:lnTo>
                <a:close/>
              </a:path>
              <a:path w="2524125" h="241935">
                <a:moveTo>
                  <a:pt x="1068577" y="1244"/>
                </a:moveTo>
                <a:lnTo>
                  <a:pt x="1066216" y="10355"/>
                </a:lnTo>
                <a:lnTo>
                  <a:pt x="1063497" y="20164"/>
                </a:lnTo>
                <a:lnTo>
                  <a:pt x="1060398" y="30673"/>
                </a:lnTo>
                <a:lnTo>
                  <a:pt x="1056894" y="41884"/>
                </a:lnTo>
                <a:lnTo>
                  <a:pt x="1070228" y="41884"/>
                </a:lnTo>
                <a:lnTo>
                  <a:pt x="1071752" y="37401"/>
                </a:lnTo>
                <a:lnTo>
                  <a:pt x="1074038" y="30073"/>
                </a:lnTo>
                <a:lnTo>
                  <a:pt x="1077340" y="19888"/>
                </a:lnTo>
                <a:lnTo>
                  <a:pt x="1079629" y="12420"/>
                </a:lnTo>
                <a:lnTo>
                  <a:pt x="1082421" y="4229"/>
                </a:lnTo>
                <a:lnTo>
                  <a:pt x="1068577" y="1244"/>
                </a:lnTo>
                <a:close/>
              </a:path>
              <a:path w="2524125" h="241935">
                <a:moveTo>
                  <a:pt x="1352930" y="110109"/>
                </a:moveTo>
                <a:lnTo>
                  <a:pt x="1340738" y="116560"/>
                </a:lnTo>
                <a:lnTo>
                  <a:pt x="1351359" y="136320"/>
                </a:lnTo>
                <a:lnTo>
                  <a:pt x="1362265" y="153595"/>
                </a:lnTo>
                <a:lnTo>
                  <a:pt x="1373457" y="168386"/>
                </a:lnTo>
                <a:lnTo>
                  <a:pt x="1384934" y="180695"/>
                </a:lnTo>
                <a:lnTo>
                  <a:pt x="1366960" y="192823"/>
                </a:lnTo>
                <a:lnTo>
                  <a:pt x="1343152" y="204363"/>
                </a:lnTo>
                <a:lnTo>
                  <a:pt x="1313533" y="215315"/>
                </a:lnTo>
                <a:lnTo>
                  <a:pt x="1278127" y="225679"/>
                </a:lnTo>
                <a:lnTo>
                  <a:pt x="1285748" y="239966"/>
                </a:lnTo>
                <a:lnTo>
                  <a:pt x="1321986" y="228238"/>
                </a:lnTo>
                <a:lnTo>
                  <a:pt x="1352391" y="216046"/>
                </a:lnTo>
                <a:lnTo>
                  <a:pt x="1376937" y="203386"/>
                </a:lnTo>
                <a:lnTo>
                  <a:pt x="1395602" y="190258"/>
                </a:lnTo>
                <a:lnTo>
                  <a:pt x="1421077" y="190258"/>
                </a:lnTo>
                <a:lnTo>
                  <a:pt x="1406398" y="180441"/>
                </a:lnTo>
                <a:lnTo>
                  <a:pt x="1414747" y="171246"/>
                </a:lnTo>
                <a:lnTo>
                  <a:pt x="1395602" y="171246"/>
                </a:lnTo>
                <a:lnTo>
                  <a:pt x="1384006" y="158945"/>
                </a:lnTo>
                <a:lnTo>
                  <a:pt x="1373028" y="144654"/>
                </a:lnTo>
                <a:lnTo>
                  <a:pt x="1362670" y="128375"/>
                </a:lnTo>
                <a:lnTo>
                  <a:pt x="1352930" y="110109"/>
                </a:lnTo>
                <a:close/>
              </a:path>
              <a:path w="2524125" h="241935">
                <a:moveTo>
                  <a:pt x="1421077" y="190258"/>
                </a:moveTo>
                <a:lnTo>
                  <a:pt x="1395602" y="190258"/>
                </a:lnTo>
                <a:lnTo>
                  <a:pt x="1414867" y="203577"/>
                </a:lnTo>
                <a:lnTo>
                  <a:pt x="1439322" y="215949"/>
                </a:lnTo>
                <a:lnTo>
                  <a:pt x="1468969" y="227375"/>
                </a:lnTo>
                <a:lnTo>
                  <a:pt x="1503806" y="237858"/>
                </a:lnTo>
                <a:lnTo>
                  <a:pt x="1506727" y="231635"/>
                </a:lnTo>
                <a:lnTo>
                  <a:pt x="1509395" y="226834"/>
                </a:lnTo>
                <a:lnTo>
                  <a:pt x="1511429" y="223443"/>
                </a:lnTo>
                <a:lnTo>
                  <a:pt x="1478068" y="214742"/>
                </a:lnTo>
                <a:lnTo>
                  <a:pt x="1449435" y="204676"/>
                </a:lnTo>
                <a:lnTo>
                  <a:pt x="1425541" y="193243"/>
                </a:lnTo>
                <a:lnTo>
                  <a:pt x="1421077" y="190258"/>
                </a:lnTo>
                <a:close/>
              </a:path>
              <a:path w="2524125" h="241935">
                <a:moveTo>
                  <a:pt x="1437385" y="108115"/>
                </a:moveTo>
                <a:lnTo>
                  <a:pt x="1427428" y="128048"/>
                </a:lnTo>
                <a:lnTo>
                  <a:pt x="1417161" y="145214"/>
                </a:lnTo>
                <a:lnTo>
                  <a:pt x="1406560" y="159614"/>
                </a:lnTo>
                <a:lnTo>
                  <a:pt x="1395602" y="171246"/>
                </a:lnTo>
                <a:lnTo>
                  <a:pt x="1414747" y="171246"/>
                </a:lnTo>
                <a:lnTo>
                  <a:pt x="1418139" y="167511"/>
                </a:lnTo>
                <a:lnTo>
                  <a:pt x="1429369" y="152077"/>
                </a:lnTo>
                <a:lnTo>
                  <a:pt x="1440098" y="134141"/>
                </a:lnTo>
                <a:lnTo>
                  <a:pt x="1450339" y="113703"/>
                </a:lnTo>
                <a:lnTo>
                  <a:pt x="1437385" y="108115"/>
                </a:lnTo>
                <a:close/>
              </a:path>
              <a:path w="2524125" h="241935">
                <a:moveTo>
                  <a:pt x="1356232" y="65620"/>
                </a:moveTo>
                <a:lnTo>
                  <a:pt x="1338493" y="80968"/>
                </a:lnTo>
                <a:lnTo>
                  <a:pt x="1320324" y="95196"/>
                </a:lnTo>
                <a:lnTo>
                  <a:pt x="1301726" y="108304"/>
                </a:lnTo>
                <a:lnTo>
                  <a:pt x="1282700" y="120294"/>
                </a:lnTo>
                <a:lnTo>
                  <a:pt x="1286509" y="125095"/>
                </a:lnTo>
                <a:lnTo>
                  <a:pt x="1289557" y="129362"/>
                </a:lnTo>
                <a:lnTo>
                  <a:pt x="1291717" y="133096"/>
                </a:lnTo>
                <a:lnTo>
                  <a:pt x="1311933" y="119075"/>
                </a:lnTo>
                <a:lnTo>
                  <a:pt x="1331245" y="104978"/>
                </a:lnTo>
                <a:lnTo>
                  <a:pt x="1349652" y="90805"/>
                </a:lnTo>
                <a:lnTo>
                  <a:pt x="1367154" y="76555"/>
                </a:lnTo>
                <a:lnTo>
                  <a:pt x="1356232" y="65620"/>
                </a:lnTo>
                <a:close/>
              </a:path>
              <a:path w="2524125" h="241935">
                <a:moveTo>
                  <a:pt x="1433322" y="65862"/>
                </a:moveTo>
                <a:lnTo>
                  <a:pt x="1424431" y="76301"/>
                </a:lnTo>
                <a:lnTo>
                  <a:pt x="1444458" y="89569"/>
                </a:lnTo>
                <a:lnTo>
                  <a:pt x="1463484" y="102585"/>
                </a:lnTo>
                <a:lnTo>
                  <a:pt x="1481583" y="115401"/>
                </a:lnTo>
                <a:lnTo>
                  <a:pt x="1498729" y="128003"/>
                </a:lnTo>
                <a:lnTo>
                  <a:pt x="1508378" y="115697"/>
                </a:lnTo>
                <a:lnTo>
                  <a:pt x="1469492" y="89553"/>
                </a:lnTo>
                <a:lnTo>
                  <a:pt x="1433322" y="65862"/>
                </a:lnTo>
                <a:close/>
              </a:path>
              <a:path w="2524125" h="241935">
                <a:moveTo>
                  <a:pt x="315975" y="166890"/>
                </a:moveTo>
                <a:lnTo>
                  <a:pt x="303529" y="166890"/>
                </a:lnTo>
                <a:lnTo>
                  <a:pt x="303529" y="238721"/>
                </a:lnTo>
                <a:lnTo>
                  <a:pt x="315975" y="238721"/>
                </a:lnTo>
                <a:lnTo>
                  <a:pt x="315975" y="166890"/>
                </a:lnTo>
                <a:close/>
              </a:path>
              <a:path w="2524125" h="241935">
                <a:moveTo>
                  <a:pt x="447801" y="107861"/>
                </a:moveTo>
                <a:lnTo>
                  <a:pt x="435482" y="107861"/>
                </a:lnTo>
                <a:lnTo>
                  <a:pt x="427549" y="145127"/>
                </a:lnTo>
                <a:lnTo>
                  <a:pt x="413829" y="177393"/>
                </a:lnTo>
                <a:lnTo>
                  <a:pt x="394299" y="204658"/>
                </a:lnTo>
                <a:lnTo>
                  <a:pt x="368934" y="226923"/>
                </a:lnTo>
                <a:lnTo>
                  <a:pt x="373252" y="230644"/>
                </a:lnTo>
                <a:lnTo>
                  <a:pt x="376681" y="234213"/>
                </a:lnTo>
                <a:lnTo>
                  <a:pt x="379349" y="237604"/>
                </a:lnTo>
                <a:lnTo>
                  <a:pt x="405564" y="213886"/>
                </a:lnTo>
                <a:lnTo>
                  <a:pt x="425719" y="184357"/>
                </a:lnTo>
                <a:lnTo>
                  <a:pt x="439802" y="149016"/>
                </a:lnTo>
                <a:lnTo>
                  <a:pt x="447801" y="107861"/>
                </a:lnTo>
                <a:close/>
              </a:path>
              <a:path w="2524125" h="241935">
                <a:moveTo>
                  <a:pt x="417702" y="220078"/>
                </a:moveTo>
                <a:lnTo>
                  <a:pt x="418973" y="224472"/>
                </a:lnTo>
                <a:lnTo>
                  <a:pt x="419862" y="229235"/>
                </a:lnTo>
                <a:lnTo>
                  <a:pt x="420369" y="234378"/>
                </a:lnTo>
                <a:lnTo>
                  <a:pt x="435101" y="234378"/>
                </a:lnTo>
                <a:lnTo>
                  <a:pt x="474979" y="223558"/>
                </a:lnTo>
                <a:lnTo>
                  <a:pt x="476600" y="220954"/>
                </a:lnTo>
                <a:lnTo>
                  <a:pt x="447039" y="220954"/>
                </a:lnTo>
                <a:lnTo>
                  <a:pt x="446024" y="220916"/>
                </a:lnTo>
                <a:lnTo>
                  <a:pt x="445134" y="220827"/>
                </a:lnTo>
                <a:lnTo>
                  <a:pt x="438062" y="220781"/>
                </a:lnTo>
                <a:lnTo>
                  <a:pt x="431133" y="220643"/>
                </a:lnTo>
                <a:lnTo>
                  <a:pt x="424346" y="220409"/>
                </a:lnTo>
                <a:lnTo>
                  <a:pt x="417702" y="220078"/>
                </a:lnTo>
                <a:close/>
              </a:path>
              <a:path w="2524125" h="241935">
                <a:moveTo>
                  <a:pt x="475361" y="15786"/>
                </a:moveTo>
                <a:lnTo>
                  <a:pt x="368680" y="15786"/>
                </a:lnTo>
                <a:lnTo>
                  <a:pt x="368680" y="27965"/>
                </a:lnTo>
                <a:lnTo>
                  <a:pt x="456564" y="27965"/>
                </a:lnTo>
                <a:lnTo>
                  <a:pt x="366649" y="92583"/>
                </a:lnTo>
                <a:lnTo>
                  <a:pt x="366649" y="107861"/>
                </a:lnTo>
                <a:lnTo>
                  <a:pt x="475614" y="107861"/>
                </a:lnTo>
                <a:lnTo>
                  <a:pt x="474944" y="126808"/>
                </a:lnTo>
                <a:lnTo>
                  <a:pt x="472936" y="167632"/>
                </a:lnTo>
                <a:lnTo>
                  <a:pt x="465359" y="213094"/>
                </a:lnTo>
                <a:lnTo>
                  <a:pt x="448309" y="220954"/>
                </a:lnTo>
                <a:lnTo>
                  <a:pt x="476600" y="220954"/>
                </a:lnTo>
                <a:lnTo>
                  <a:pt x="486040" y="164605"/>
                </a:lnTo>
                <a:lnTo>
                  <a:pt x="488223" y="118933"/>
                </a:lnTo>
                <a:lnTo>
                  <a:pt x="489076" y="95935"/>
                </a:lnTo>
                <a:lnTo>
                  <a:pt x="383413" y="95935"/>
                </a:lnTo>
                <a:lnTo>
                  <a:pt x="475361" y="30200"/>
                </a:lnTo>
                <a:lnTo>
                  <a:pt x="475361" y="15786"/>
                </a:lnTo>
                <a:close/>
              </a:path>
              <a:path w="2524125" h="241935">
                <a:moveTo>
                  <a:pt x="406400" y="107861"/>
                </a:moveTo>
                <a:lnTo>
                  <a:pt x="393953" y="107861"/>
                </a:lnTo>
                <a:lnTo>
                  <a:pt x="387284" y="131592"/>
                </a:lnTo>
                <a:lnTo>
                  <a:pt x="376412" y="152820"/>
                </a:lnTo>
                <a:lnTo>
                  <a:pt x="361324" y="171545"/>
                </a:lnTo>
                <a:lnTo>
                  <a:pt x="342011" y="187769"/>
                </a:lnTo>
                <a:lnTo>
                  <a:pt x="346709" y="191744"/>
                </a:lnTo>
                <a:lnTo>
                  <a:pt x="350138" y="195224"/>
                </a:lnTo>
                <a:lnTo>
                  <a:pt x="352170" y="198208"/>
                </a:lnTo>
                <a:lnTo>
                  <a:pt x="372360" y="180216"/>
                </a:lnTo>
                <a:lnTo>
                  <a:pt x="388143" y="159159"/>
                </a:lnTo>
                <a:lnTo>
                  <a:pt x="399498" y="135040"/>
                </a:lnTo>
                <a:lnTo>
                  <a:pt x="406400" y="107861"/>
                </a:lnTo>
                <a:close/>
              </a:path>
              <a:path w="2524125" h="241935">
                <a:moveTo>
                  <a:pt x="353187" y="38404"/>
                </a:moveTo>
                <a:lnTo>
                  <a:pt x="266445" y="38404"/>
                </a:lnTo>
                <a:lnTo>
                  <a:pt x="266445" y="179819"/>
                </a:lnTo>
                <a:lnTo>
                  <a:pt x="278891" y="179819"/>
                </a:lnTo>
                <a:lnTo>
                  <a:pt x="278891" y="166890"/>
                </a:lnTo>
                <a:lnTo>
                  <a:pt x="353187" y="166890"/>
                </a:lnTo>
                <a:lnTo>
                  <a:pt x="353187" y="155219"/>
                </a:lnTo>
                <a:lnTo>
                  <a:pt x="278891" y="155219"/>
                </a:lnTo>
                <a:lnTo>
                  <a:pt x="278891" y="107861"/>
                </a:lnTo>
                <a:lnTo>
                  <a:pt x="353187" y="107861"/>
                </a:lnTo>
                <a:lnTo>
                  <a:pt x="353187" y="96431"/>
                </a:lnTo>
                <a:lnTo>
                  <a:pt x="278891" y="96431"/>
                </a:lnTo>
                <a:lnTo>
                  <a:pt x="278891" y="50076"/>
                </a:lnTo>
                <a:lnTo>
                  <a:pt x="353187" y="50076"/>
                </a:lnTo>
                <a:lnTo>
                  <a:pt x="353187" y="38404"/>
                </a:lnTo>
                <a:close/>
              </a:path>
              <a:path w="2524125" h="241935">
                <a:moveTo>
                  <a:pt x="315975" y="107861"/>
                </a:moveTo>
                <a:lnTo>
                  <a:pt x="303529" y="107861"/>
                </a:lnTo>
                <a:lnTo>
                  <a:pt x="303529" y="155219"/>
                </a:lnTo>
                <a:lnTo>
                  <a:pt x="315975" y="155219"/>
                </a:lnTo>
                <a:lnTo>
                  <a:pt x="315975" y="107861"/>
                </a:lnTo>
                <a:close/>
              </a:path>
              <a:path w="2524125" h="241935">
                <a:moveTo>
                  <a:pt x="353187" y="107861"/>
                </a:moveTo>
                <a:lnTo>
                  <a:pt x="340740" y="107861"/>
                </a:lnTo>
                <a:lnTo>
                  <a:pt x="340740" y="155219"/>
                </a:lnTo>
                <a:lnTo>
                  <a:pt x="353187" y="155219"/>
                </a:lnTo>
                <a:lnTo>
                  <a:pt x="353187" y="107861"/>
                </a:lnTo>
                <a:close/>
              </a:path>
              <a:path w="2524125" h="241935">
                <a:moveTo>
                  <a:pt x="315975" y="50076"/>
                </a:moveTo>
                <a:lnTo>
                  <a:pt x="303529" y="50076"/>
                </a:lnTo>
                <a:lnTo>
                  <a:pt x="303529" y="96431"/>
                </a:lnTo>
                <a:lnTo>
                  <a:pt x="315975" y="96431"/>
                </a:lnTo>
                <a:lnTo>
                  <a:pt x="315975" y="50076"/>
                </a:lnTo>
                <a:close/>
              </a:path>
              <a:path w="2524125" h="241935">
                <a:moveTo>
                  <a:pt x="353187" y="50076"/>
                </a:moveTo>
                <a:lnTo>
                  <a:pt x="340740" y="50076"/>
                </a:lnTo>
                <a:lnTo>
                  <a:pt x="340740" y="96431"/>
                </a:lnTo>
                <a:lnTo>
                  <a:pt x="353187" y="96431"/>
                </a:lnTo>
                <a:lnTo>
                  <a:pt x="353187" y="50076"/>
                </a:lnTo>
                <a:close/>
              </a:path>
              <a:path w="2524125" h="241935">
                <a:moveTo>
                  <a:pt x="315975" y="990"/>
                </a:moveTo>
                <a:lnTo>
                  <a:pt x="303529" y="990"/>
                </a:lnTo>
                <a:lnTo>
                  <a:pt x="303529" y="38404"/>
                </a:lnTo>
                <a:lnTo>
                  <a:pt x="315975" y="38404"/>
                </a:lnTo>
                <a:lnTo>
                  <a:pt x="315975" y="990"/>
                </a:lnTo>
                <a:close/>
              </a:path>
              <a:path w="2524125" h="241935">
                <a:moveTo>
                  <a:pt x="1579499" y="88480"/>
                </a:moveTo>
                <a:lnTo>
                  <a:pt x="1565655" y="88480"/>
                </a:lnTo>
                <a:lnTo>
                  <a:pt x="1565655" y="239966"/>
                </a:lnTo>
                <a:lnTo>
                  <a:pt x="1579499" y="239966"/>
                </a:lnTo>
                <a:lnTo>
                  <a:pt x="1579499" y="88480"/>
                </a:lnTo>
                <a:close/>
              </a:path>
              <a:path w="2524125" h="241935">
                <a:moveTo>
                  <a:pt x="1657984" y="221081"/>
                </a:moveTo>
                <a:lnTo>
                  <a:pt x="1659381" y="225717"/>
                </a:lnTo>
                <a:lnTo>
                  <a:pt x="1660525" y="230898"/>
                </a:lnTo>
                <a:lnTo>
                  <a:pt x="1661413" y="236613"/>
                </a:lnTo>
                <a:lnTo>
                  <a:pt x="1678908" y="236489"/>
                </a:lnTo>
                <a:lnTo>
                  <a:pt x="1695830" y="236118"/>
                </a:lnTo>
                <a:lnTo>
                  <a:pt x="1711332" y="234051"/>
                </a:lnTo>
                <a:lnTo>
                  <a:pt x="1722215" y="227603"/>
                </a:lnTo>
                <a:lnTo>
                  <a:pt x="1725413" y="222072"/>
                </a:lnTo>
                <a:lnTo>
                  <a:pt x="1692148" y="222072"/>
                </a:lnTo>
                <a:lnTo>
                  <a:pt x="1684720" y="222010"/>
                </a:lnTo>
                <a:lnTo>
                  <a:pt x="1676542" y="221824"/>
                </a:lnTo>
                <a:lnTo>
                  <a:pt x="1667627" y="221514"/>
                </a:lnTo>
                <a:lnTo>
                  <a:pt x="1657984" y="221081"/>
                </a:lnTo>
                <a:close/>
              </a:path>
              <a:path w="2524125" h="241935">
                <a:moveTo>
                  <a:pt x="1730121" y="74561"/>
                </a:moveTo>
                <a:lnTo>
                  <a:pt x="1716024" y="74561"/>
                </a:lnTo>
                <a:lnTo>
                  <a:pt x="1715928" y="201561"/>
                </a:lnTo>
                <a:lnTo>
                  <a:pt x="1714954" y="210377"/>
                </a:lnTo>
                <a:lnTo>
                  <a:pt x="1710610" y="217166"/>
                </a:lnTo>
                <a:lnTo>
                  <a:pt x="1703004" y="221064"/>
                </a:lnTo>
                <a:lnTo>
                  <a:pt x="1692148" y="222072"/>
                </a:lnTo>
                <a:lnTo>
                  <a:pt x="1725413" y="222072"/>
                </a:lnTo>
                <a:lnTo>
                  <a:pt x="1728477" y="216773"/>
                </a:lnTo>
                <a:lnTo>
                  <a:pt x="1730121" y="201561"/>
                </a:lnTo>
                <a:lnTo>
                  <a:pt x="1730121" y="74561"/>
                </a:lnTo>
                <a:close/>
              </a:path>
              <a:path w="2524125" h="241935">
                <a:moveTo>
                  <a:pt x="1623949" y="102768"/>
                </a:moveTo>
                <a:lnTo>
                  <a:pt x="1612773" y="111226"/>
                </a:lnTo>
                <a:lnTo>
                  <a:pt x="1623704" y="124030"/>
                </a:lnTo>
                <a:lnTo>
                  <a:pt x="1635553" y="138591"/>
                </a:lnTo>
                <a:lnTo>
                  <a:pt x="1648331" y="154910"/>
                </a:lnTo>
                <a:lnTo>
                  <a:pt x="1662049" y="172986"/>
                </a:lnTo>
                <a:lnTo>
                  <a:pt x="1674368" y="163537"/>
                </a:lnTo>
                <a:lnTo>
                  <a:pt x="1660864" y="146738"/>
                </a:lnTo>
                <a:lnTo>
                  <a:pt x="1647967" y="131010"/>
                </a:lnTo>
                <a:lnTo>
                  <a:pt x="1635666" y="116353"/>
                </a:lnTo>
                <a:lnTo>
                  <a:pt x="1623949" y="102768"/>
                </a:lnTo>
                <a:close/>
              </a:path>
              <a:path w="2524125" h="241935">
                <a:moveTo>
                  <a:pt x="1589024" y="1244"/>
                </a:moveTo>
                <a:lnTo>
                  <a:pt x="1577383" y="33167"/>
                </a:lnTo>
                <a:lnTo>
                  <a:pt x="1563610" y="63195"/>
                </a:lnTo>
                <a:lnTo>
                  <a:pt x="1547717" y="91327"/>
                </a:lnTo>
                <a:lnTo>
                  <a:pt x="1529717" y="117563"/>
                </a:lnTo>
                <a:lnTo>
                  <a:pt x="1531874" y="122529"/>
                </a:lnTo>
                <a:lnTo>
                  <a:pt x="1533778" y="128041"/>
                </a:lnTo>
                <a:lnTo>
                  <a:pt x="1535556" y="134086"/>
                </a:lnTo>
                <a:lnTo>
                  <a:pt x="1543153" y="123871"/>
                </a:lnTo>
                <a:lnTo>
                  <a:pt x="1550701" y="112864"/>
                </a:lnTo>
                <a:lnTo>
                  <a:pt x="1558202" y="101068"/>
                </a:lnTo>
                <a:lnTo>
                  <a:pt x="1565655" y="88480"/>
                </a:lnTo>
                <a:lnTo>
                  <a:pt x="1579499" y="88480"/>
                </a:lnTo>
                <a:lnTo>
                  <a:pt x="1579499" y="62509"/>
                </a:lnTo>
                <a:lnTo>
                  <a:pt x="1586237" y="48078"/>
                </a:lnTo>
                <a:lnTo>
                  <a:pt x="1592548" y="33742"/>
                </a:lnTo>
                <a:lnTo>
                  <a:pt x="1598429" y="19498"/>
                </a:lnTo>
                <a:lnTo>
                  <a:pt x="1603882" y="5346"/>
                </a:lnTo>
                <a:lnTo>
                  <a:pt x="1589024" y="1244"/>
                </a:lnTo>
                <a:close/>
              </a:path>
              <a:path w="2524125" h="241935">
                <a:moveTo>
                  <a:pt x="1766188" y="61264"/>
                </a:moveTo>
                <a:lnTo>
                  <a:pt x="1601597" y="61264"/>
                </a:lnTo>
                <a:lnTo>
                  <a:pt x="1601597" y="74561"/>
                </a:lnTo>
                <a:lnTo>
                  <a:pt x="1766188" y="74561"/>
                </a:lnTo>
                <a:lnTo>
                  <a:pt x="1766188" y="61264"/>
                </a:lnTo>
                <a:close/>
              </a:path>
              <a:path w="2524125" h="241935">
                <a:moveTo>
                  <a:pt x="1730121" y="2489"/>
                </a:moveTo>
                <a:lnTo>
                  <a:pt x="1716024" y="2489"/>
                </a:lnTo>
                <a:lnTo>
                  <a:pt x="1716024" y="61264"/>
                </a:lnTo>
                <a:lnTo>
                  <a:pt x="1730121" y="61264"/>
                </a:lnTo>
                <a:lnTo>
                  <a:pt x="1730121" y="2489"/>
                </a:lnTo>
                <a:close/>
              </a:path>
              <a:path w="2524125" h="241935">
                <a:moveTo>
                  <a:pt x="2433828" y="220827"/>
                </a:moveTo>
                <a:lnTo>
                  <a:pt x="2435098" y="225386"/>
                </a:lnTo>
                <a:lnTo>
                  <a:pt x="2436240" y="230073"/>
                </a:lnTo>
                <a:lnTo>
                  <a:pt x="2437003" y="234873"/>
                </a:lnTo>
                <a:lnTo>
                  <a:pt x="2453639" y="234873"/>
                </a:lnTo>
                <a:lnTo>
                  <a:pt x="2456942" y="234835"/>
                </a:lnTo>
                <a:lnTo>
                  <a:pt x="2459862" y="234746"/>
                </a:lnTo>
                <a:lnTo>
                  <a:pt x="2471801" y="234543"/>
                </a:lnTo>
                <a:lnTo>
                  <a:pt x="2476880" y="234378"/>
                </a:lnTo>
                <a:lnTo>
                  <a:pt x="2495456" y="231876"/>
                </a:lnTo>
                <a:lnTo>
                  <a:pt x="2508710" y="224123"/>
                </a:lnTo>
                <a:lnTo>
                  <a:pt x="2510266" y="221576"/>
                </a:lnTo>
                <a:lnTo>
                  <a:pt x="2474468" y="221576"/>
                </a:lnTo>
                <a:lnTo>
                  <a:pt x="2453719" y="221387"/>
                </a:lnTo>
                <a:lnTo>
                  <a:pt x="2433828" y="220827"/>
                </a:lnTo>
                <a:close/>
              </a:path>
              <a:path w="2524125" h="241935">
                <a:moveTo>
                  <a:pt x="2523632" y="54178"/>
                </a:moveTo>
                <a:lnTo>
                  <a:pt x="2510154" y="54178"/>
                </a:lnTo>
                <a:lnTo>
                  <a:pt x="2509153" y="100164"/>
                </a:lnTo>
                <a:lnTo>
                  <a:pt x="2508154" y="137490"/>
                </a:lnTo>
                <a:lnTo>
                  <a:pt x="2506090" y="191376"/>
                </a:lnTo>
                <a:lnTo>
                  <a:pt x="2474468" y="221576"/>
                </a:lnTo>
                <a:lnTo>
                  <a:pt x="2510266" y="221576"/>
                </a:lnTo>
                <a:lnTo>
                  <a:pt x="2520799" y="159218"/>
                </a:lnTo>
                <a:lnTo>
                  <a:pt x="2523085" y="83470"/>
                </a:lnTo>
                <a:lnTo>
                  <a:pt x="2523632" y="54178"/>
                </a:lnTo>
                <a:close/>
              </a:path>
              <a:path w="2524125" h="241935">
                <a:moveTo>
                  <a:pt x="2436368" y="100164"/>
                </a:moveTo>
                <a:lnTo>
                  <a:pt x="2426080" y="107365"/>
                </a:lnTo>
                <a:lnTo>
                  <a:pt x="2435607" y="119700"/>
                </a:lnTo>
                <a:lnTo>
                  <a:pt x="2445337" y="132719"/>
                </a:lnTo>
                <a:lnTo>
                  <a:pt x="2455281" y="146422"/>
                </a:lnTo>
                <a:lnTo>
                  <a:pt x="2465451" y="160807"/>
                </a:lnTo>
                <a:lnTo>
                  <a:pt x="2476629" y="152361"/>
                </a:lnTo>
                <a:lnTo>
                  <a:pt x="2465461" y="137490"/>
                </a:lnTo>
                <a:lnTo>
                  <a:pt x="2455021" y="123834"/>
                </a:lnTo>
                <a:lnTo>
                  <a:pt x="2445319" y="111392"/>
                </a:lnTo>
                <a:lnTo>
                  <a:pt x="2436368" y="100164"/>
                </a:lnTo>
                <a:close/>
              </a:path>
              <a:path w="2524125" h="241935">
                <a:moveTo>
                  <a:pt x="2441955" y="1244"/>
                </a:moveTo>
                <a:lnTo>
                  <a:pt x="2433786" y="25771"/>
                </a:lnTo>
                <a:lnTo>
                  <a:pt x="2424699" y="48528"/>
                </a:lnTo>
                <a:lnTo>
                  <a:pt x="2414684" y="69515"/>
                </a:lnTo>
                <a:lnTo>
                  <a:pt x="2403729" y="88734"/>
                </a:lnTo>
                <a:lnTo>
                  <a:pt x="2408681" y="91465"/>
                </a:lnTo>
                <a:lnTo>
                  <a:pt x="2412619" y="93954"/>
                </a:lnTo>
                <a:lnTo>
                  <a:pt x="2415412" y="96189"/>
                </a:lnTo>
                <a:lnTo>
                  <a:pt x="2420723" y="86943"/>
                </a:lnTo>
                <a:lnTo>
                  <a:pt x="2425985" y="76860"/>
                </a:lnTo>
                <a:lnTo>
                  <a:pt x="2431200" y="65939"/>
                </a:lnTo>
                <a:lnTo>
                  <a:pt x="2436368" y="54178"/>
                </a:lnTo>
                <a:lnTo>
                  <a:pt x="2523632" y="54178"/>
                </a:lnTo>
                <a:lnTo>
                  <a:pt x="2523871" y="41376"/>
                </a:lnTo>
                <a:lnTo>
                  <a:pt x="2441702" y="41376"/>
                </a:lnTo>
                <a:lnTo>
                  <a:pt x="2445202" y="32749"/>
                </a:lnTo>
                <a:lnTo>
                  <a:pt x="2448655" y="23764"/>
                </a:lnTo>
                <a:lnTo>
                  <a:pt x="2452060" y="14423"/>
                </a:lnTo>
                <a:lnTo>
                  <a:pt x="2455418" y="4724"/>
                </a:lnTo>
                <a:lnTo>
                  <a:pt x="2441955" y="1244"/>
                </a:lnTo>
                <a:close/>
              </a:path>
              <a:path w="2524125" h="241935">
                <a:moveTo>
                  <a:pt x="1161287" y="220827"/>
                </a:moveTo>
                <a:lnTo>
                  <a:pt x="1162557" y="225386"/>
                </a:lnTo>
                <a:lnTo>
                  <a:pt x="1163701" y="230073"/>
                </a:lnTo>
                <a:lnTo>
                  <a:pt x="1164462" y="234873"/>
                </a:lnTo>
                <a:lnTo>
                  <a:pt x="1181100" y="234873"/>
                </a:lnTo>
                <a:lnTo>
                  <a:pt x="1184402" y="234835"/>
                </a:lnTo>
                <a:lnTo>
                  <a:pt x="1187450" y="234746"/>
                </a:lnTo>
                <a:lnTo>
                  <a:pt x="1199260" y="234543"/>
                </a:lnTo>
                <a:lnTo>
                  <a:pt x="1204340" y="234378"/>
                </a:lnTo>
                <a:lnTo>
                  <a:pt x="1222916" y="231876"/>
                </a:lnTo>
                <a:lnTo>
                  <a:pt x="1236170" y="224123"/>
                </a:lnTo>
                <a:lnTo>
                  <a:pt x="1237726" y="221576"/>
                </a:lnTo>
                <a:lnTo>
                  <a:pt x="1201927" y="221576"/>
                </a:lnTo>
                <a:lnTo>
                  <a:pt x="1181179" y="221387"/>
                </a:lnTo>
                <a:lnTo>
                  <a:pt x="1161287" y="220827"/>
                </a:lnTo>
                <a:close/>
              </a:path>
              <a:path w="2524125" h="241935">
                <a:moveTo>
                  <a:pt x="1251092" y="54178"/>
                </a:moveTo>
                <a:lnTo>
                  <a:pt x="1237617" y="54178"/>
                </a:lnTo>
                <a:lnTo>
                  <a:pt x="1236614" y="100164"/>
                </a:lnTo>
                <a:lnTo>
                  <a:pt x="1235614" y="137490"/>
                </a:lnTo>
                <a:lnTo>
                  <a:pt x="1233551" y="191376"/>
                </a:lnTo>
                <a:lnTo>
                  <a:pt x="1201927" y="221576"/>
                </a:lnTo>
                <a:lnTo>
                  <a:pt x="1237726" y="221576"/>
                </a:lnTo>
                <a:lnTo>
                  <a:pt x="1248259" y="159218"/>
                </a:lnTo>
                <a:lnTo>
                  <a:pt x="1250545" y="83470"/>
                </a:lnTo>
                <a:lnTo>
                  <a:pt x="1251092" y="54178"/>
                </a:lnTo>
                <a:close/>
              </a:path>
              <a:path w="2524125" h="241935">
                <a:moveTo>
                  <a:pt x="1163827" y="100164"/>
                </a:moveTo>
                <a:lnTo>
                  <a:pt x="1153540" y="107365"/>
                </a:lnTo>
                <a:lnTo>
                  <a:pt x="1163067" y="119700"/>
                </a:lnTo>
                <a:lnTo>
                  <a:pt x="1172797" y="132719"/>
                </a:lnTo>
                <a:lnTo>
                  <a:pt x="1182741" y="146422"/>
                </a:lnTo>
                <a:lnTo>
                  <a:pt x="1192910" y="160807"/>
                </a:lnTo>
                <a:lnTo>
                  <a:pt x="1204086" y="152361"/>
                </a:lnTo>
                <a:lnTo>
                  <a:pt x="1192920" y="137490"/>
                </a:lnTo>
                <a:lnTo>
                  <a:pt x="1182481" y="123834"/>
                </a:lnTo>
                <a:lnTo>
                  <a:pt x="1172779" y="111392"/>
                </a:lnTo>
                <a:lnTo>
                  <a:pt x="1163827" y="100164"/>
                </a:lnTo>
                <a:close/>
              </a:path>
              <a:path w="2524125" h="241935">
                <a:moveTo>
                  <a:pt x="1169415" y="1244"/>
                </a:moveTo>
                <a:lnTo>
                  <a:pt x="1161246" y="25771"/>
                </a:lnTo>
                <a:lnTo>
                  <a:pt x="1152159" y="48528"/>
                </a:lnTo>
                <a:lnTo>
                  <a:pt x="1142144" y="69515"/>
                </a:lnTo>
                <a:lnTo>
                  <a:pt x="1131188" y="88734"/>
                </a:lnTo>
                <a:lnTo>
                  <a:pt x="1136142" y="91465"/>
                </a:lnTo>
                <a:lnTo>
                  <a:pt x="1140078" y="93954"/>
                </a:lnTo>
                <a:lnTo>
                  <a:pt x="1142873" y="96189"/>
                </a:lnTo>
                <a:lnTo>
                  <a:pt x="1148183" y="86943"/>
                </a:lnTo>
                <a:lnTo>
                  <a:pt x="1153445" y="76860"/>
                </a:lnTo>
                <a:lnTo>
                  <a:pt x="1158660" y="65939"/>
                </a:lnTo>
                <a:lnTo>
                  <a:pt x="1163827" y="54178"/>
                </a:lnTo>
                <a:lnTo>
                  <a:pt x="1251092" y="54178"/>
                </a:lnTo>
                <a:lnTo>
                  <a:pt x="1251330" y="41376"/>
                </a:lnTo>
                <a:lnTo>
                  <a:pt x="1169161" y="41376"/>
                </a:lnTo>
                <a:lnTo>
                  <a:pt x="1172662" y="32749"/>
                </a:lnTo>
                <a:lnTo>
                  <a:pt x="1176115" y="23764"/>
                </a:lnTo>
                <a:lnTo>
                  <a:pt x="1179520" y="14423"/>
                </a:lnTo>
                <a:lnTo>
                  <a:pt x="1182877" y="4724"/>
                </a:lnTo>
                <a:lnTo>
                  <a:pt x="1169415" y="1244"/>
                </a:lnTo>
                <a:close/>
              </a:path>
              <a:path w="2524125" h="241935">
                <a:moveTo>
                  <a:pt x="186562" y="95440"/>
                </a:moveTo>
                <a:lnTo>
                  <a:pt x="174116" y="95440"/>
                </a:lnTo>
                <a:lnTo>
                  <a:pt x="174045" y="106056"/>
                </a:lnTo>
                <a:lnTo>
                  <a:pt x="173831" y="116035"/>
                </a:lnTo>
                <a:lnTo>
                  <a:pt x="170118" y="166195"/>
                </a:lnTo>
                <a:lnTo>
                  <a:pt x="138737" y="214291"/>
                </a:lnTo>
                <a:lnTo>
                  <a:pt x="110236" y="230276"/>
                </a:lnTo>
                <a:lnTo>
                  <a:pt x="113918" y="234746"/>
                </a:lnTo>
                <a:lnTo>
                  <a:pt x="116586" y="238480"/>
                </a:lnTo>
                <a:lnTo>
                  <a:pt x="118237" y="241452"/>
                </a:lnTo>
                <a:lnTo>
                  <a:pt x="141075" y="227924"/>
                </a:lnTo>
                <a:lnTo>
                  <a:pt x="158734" y="213059"/>
                </a:lnTo>
                <a:lnTo>
                  <a:pt x="171225" y="196859"/>
                </a:lnTo>
                <a:lnTo>
                  <a:pt x="178562" y="179324"/>
                </a:lnTo>
                <a:lnTo>
                  <a:pt x="195445" y="179324"/>
                </a:lnTo>
                <a:lnTo>
                  <a:pt x="181609" y="166395"/>
                </a:lnTo>
                <a:lnTo>
                  <a:pt x="182921" y="159501"/>
                </a:lnTo>
                <a:lnTo>
                  <a:pt x="184007" y="151736"/>
                </a:lnTo>
                <a:lnTo>
                  <a:pt x="186461" y="106056"/>
                </a:lnTo>
                <a:lnTo>
                  <a:pt x="186562" y="95440"/>
                </a:lnTo>
                <a:close/>
              </a:path>
              <a:path w="2524125" h="241935">
                <a:moveTo>
                  <a:pt x="195445" y="179324"/>
                </a:moveTo>
                <a:lnTo>
                  <a:pt x="178562" y="179324"/>
                </a:lnTo>
                <a:lnTo>
                  <a:pt x="195377" y="195983"/>
                </a:lnTo>
                <a:lnTo>
                  <a:pt x="210597" y="211291"/>
                </a:lnTo>
                <a:lnTo>
                  <a:pt x="224246" y="225249"/>
                </a:lnTo>
                <a:lnTo>
                  <a:pt x="236346" y="237858"/>
                </a:lnTo>
                <a:lnTo>
                  <a:pt x="245999" y="227545"/>
                </a:lnTo>
                <a:lnTo>
                  <a:pt x="233902" y="215751"/>
                </a:lnTo>
                <a:lnTo>
                  <a:pt x="219138" y="201628"/>
                </a:lnTo>
                <a:lnTo>
                  <a:pt x="195445" y="179324"/>
                </a:lnTo>
                <a:close/>
              </a:path>
              <a:path w="2524125" h="241935">
                <a:moveTo>
                  <a:pt x="231775" y="63004"/>
                </a:moveTo>
                <a:lnTo>
                  <a:pt x="126745" y="63004"/>
                </a:lnTo>
                <a:lnTo>
                  <a:pt x="126745" y="182676"/>
                </a:lnTo>
                <a:lnTo>
                  <a:pt x="139191" y="182676"/>
                </a:lnTo>
                <a:lnTo>
                  <a:pt x="139191" y="74815"/>
                </a:lnTo>
                <a:lnTo>
                  <a:pt x="231775" y="74815"/>
                </a:lnTo>
                <a:lnTo>
                  <a:pt x="231775" y="63004"/>
                </a:lnTo>
                <a:close/>
              </a:path>
              <a:path w="2524125" h="241935">
                <a:moveTo>
                  <a:pt x="231775" y="74815"/>
                </a:moveTo>
                <a:lnTo>
                  <a:pt x="219328" y="74815"/>
                </a:lnTo>
                <a:lnTo>
                  <a:pt x="219328" y="182676"/>
                </a:lnTo>
                <a:lnTo>
                  <a:pt x="231775" y="182676"/>
                </a:lnTo>
                <a:lnTo>
                  <a:pt x="231775" y="74815"/>
                </a:lnTo>
                <a:close/>
              </a:path>
              <a:path w="2524125" h="241935">
                <a:moveTo>
                  <a:pt x="181355" y="26466"/>
                </a:moveTo>
                <a:lnTo>
                  <a:pt x="168528" y="26466"/>
                </a:lnTo>
                <a:lnTo>
                  <a:pt x="160527" y="63004"/>
                </a:lnTo>
                <a:lnTo>
                  <a:pt x="173608" y="63004"/>
                </a:lnTo>
                <a:lnTo>
                  <a:pt x="181355" y="26466"/>
                </a:lnTo>
                <a:close/>
              </a:path>
              <a:path w="2524125" h="241935">
                <a:moveTo>
                  <a:pt x="242824" y="14668"/>
                </a:moveTo>
                <a:lnTo>
                  <a:pt x="118999" y="14668"/>
                </a:lnTo>
                <a:lnTo>
                  <a:pt x="118999" y="26466"/>
                </a:lnTo>
                <a:lnTo>
                  <a:pt x="242824" y="26466"/>
                </a:lnTo>
                <a:lnTo>
                  <a:pt x="242824" y="14668"/>
                </a:lnTo>
                <a:close/>
              </a:path>
              <a:path w="2524125" h="241935">
                <a:moveTo>
                  <a:pt x="2264790" y="15163"/>
                </a:moveTo>
                <a:lnTo>
                  <a:pt x="2067813" y="15163"/>
                </a:lnTo>
                <a:lnTo>
                  <a:pt x="2067719" y="113333"/>
                </a:lnTo>
                <a:lnTo>
                  <a:pt x="2067579" y="127744"/>
                </a:lnTo>
                <a:lnTo>
                  <a:pt x="2061972" y="179451"/>
                </a:lnTo>
                <a:lnTo>
                  <a:pt x="2046382" y="217684"/>
                </a:lnTo>
                <a:lnTo>
                  <a:pt x="2037717" y="231267"/>
                </a:lnTo>
                <a:lnTo>
                  <a:pt x="2042540" y="234251"/>
                </a:lnTo>
                <a:lnTo>
                  <a:pt x="2047085" y="237604"/>
                </a:lnTo>
                <a:lnTo>
                  <a:pt x="2050542" y="240461"/>
                </a:lnTo>
                <a:lnTo>
                  <a:pt x="2062138" y="220856"/>
                </a:lnTo>
                <a:lnTo>
                  <a:pt x="2070830" y="200445"/>
                </a:lnTo>
                <a:lnTo>
                  <a:pt x="2076616" y="179227"/>
                </a:lnTo>
                <a:lnTo>
                  <a:pt x="2079498" y="157200"/>
                </a:lnTo>
                <a:lnTo>
                  <a:pt x="2264790" y="157200"/>
                </a:lnTo>
                <a:lnTo>
                  <a:pt x="2264790" y="145021"/>
                </a:lnTo>
                <a:lnTo>
                  <a:pt x="2080513" y="145021"/>
                </a:lnTo>
                <a:lnTo>
                  <a:pt x="2080940" y="133836"/>
                </a:lnTo>
                <a:lnTo>
                  <a:pt x="2081260" y="123274"/>
                </a:lnTo>
                <a:lnTo>
                  <a:pt x="2081460" y="113333"/>
                </a:lnTo>
                <a:lnTo>
                  <a:pt x="2081529" y="92583"/>
                </a:lnTo>
                <a:lnTo>
                  <a:pt x="2264790" y="92583"/>
                </a:lnTo>
                <a:lnTo>
                  <a:pt x="2264790" y="80403"/>
                </a:lnTo>
                <a:lnTo>
                  <a:pt x="2081529" y="80403"/>
                </a:lnTo>
                <a:lnTo>
                  <a:pt x="2081529" y="27965"/>
                </a:lnTo>
                <a:lnTo>
                  <a:pt x="2264790" y="27965"/>
                </a:lnTo>
                <a:lnTo>
                  <a:pt x="2264790" y="15163"/>
                </a:lnTo>
                <a:close/>
              </a:path>
              <a:path w="2524125" h="241935">
                <a:moveTo>
                  <a:pt x="2201418" y="222948"/>
                </a:moveTo>
                <a:lnTo>
                  <a:pt x="2202560" y="227914"/>
                </a:lnTo>
                <a:lnTo>
                  <a:pt x="2203450" y="232803"/>
                </a:lnTo>
                <a:lnTo>
                  <a:pt x="2203957" y="237604"/>
                </a:lnTo>
                <a:lnTo>
                  <a:pt x="2215260" y="237604"/>
                </a:lnTo>
                <a:lnTo>
                  <a:pt x="2217547" y="237566"/>
                </a:lnTo>
                <a:lnTo>
                  <a:pt x="2219705" y="237477"/>
                </a:lnTo>
                <a:lnTo>
                  <a:pt x="2224151" y="237401"/>
                </a:lnTo>
                <a:lnTo>
                  <a:pt x="2233549" y="237109"/>
                </a:lnTo>
                <a:lnTo>
                  <a:pt x="2247645" y="235025"/>
                </a:lnTo>
                <a:lnTo>
                  <a:pt x="2257551" y="229154"/>
                </a:lnTo>
                <a:lnTo>
                  <a:pt x="2260787" y="223685"/>
                </a:lnTo>
                <a:lnTo>
                  <a:pt x="2231008" y="223685"/>
                </a:lnTo>
                <a:lnTo>
                  <a:pt x="2223224" y="223639"/>
                </a:lnTo>
                <a:lnTo>
                  <a:pt x="2215689" y="223502"/>
                </a:lnTo>
                <a:lnTo>
                  <a:pt x="2208416" y="223272"/>
                </a:lnTo>
                <a:lnTo>
                  <a:pt x="2201418" y="222948"/>
                </a:lnTo>
                <a:close/>
              </a:path>
              <a:path w="2524125" h="241935">
                <a:moveTo>
                  <a:pt x="2171573" y="157200"/>
                </a:moveTo>
                <a:lnTo>
                  <a:pt x="2157983" y="157200"/>
                </a:lnTo>
                <a:lnTo>
                  <a:pt x="2157983" y="236613"/>
                </a:lnTo>
                <a:lnTo>
                  <a:pt x="2171573" y="236613"/>
                </a:lnTo>
                <a:lnTo>
                  <a:pt x="2171573" y="157200"/>
                </a:lnTo>
                <a:close/>
              </a:path>
              <a:path w="2524125" h="241935">
                <a:moveTo>
                  <a:pt x="2264790" y="157200"/>
                </a:moveTo>
                <a:lnTo>
                  <a:pt x="2251075" y="157200"/>
                </a:lnTo>
                <a:lnTo>
                  <a:pt x="2251017" y="206044"/>
                </a:lnTo>
                <a:lnTo>
                  <a:pt x="2250118" y="213762"/>
                </a:lnTo>
                <a:lnTo>
                  <a:pt x="2246471" y="219522"/>
                </a:lnTo>
                <a:lnTo>
                  <a:pt x="2240109" y="222830"/>
                </a:lnTo>
                <a:lnTo>
                  <a:pt x="2231008" y="223685"/>
                </a:lnTo>
                <a:lnTo>
                  <a:pt x="2260787" y="223685"/>
                </a:lnTo>
                <a:lnTo>
                  <a:pt x="2263266" y="219494"/>
                </a:lnTo>
                <a:lnTo>
                  <a:pt x="2264790" y="206044"/>
                </a:lnTo>
                <a:lnTo>
                  <a:pt x="2264790" y="157200"/>
                </a:lnTo>
                <a:close/>
              </a:path>
              <a:path w="2524125" h="241935">
                <a:moveTo>
                  <a:pt x="2171573" y="92583"/>
                </a:moveTo>
                <a:lnTo>
                  <a:pt x="2157983" y="92583"/>
                </a:lnTo>
                <a:lnTo>
                  <a:pt x="2157983" y="145021"/>
                </a:lnTo>
                <a:lnTo>
                  <a:pt x="2171573" y="145021"/>
                </a:lnTo>
                <a:lnTo>
                  <a:pt x="2171573" y="92583"/>
                </a:lnTo>
                <a:close/>
              </a:path>
              <a:path w="2524125" h="241935">
                <a:moveTo>
                  <a:pt x="2264790" y="92583"/>
                </a:moveTo>
                <a:lnTo>
                  <a:pt x="2251075" y="92583"/>
                </a:lnTo>
                <a:lnTo>
                  <a:pt x="2251075" y="145021"/>
                </a:lnTo>
                <a:lnTo>
                  <a:pt x="2264790" y="145021"/>
                </a:lnTo>
                <a:lnTo>
                  <a:pt x="2264790" y="92583"/>
                </a:lnTo>
                <a:close/>
              </a:path>
              <a:path w="2524125" h="241935">
                <a:moveTo>
                  <a:pt x="2171573" y="27965"/>
                </a:moveTo>
                <a:lnTo>
                  <a:pt x="2157983" y="27965"/>
                </a:lnTo>
                <a:lnTo>
                  <a:pt x="2157983" y="80403"/>
                </a:lnTo>
                <a:lnTo>
                  <a:pt x="2171573" y="80403"/>
                </a:lnTo>
                <a:lnTo>
                  <a:pt x="2171573" y="27965"/>
                </a:lnTo>
                <a:close/>
              </a:path>
              <a:path w="2524125" h="241935">
                <a:moveTo>
                  <a:pt x="2264790" y="27965"/>
                </a:moveTo>
                <a:lnTo>
                  <a:pt x="2251075" y="27965"/>
                </a:lnTo>
                <a:lnTo>
                  <a:pt x="2251075" y="80403"/>
                </a:lnTo>
                <a:lnTo>
                  <a:pt x="2264790" y="80403"/>
                </a:lnTo>
                <a:lnTo>
                  <a:pt x="2264790" y="27965"/>
                </a:lnTo>
                <a:close/>
              </a:path>
              <a:path w="2524125" h="241935">
                <a:moveTo>
                  <a:pt x="709802" y="58280"/>
                </a:moveTo>
                <a:lnTo>
                  <a:pt x="553974" y="58280"/>
                </a:lnTo>
                <a:lnTo>
                  <a:pt x="553974" y="105511"/>
                </a:lnTo>
                <a:lnTo>
                  <a:pt x="709802" y="105511"/>
                </a:lnTo>
                <a:lnTo>
                  <a:pt x="709802" y="94068"/>
                </a:lnTo>
                <a:lnTo>
                  <a:pt x="567054" y="94068"/>
                </a:lnTo>
                <a:lnTo>
                  <a:pt x="567054" y="69710"/>
                </a:lnTo>
                <a:lnTo>
                  <a:pt x="709802" y="69710"/>
                </a:lnTo>
                <a:lnTo>
                  <a:pt x="709802" y="58280"/>
                </a:lnTo>
                <a:close/>
              </a:path>
              <a:path w="2524125" h="241935">
                <a:moveTo>
                  <a:pt x="709802" y="69710"/>
                </a:moveTo>
                <a:lnTo>
                  <a:pt x="696722" y="69710"/>
                </a:lnTo>
                <a:lnTo>
                  <a:pt x="696722" y="94068"/>
                </a:lnTo>
                <a:lnTo>
                  <a:pt x="709802" y="94068"/>
                </a:lnTo>
                <a:lnTo>
                  <a:pt x="709802" y="69710"/>
                </a:lnTo>
                <a:close/>
              </a:path>
              <a:path w="2524125" h="241935">
                <a:moveTo>
                  <a:pt x="66039" y="14909"/>
                </a:moveTo>
                <a:lnTo>
                  <a:pt x="53720" y="14909"/>
                </a:lnTo>
                <a:lnTo>
                  <a:pt x="53720" y="218592"/>
                </a:lnTo>
                <a:lnTo>
                  <a:pt x="66039" y="218592"/>
                </a:lnTo>
                <a:lnTo>
                  <a:pt x="66039" y="14909"/>
                </a:lnTo>
                <a:close/>
              </a:path>
              <a:path w="2524125" h="241935">
                <a:moveTo>
                  <a:pt x="31241" y="7086"/>
                </a:moveTo>
                <a:lnTo>
                  <a:pt x="18795" y="7086"/>
                </a:lnTo>
                <a:lnTo>
                  <a:pt x="18795" y="81153"/>
                </a:lnTo>
                <a:lnTo>
                  <a:pt x="18651" y="114957"/>
                </a:lnTo>
                <a:lnTo>
                  <a:pt x="16992" y="163491"/>
                </a:lnTo>
                <a:lnTo>
                  <a:pt x="10271" y="204549"/>
                </a:lnTo>
                <a:lnTo>
                  <a:pt x="0" y="230771"/>
                </a:lnTo>
                <a:lnTo>
                  <a:pt x="507" y="231101"/>
                </a:lnTo>
                <a:lnTo>
                  <a:pt x="2286" y="232143"/>
                </a:lnTo>
                <a:lnTo>
                  <a:pt x="6476" y="234454"/>
                </a:lnTo>
                <a:lnTo>
                  <a:pt x="9525" y="236359"/>
                </a:lnTo>
                <a:lnTo>
                  <a:pt x="25400" y="196519"/>
                </a:lnTo>
                <a:lnTo>
                  <a:pt x="30464" y="143063"/>
                </a:lnTo>
                <a:lnTo>
                  <a:pt x="31241" y="81153"/>
                </a:lnTo>
                <a:lnTo>
                  <a:pt x="31241" y="7086"/>
                </a:lnTo>
                <a:close/>
              </a:path>
              <a:path w="2524125" h="241935">
                <a:moveTo>
                  <a:pt x="102234" y="6591"/>
                </a:moveTo>
                <a:lnTo>
                  <a:pt x="89788" y="6591"/>
                </a:lnTo>
                <a:lnTo>
                  <a:pt x="89788" y="229781"/>
                </a:lnTo>
                <a:lnTo>
                  <a:pt x="102234" y="229781"/>
                </a:lnTo>
                <a:lnTo>
                  <a:pt x="102234" y="6591"/>
                </a:lnTo>
                <a:close/>
              </a:path>
              <a:path w="2524125" h="241935">
                <a:moveTo>
                  <a:pt x="751585" y="25603"/>
                </a:moveTo>
                <a:lnTo>
                  <a:pt x="512445" y="25603"/>
                </a:lnTo>
                <a:lnTo>
                  <a:pt x="512445" y="37401"/>
                </a:lnTo>
                <a:lnTo>
                  <a:pt x="751585" y="37401"/>
                </a:lnTo>
                <a:lnTo>
                  <a:pt x="751585" y="25603"/>
                </a:lnTo>
                <a:close/>
              </a:path>
              <a:path w="2524125" h="241935">
                <a:moveTo>
                  <a:pt x="635507" y="254"/>
                </a:moveTo>
                <a:lnTo>
                  <a:pt x="621667" y="2984"/>
                </a:lnTo>
                <a:lnTo>
                  <a:pt x="624458" y="12674"/>
                </a:lnTo>
                <a:lnTo>
                  <a:pt x="626490" y="20218"/>
                </a:lnTo>
                <a:lnTo>
                  <a:pt x="627760" y="25603"/>
                </a:lnTo>
                <a:lnTo>
                  <a:pt x="641857" y="25603"/>
                </a:lnTo>
                <a:lnTo>
                  <a:pt x="640312" y="19031"/>
                </a:lnTo>
                <a:lnTo>
                  <a:pt x="638730" y="12614"/>
                </a:lnTo>
                <a:lnTo>
                  <a:pt x="637125" y="6354"/>
                </a:lnTo>
                <a:lnTo>
                  <a:pt x="635507" y="254"/>
                </a:lnTo>
                <a:close/>
              </a:path>
              <a:path w="2524125" h="241935">
                <a:moveTo>
                  <a:pt x="1511934" y="37655"/>
                </a:moveTo>
                <a:lnTo>
                  <a:pt x="1279905" y="37655"/>
                </a:lnTo>
                <a:lnTo>
                  <a:pt x="1279905" y="50825"/>
                </a:lnTo>
                <a:lnTo>
                  <a:pt x="1511934" y="50825"/>
                </a:lnTo>
                <a:lnTo>
                  <a:pt x="1511934" y="37655"/>
                </a:lnTo>
                <a:close/>
              </a:path>
              <a:path w="2524125" h="241935">
                <a:moveTo>
                  <a:pt x="1392047" y="0"/>
                </a:moveTo>
                <a:lnTo>
                  <a:pt x="1378838" y="6337"/>
                </a:lnTo>
                <a:lnTo>
                  <a:pt x="1383930" y="14538"/>
                </a:lnTo>
                <a:lnTo>
                  <a:pt x="1388522" y="22491"/>
                </a:lnTo>
                <a:lnTo>
                  <a:pt x="1392590" y="30197"/>
                </a:lnTo>
                <a:lnTo>
                  <a:pt x="1396110" y="37655"/>
                </a:lnTo>
                <a:lnTo>
                  <a:pt x="1398524" y="37655"/>
                </a:lnTo>
                <a:lnTo>
                  <a:pt x="1410461" y="31445"/>
                </a:lnTo>
                <a:lnTo>
                  <a:pt x="1406388" y="24072"/>
                </a:lnTo>
                <a:lnTo>
                  <a:pt x="1401968" y="16375"/>
                </a:lnTo>
                <a:lnTo>
                  <a:pt x="1397192" y="8351"/>
                </a:lnTo>
                <a:lnTo>
                  <a:pt x="139204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04127" y="5851804"/>
            <a:ext cx="81915" cy="27940"/>
          </a:xfrm>
          <a:custGeom>
            <a:avLst/>
            <a:gdLst/>
            <a:ahLst/>
            <a:cxnLst/>
            <a:rect l="l" t="t" r="r" b="b"/>
            <a:pathLst>
              <a:path w="81915" h="27939">
                <a:moveTo>
                  <a:pt x="0" y="0"/>
                </a:moveTo>
                <a:lnTo>
                  <a:pt x="0" y="27711"/>
                </a:lnTo>
                <a:lnTo>
                  <a:pt x="81915" y="27711"/>
                </a:lnTo>
                <a:lnTo>
                  <a:pt x="8191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91427" y="5840501"/>
            <a:ext cx="107314" cy="50800"/>
          </a:xfrm>
          <a:custGeom>
            <a:avLst/>
            <a:gdLst/>
            <a:ahLst/>
            <a:cxnLst/>
            <a:rect l="l" t="t" r="r" b="b"/>
            <a:pathLst>
              <a:path w="107315" h="50800">
                <a:moveTo>
                  <a:pt x="0" y="0"/>
                </a:moveTo>
                <a:lnTo>
                  <a:pt x="107315" y="0"/>
                </a:lnTo>
                <a:lnTo>
                  <a:pt x="107315" y="50203"/>
                </a:lnTo>
                <a:lnTo>
                  <a:pt x="0" y="50203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20407" y="5818873"/>
            <a:ext cx="198120" cy="104139"/>
          </a:xfrm>
          <a:custGeom>
            <a:avLst/>
            <a:gdLst/>
            <a:ahLst/>
            <a:cxnLst/>
            <a:rect l="l" t="t" r="r" b="b"/>
            <a:pathLst>
              <a:path w="198120" h="104139">
                <a:moveTo>
                  <a:pt x="96012" y="0"/>
                </a:moveTo>
                <a:lnTo>
                  <a:pt x="109474" y="0"/>
                </a:lnTo>
                <a:lnTo>
                  <a:pt x="108950" y="12389"/>
                </a:lnTo>
                <a:lnTo>
                  <a:pt x="107759" y="23706"/>
                </a:lnTo>
                <a:lnTo>
                  <a:pt x="105902" y="33948"/>
                </a:lnTo>
                <a:lnTo>
                  <a:pt x="103377" y="43116"/>
                </a:lnTo>
                <a:lnTo>
                  <a:pt x="129141" y="55175"/>
                </a:lnTo>
                <a:lnTo>
                  <a:pt x="153463" y="66857"/>
                </a:lnTo>
                <a:lnTo>
                  <a:pt x="176333" y="78165"/>
                </a:lnTo>
                <a:lnTo>
                  <a:pt x="197739" y="89103"/>
                </a:lnTo>
                <a:lnTo>
                  <a:pt x="189867" y="101409"/>
                </a:lnTo>
                <a:lnTo>
                  <a:pt x="167647" y="89343"/>
                </a:lnTo>
                <a:lnTo>
                  <a:pt x="144986" y="77512"/>
                </a:lnTo>
                <a:lnTo>
                  <a:pt x="121874" y="65917"/>
                </a:lnTo>
                <a:lnTo>
                  <a:pt x="98298" y="54559"/>
                </a:lnTo>
                <a:lnTo>
                  <a:pt x="86082" y="70158"/>
                </a:lnTo>
                <a:lnTo>
                  <a:pt x="66770" y="83540"/>
                </a:lnTo>
                <a:lnTo>
                  <a:pt x="40362" y="94703"/>
                </a:lnTo>
                <a:lnTo>
                  <a:pt x="6858" y="103644"/>
                </a:lnTo>
                <a:lnTo>
                  <a:pt x="5080" y="99580"/>
                </a:lnTo>
                <a:lnTo>
                  <a:pt x="2794" y="95351"/>
                </a:lnTo>
                <a:lnTo>
                  <a:pt x="0" y="90970"/>
                </a:lnTo>
                <a:lnTo>
                  <a:pt x="26191" y="84895"/>
                </a:lnTo>
                <a:lnTo>
                  <a:pt x="47609" y="77857"/>
                </a:lnTo>
                <a:lnTo>
                  <a:pt x="84903" y="50283"/>
                </a:lnTo>
                <a:lnTo>
                  <a:pt x="94896" y="19836"/>
                </a:lnTo>
                <a:lnTo>
                  <a:pt x="96012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61045" y="5818619"/>
            <a:ext cx="130810" cy="33655"/>
          </a:xfrm>
          <a:custGeom>
            <a:avLst/>
            <a:gdLst/>
            <a:ahLst/>
            <a:cxnLst/>
            <a:rect l="l" t="t" r="r" b="b"/>
            <a:pathLst>
              <a:path w="130809" h="33654">
                <a:moveTo>
                  <a:pt x="0" y="0"/>
                </a:moveTo>
                <a:lnTo>
                  <a:pt x="0" y="33439"/>
                </a:lnTo>
                <a:lnTo>
                  <a:pt x="130682" y="33439"/>
                </a:lnTo>
                <a:lnTo>
                  <a:pt x="130682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29930" y="5815393"/>
            <a:ext cx="63500" cy="69215"/>
          </a:xfrm>
          <a:custGeom>
            <a:avLst/>
            <a:gdLst/>
            <a:ahLst/>
            <a:cxnLst/>
            <a:rect l="l" t="t" r="r" b="b"/>
            <a:pathLst>
              <a:path w="63500" h="69214">
                <a:moveTo>
                  <a:pt x="0" y="0"/>
                </a:moveTo>
                <a:lnTo>
                  <a:pt x="0" y="68973"/>
                </a:lnTo>
                <a:lnTo>
                  <a:pt x="63373" y="68973"/>
                </a:lnTo>
                <a:lnTo>
                  <a:pt x="6337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57390" y="5815393"/>
            <a:ext cx="63500" cy="69215"/>
          </a:xfrm>
          <a:custGeom>
            <a:avLst/>
            <a:gdLst/>
            <a:ahLst/>
            <a:cxnLst/>
            <a:rect l="l" t="t" r="r" b="b"/>
            <a:pathLst>
              <a:path w="63500" h="69214">
                <a:moveTo>
                  <a:pt x="0" y="0"/>
                </a:moveTo>
                <a:lnTo>
                  <a:pt x="0" y="68973"/>
                </a:lnTo>
                <a:lnTo>
                  <a:pt x="63373" y="68973"/>
                </a:lnTo>
                <a:lnTo>
                  <a:pt x="6337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39483" y="5808433"/>
            <a:ext cx="211454" cy="112395"/>
          </a:xfrm>
          <a:custGeom>
            <a:avLst/>
            <a:gdLst/>
            <a:ahLst/>
            <a:cxnLst/>
            <a:rect l="l" t="t" r="r" b="b"/>
            <a:pathLst>
              <a:path w="211454" h="112395">
                <a:moveTo>
                  <a:pt x="0" y="0"/>
                </a:moveTo>
                <a:lnTo>
                  <a:pt x="211200" y="0"/>
                </a:lnTo>
                <a:lnTo>
                  <a:pt x="211200" y="82016"/>
                </a:lnTo>
                <a:lnTo>
                  <a:pt x="184279" y="109728"/>
                </a:lnTo>
                <a:lnTo>
                  <a:pt x="153924" y="110223"/>
                </a:lnTo>
                <a:lnTo>
                  <a:pt x="153291" y="105676"/>
                </a:lnTo>
                <a:lnTo>
                  <a:pt x="152400" y="101193"/>
                </a:lnTo>
                <a:lnTo>
                  <a:pt x="151257" y="96812"/>
                </a:lnTo>
                <a:lnTo>
                  <a:pt x="157591" y="97136"/>
                </a:lnTo>
                <a:lnTo>
                  <a:pt x="164401" y="97366"/>
                </a:lnTo>
                <a:lnTo>
                  <a:pt x="171688" y="97503"/>
                </a:lnTo>
                <a:lnTo>
                  <a:pt x="179450" y="97548"/>
                </a:lnTo>
                <a:lnTo>
                  <a:pt x="186690" y="97637"/>
                </a:lnTo>
                <a:lnTo>
                  <a:pt x="191516" y="96481"/>
                </a:lnTo>
                <a:lnTo>
                  <a:pt x="194056" y="94068"/>
                </a:lnTo>
                <a:lnTo>
                  <a:pt x="196723" y="91833"/>
                </a:lnTo>
                <a:lnTo>
                  <a:pt x="197993" y="87566"/>
                </a:lnTo>
                <a:lnTo>
                  <a:pt x="197993" y="81280"/>
                </a:lnTo>
                <a:lnTo>
                  <a:pt x="197993" y="11811"/>
                </a:lnTo>
                <a:lnTo>
                  <a:pt x="13335" y="11811"/>
                </a:lnTo>
                <a:lnTo>
                  <a:pt x="13335" y="112344"/>
                </a:lnTo>
                <a:lnTo>
                  <a:pt x="0" y="11234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291323" y="5789917"/>
            <a:ext cx="233679" cy="132080"/>
          </a:xfrm>
          <a:custGeom>
            <a:avLst/>
            <a:gdLst/>
            <a:ahLst/>
            <a:cxnLst/>
            <a:rect l="l" t="t" r="r" b="b"/>
            <a:pathLst>
              <a:path w="233679" h="132079">
                <a:moveTo>
                  <a:pt x="159257" y="0"/>
                </a:moveTo>
                <a:lnTo>
                  <a:pt x="172211" y="5587"/>
                </a:lnTo>
                <a:lnTo>
                  <a:pt x="161970" y="26026"/>
                </a:lnTo>
                <a:lnTo>
                  <a:pt x="151241" y="43962"/>
                </a:lnTo>
                <a:lnTo>
                  <a:pt x="140011" y="59396"/>
                </a:lnTo>
                <a:lnTo>
                  <a:pt x="128270" y="72326"/>
                </a:lnTo>
                <a:lnTo>
                  <a:pt x="147413" y="85128"/>
                </a:lnTo>
                <a:lnTo>
                  <a:pt x="171307" y="96561"/>
                </a:lnTo>
                <a:lnTo>
                  <a:pt x="199940" y="106627"/>
                </a:lnTo>
                <a:lnTo>
                  <a:pt x="233301" y="115328"/>
                </a:lnTo>
                <a:lnTo>
                  <a:pt x="231267" y="118719"/>
                </a:lnTo>
                <a:lnTo>
                  <a:pt x="228600" y="123520"/>
                </a:lnTo>
                <a:lnTo>
                  <a:pt x="225678" y="129743"/>
                </a:lnTo>
                <a:lnTo>
                  <a:pt x="190841" y="119260"/>
                </a:lnTo>
                <a:lnTo>
                  <a:pt x="161194" y="107834"/>
                </a:lnTo>
                <a:lnTo>
                  <a:pt x="136739" y="95462"/>
                </a:lnTo>
                <a:lnTo>
                  <a:pt x="117475" y="82143"/>
                </a:lnTo>
                <a:lnTo>
                  <a:pt x="98809" y="95271"/>
                </a:lnTo>
                <a:lnTo>
                  <a:pt x="74263" y="107930"/>
                </a:lnTo>
                <a:lnTo>
                  <a:pt x="43858" y="120123"/>
                </a:lnTo>
                <a:lnTo>
                  <a:pt x="7620" y="131851"/>
                </a:lnTo>
                <a:lnTo>
                  <a:pt x="0" y="117563"/>
                </a:lnTo>
                <a:lnTo>
                  <a:pt x="35405" y="107200"/>
                </a:lnTo>
                <a:lnTo>
                  <a:pt x="65024" y="96248"/>
                </a:lnTo>
                <a:lnTo>
                  <a:pt x="88832" y="84708"/>
                </a:lnTo>
                <a:lnTo>
                  <a:pt x="106806" y="72580"/>
                </a:lnTo>
                <a:lnTo>
                  <a:pt x="95329" y="60271"/>
                </a:lnTo>
                <a:lnTo>
                  <a:pt x="84137" y="45480"/>
                </a:lnTo>
                <a:lnTo>
                  <a:pt x="73231" y="28205"/>
                </a:lnTo>
                <a:lnTo>
                  <a:pt x="62610" y="8445"/>
                </a:lnTo>
                <a:lnTo>
                  <a:pt x="74802" y="1993"/>
                </a:lnTo>
                <a:lnTo>
                  <a:pt x="84542" y="20260"/>
                </a:lnTo>
                <a:lnTo>
                  <a:pt x="94900" y="36539"/>
                </a:lnTo>
                <a:lnTo>
                  <a:pt x="105878" y="50830"/>
                </a:lnTo>
                <a:lnTo>
                  <a:pt x="117475" y="63131"/>
                </a:lnTo>
                <a:lnTo>
                  <a:pt x="128432" y="51499"/>
                </a:lnTo>
                <a:lnTo>
                  <a:pt x="139033" y="37099"/>
                </a:lnTo>
                <a:lnTo>
                  <a:pt x="149300" y="19933"/>
                </a:lnTo>
                <a:lnTo>
                  <a:pt x="159257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323076" y="5784329"/>
            <a:ext cx="37465" cy="59055"/>
          </a:xfrm>
          <a:custGeom>
            <a:avLst/>
            <a:gdLst/>
            <a:ahLst/>
            <a:cxnLst/>
            <a:rect l="l" t="t" r="r" b="b"/>
            <a:pathLst>
              <a:path w="37464" h="59054">
                <a:moveTo>
                  <a:pt x="0" y="58788"/>
                </a:moveTo>
                <a:lnTo>
                  <a:pt x="36957" y="58788"/>
                </a:lnTo>
                <a:lnTo>
                  <a:pt x="36957" y="0"/>
                </a:lnTo>
                <a:lnTo>
                  <a:pt x="0" y="0"/>
                </a:lnTo>
                <a:lnTo>
                  <a:pt x="0" y="5878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85991" y="5784329"/>
            <a:ext cx="36830" cy="59055"/>
          </a:xfrm>
          <a:custGeom>
            <a:avLst/>
            <a:gdLst/>
            <a:ahLst/>
            <a:cxnLst/>
            <a:rect l="l" t="t" r="r" b="b"/>
            <a:pathLst>
              <a:path w="36829" h="59054">
                <a:moveTo>
                  <a:pt x="0" y="58788"/>
                </a:moveTo>
                <a:lnTo>
                  <a:pt x="36830" y="58788"/>
                </a:lnTo>
                <a:lnTo>
                  <a:pt x="36830" y="0"/>
                </a:lnTo>
                <a:lnTo>
                  <a:pt x="0" y="0"/>
                </a:lnTo>
                <a:lnTo>
                  <a:pt x="0" y="5878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625968" y="5784570"/>
            <a:ext cx="61594" cy="70485"/>
          </a:xfrm>
          <a:custGeom>
            <a:avLst/>
            <a:gdLst/>
            <a:ahLst/>
            <a:cxnLst/>
            <a:rect l="l" t="t" r="r" b="b"/>
            <a:pathLst>
              <a:path w="61595" h="70485">
                <a:moveTo>
                  <a:pt x="11175" y="0"/>
                </a:moveTo>
                <a:lnTo>
                  <a:pt x="22893" y="13585"/>
                </a:lnTo>
                <a:lnTo>
                  <a:pt x="35194" y="28241"/>
                </a:lnTo>
                <a:lnTo>
                  <a:pt x="48091" y="43969"/>
                </a:lnTo>
                <a:lnTo>
                  <a:pt x="61595" y="60769"/>
                </a:lnTo>
                <a:lnTo>
                  <a:pt x="49275" y="70218"/>
                </a:lnTo>
                <a:lnTo>
                  <a:pt x="35558" y="52142"/>
                </a:lnTo>
                <a:lnTo>
                  <a:pt x="22780" y="35823"/>
                </a:lnTo>
                <a:lnTo>
                  <a:pt x="10931" y="21262"/>
                </a:lnTo>
                <a:lnTo>
                  <a:pt x="0" y="8458"/>
                </a:lnTo>
                <a:lnTo>
                  <a:pt x="11175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439277" y="5781967"/>
            <a:ext cx="50800" cy="60960"/>
          </a:xfrm>
          <a:custGeom>
            <a:avLst/>
            <a:gdLst/>
            <a:ahLst/>
            <a:cxnLst/>
            <a:rect l="l" t="t" r="r" b="b"/>
            <a:pathLst>
              <a:path w="50800" h="60960">
                <a:moveTo>
                  <a:pt x="10287" y="0"/>
                </a:moveTo>
                <a:lnTo>
                  <a:pt x="19238" y="11227"/>
                </a:lnTo>
                <a:lnTo>
                  <a:pt x="28940" y="23669"/>
                </a:lnTo>
                <a:lnTo>
                  <a:pt x="39380" y="37326"/>
                </a:lnTo>
                <a:lnTo>
                  <a:pt x="50548" y="52196"/>
                </a:lnTo>
                <a:lnTo>
                  <a:pt x="39370" y="60642"/>
                </a:lnTo>
                <a:lnTo>
                  <a:pt x="29200" y="46257"/>
                </a:lnTo>
                <a:lnTo>
                  <a:pt x="19256" y="32554"/>
                </a:lnTo>
                <a:lnTo>
                  <a:pt x="9526" y="19535"/>
                </a:lnTo>
                <a:lnTo>
                  <a:pt x="0" y="7200"/>
                </a:lnTo>
                <a:lnTo>
                  <a:pt x="10287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166736" y="5781967"/>
            <a:ext cx="50800" cy="60960"/>
          </a:xfrm>
          <a:custGeom>
            <a:avLst/>
            <a:gdLst/>
            <a:ahLst/>
            <a:cxnLst/>
            <a:rect l="l" t="t" r="r" b="b"/>
            <a:pathLst>
              <a:path w="50800" h="60960">
                <a:moveTo>
                  <a:pt x="10287" y="0"/>
                </a:moveTo>
                <a:lnTo>
                  <a:pt x="19238" y="11227"/>
                </a:lnTo>
                <a:lnTo>
                  <a:pt x="28940" y="23669"/>
                </a:lnTo>
                <a:lnTo>
                  <a:pt x="39379" y="37326"/>
                </a:lnTo>
                <a:lnTo>
                  <a:pt x="50546" y="52196"/>
                </a:lnTo>
                <a:lnTo>
                  <a:pt x="39370" y="60642"/>
                </a:lnTo>
                <a:lnTo>
                  <a:pt x="29200" y="46257"/>
                </a:lnTo>
                <a:lnTo>
                  <a:pt x="19256" y="32554"/>
                </a:lnTo>
                <a:lnTo>
                  <a:pt x="9526" y="19535"/>
                </a:lnTo>
                <a:lnTo>
                  <a:pt x="0" y="7200"/>
                </a:lnTo>
                <a:lnTo>
                  <a:pt x="10287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123432" y="5777242"/>
            <a:ext cx="135890" cy="146050"/>
          </a:xfrm>
          <a:custGeom>
            <a:avLst/>
            <a:gdLst/>
            <a:ahLst/>
            <a:cxnLst/>
            <a:rect l="l" t="t" r="r" b="b"/>
            <a:pathLst>
              <a:path w="135889" h="146050">
                <a:moveTo>
                  <a:pt x="63880" y="0"/>
                </a:moveTo>
                <a:lnTo>
                  <a:pt x="76326" y="0"/>
                </a:lnTo>
                <a:lnTo>
                  <a:pt x="76257" y="9093"/>
                </a:lnTo>
                <a:lnTo>
                  <a:pt x="74642" y="47659"/>
                </a:lnTo>
                <a:lnTo>
                  <a:pt x="71373" y="70954"/>
                </a:lnTo>
                <a:lnTo>
                  <a:pt x="91471" y="89735"/>
                </a:lnTo>
                <a:lnTo>
                  <a:pt x="108902" y="106187"/>
                </a:lnTo>
                <a:lnTo>
                  <a:pt x="123666" y="120311"/>
                </a:lnTo>
                <a:lnTo>
                  <a:pt x="135762" y="132105"/>
                </a:lnTo>
                <a:lnTo>
                  <a:pt x="126110" y="142417"/>
                </a:lnTo>
                <a:lnTo>
                  <a:pt x="114010" y="129808"/>
                </a:lnTo>
                <a:lnTo>
                  <a:pt x="100361" y="115850"/>
                </a:lnTo>
                <a:lnTo>
                  <a:pt x="85141" y="100542"/>
                </a:lnTo>
                <a:lnTo>
                  <a:pt x="68325" y="83883"/>
                </a:lnTo>
                <a:lnTo>
                  <a:pt x="60989" y="101418"/>
                </a:lnTo>
                <a:lnTo>
                  <a:pt x="48498" y="117619"/>
                </a:lnTo>
                <a:lnTo>
                  <a:pt x="30839" y="132484"/>
                </a:lnTo>
                <a:lnTo>
                  <a:pt x="8000" y="146011"/>
                </a:lnTo>
                <a:lnTo>
                  <a:pt x="6350" y="143040"/>
                </a:lnTo>
                <a:lnTo>
                  <a:pt x="3682" y="139306"/>
                </a:lnTo>
                <a:lnTo>
                  <a:pt x="0" y="134835"/>
                </a:lnTo>
                <a:lnTo>
                  <a:pt x="28501" y="118850"/>
                </a:lnTo>
                <a:lnTo>
                  <a:pt x="48466" y="97489"/>
                </a:lnTo>
                <a:lnTo>
                  <a:pt x="62737" y="38646"/>
                </a:lnTo>
                <a:lnTo>
                  <a:pt x="63809" y="10615"/>
                </a:lnTo>
                <a:lnTo>
                  <a:pt x="6388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184768" y="5774385"/>
            <a:ext cx="80010" cy="52705"/>
          </a:xfrm>
          <a:custGeom>
            <a:avLst/>
            <a:gdLst/>
            <a:ahLst/>
            <a:cxnLst/>
            <a:rect l="l" t="t" r="r" b="b"/>
            <a:pathLst>
              <a:path w="80009" h="52704">
                <a:moveTo>
                  <a:pt x="0" y="0"/>
                </a:moveTo>
                <a:lnTo>
                  <a:pt x="0" y="52438"/>
                </a:lnTo>
                <a:lnTo>
                  <a:pt x="79501" y="52438"/>
                </a:lnTo>
                <a:lnTo>
                  <a:pt x="79501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93709" y="5774385"/>
            <a:ext cx="77470" cy="52705"/>
          </a:xfrm>
          <a:custGeom>
            <a:avLst/>
            <a:gdLst/>
            <a:ahLst/>
            <a:cxnLst/>
            <a:rect l="l" t="t" r="r" b="b"/>
            <a:pathLst>
              <a:path w="77470" h="52704">
                <a:moveTo>
                  <a:pt x="1016" y="0"/>
                </a:moveTo>
                <a:lnTo>
                  <a:pt x="1016" y="11430"/>
                </a:lnTo>
                <a:lnTo>
                  <a:pt x="946" y="20750"/>
                </a:lnTo>
                <a:lnTo>
                  <a:pt x="746" y="30691"/>
                </a:lnTo>
                <a:lnTo>
                  <a:pt x="426" y="41253"/>
                </a:lnTo>
                <a:lnTo>
                  <a:pt x="0" y="52438"/>
                </a:lnTo>
                <a:lnTo>
                  <a:pt x="77470" y="52438"/>
                </a:lnTo>
                <a:lnTo>
                  <a:pt x="77470" y="0"/>
                </a:lnTo>
                <a:lnTo>
                  <a:pt x="1016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861045" y="5773635"/>
            <a:ext cx="130810" cy="33655"/>
          </a:xfrm>
          <a:custGeom>
            <a:avLst/>
            <a:gdLst/>
            <a:ahLst/>
            <a:cxnLst/>
            <a:rect l="l" t="t" r="r" b="b"/>
            <a:pathLst>
              <a:path w="130809" h="33654">
                <a:moveTo>
                  <a:pt x="0" y="0"/>
                </a:moveTo>
                <a:lnTo>
                  <a:pt x="0" y="33058"/>
                </a:lnTo>
                <a:lnTo>
                  <a:pt x="130682" y="33058"/>
                </a:lnTo>
                <a:lnTo>
                  <a:pt x="130682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74155" y="5763691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 h="0">
                <a:moveTo>
                  <a:pt x="0" y="0"/>
                </a:moveTo>
                <a:lnTo>
                  <a:pt x="141859" y="0"/>
                </a:lnTo>
              </a:path>
            </a:pathLst>
          </a:custGeom>
          <a:ln w="365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437628" y="5747664"/>
            <a:ext cx="84455" cy="62230"/>
          </a:xfrm>
          <a:custGeom>
            <a:avLst/>
            <a:gdLst/>
            <a:ahLst/>
            <a:cxnLst/>
            <a:rect l="l" t="t" r="r" b="b"/>
            <a:pathLst>
              <a:path w="84454" h="62229">
                <a:moveTo>
                  <a:pt x="8890" y="0"/>
                </a:moveTo>
                <a:lnTo>
                  <a:pt x="26654" y="11551"/>
                </a:lnTo>
                <a:lnTo>
                  <a:pt x="45084" y="23707"/>
                </a:lnTo>
                <a:lnTo>
                  <a:pt x="64182" y="36468"/>
                </a:lnTo>
                <a:lnTo>
                  <a:pt x="83947" y="49834"/>
                </a:lnTo>
                <a:lnTo>
                  <a:pt x="74297" y="62141"/>
                </a:lnTo>
                <a:lnTo>
                  <a:pt x="57151" y="49538"/>
                </a:lnTo>
                <a:lnTo>
                  <a:pt x="39052" y="36723"/>
                </a:lnTo>
                <a:lnTo>
                  <a:pt x="20002" y="23691"/>
                </a:lnTo>
                <a:lnTo>
                  <a:pt x="0" y="10439"/>
                </a:lnTo>
                <a:lnTo>
                  <a:pt x="889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295895" y="5747423"/>
            <a:ext cx="84455" cy="67945"/>
          </a:xfrm>
          <a:custGeom>
            <a:avLst/>
            <a:gdLst/>
            <a:ahLst/>
            <a:cxnLst/>
            <a:rect l="l" t="t" r="r" b="b"/>
            <a:pathLst>
              <a:path w="84454" h="67945">
                <a:moveTo>
                  <a:pt x="73532" y="0"/>
                </a:moveTo>
                <a:lnTo>
                  <a:pt x="48545" y="39357"/>
                </a:lnTo>
                <a:lnTo>
                  <a:pt x="9017" y="67475"/>
                </a:lnTo>
                <a:lnTo>
                  <a:pt x="6857" y="63741"/>
                </a:lnTo>
                <a:lnTo>
                  <a:pt x="3809" y="59474"/>
                </a:lnTo>
                <a:lnTo>
                  <a:pt x="0" y="54673"/>
                </a:lnTo>
                <a:lnTo>
                  <a:pt x="19026" y="42683"/>
                </a:lnTo>
                <a:lnTo>
                  <a:pt x="37624" y="29575"/>
                </a:lnTo>
                <a:lnTo>
                  <a:pt x="55793" y="15347"/>
                </a:lnTo>
                <a:lnTo>
                  <a:pt x="73532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567169" y="5740082"/>
            <a:ext cx="156210" cy="47625"/>
          </a:xfrm>
          <a:custGeom>
            <a:avLst/>
            <a:gdLst/>
            <a:ahLst/>
            <a:cxnLst/>
            <a:rect l="l" t="t" r="r" b="b"/>
            <a:pathLst>
              <a:path w="156209" h="47625">
                <a:moveTo>
                  <a:pt x="0" y="0"/>
                </a:moveTo>
                <a:lnTo>
                  <a:pt x="155828" y="0"/>
                </a:lnTo>
                <a:lnTo>
                  <a:pt x="155828" y="47231"/>
                </a:lnTo>
                <a:lnTo>
                  <a:pt x="0" y="47231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329930" y="5735980"/>
            <a:ext cx="63500" cy="67945"/>
          </a:xfrm>
          <a:custGeom>
            <a:avLst/>
            <a:gdLst/>
            <a:ahLst/>
            <a:cxnLst/>
            <a:rect l="l" t="t" r="r" b="b"/>
            <a:pathLst>
              <a:path w="63500" h="67945">
                <a:moveTo>
                  <a:pt x="0" y="0"/>
                </a:moveTo>
                <a:lnTo>
                  <a:pt x="0" y="67360"/>
                </a:lnTo>
                <a:lnTo>
                  <a:pt x="63373" y="67360"/>
                </a:lnTo>
                <a:lnTo>
                  <a:pt x="6337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057390" y="5735980"/>
            <a:ext cx="63500" cy="67945"/>
          </a:xfrm>
          <a:custGeom>
            <a:avLst/>
            <a:gdLst/>
            <a:ahLst/>
            <a:cxnLst/>
            <a:rect l="l" t="t" r="r" b="b"/>
            <a:pathLst>
              <a:path w="63500" h="67945">
                <a:moveTo>
                  <a:pt x="0" y="0"/>
                </a:moveTo>
                <a:lnTo>
                  <a:pt x="0" y="67360"/>
                </a:lnTo>
                <a:lnTo>
                  <a:pt x="63373" y="67360"/>
                </a:lnTo>
                <a:lnTo>
                  <a:pt x="6337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329171" y="5731878"/>
            <a:ext cx="24765" cy="46355"/>
          </a:xfrm>
          <a:custGeom>
            <a:avLst/>
            <a:gdLst/>
            <a:ahLst/>
            <a:cxnLst/>
            <a:rect l="l" t="t" r="r" b="b"/>
            <a:pathLst>
              <a:path w="24764" h="46354">
                <a:moveTo>
                  <a:pt x="0" y="0"/>
                </a:moveTo>
                <a:lnTo>
                  <a:pt x="0" y="46354"/>
                </a:lnTo>
                <a:lnTo>
                  <a:pt x="24764" y="46354"/>
                </a:lnTo>
                <a:lnTo>
                  <a:pt x="24764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292088" y="5731878"/>
            <a:ext cx="24765" cy="46355"/>
          </a:xfrm>
          <a:custGeom>
            <a:avLst/>
            <a:gdLst/>
            <a:ahLst/>
            <a:cxnLst/>
            <a:rect l="l" t="t" r="r" b="b"/>
            <a:pathLst>
              <a:path w="24764" h="46354">
                <a:moveTo>
                  <a:pt x="0" y="0"/>
                </a:moveTo>
                <a:lnTo>
                  <a:pt x="0" y="46354"/>
                </a:lnTo>
                <a:lnTo>
                  <a:pt x="24637" y="46354"/>
                </a:lnTo>
                <a:lnTo>
                  <a:pt x="24637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33107" y="5713869"/>
            <a:ext cx="180340" cy="157480"/>
          </a:xfrm>
          <a:custGeom>
            <a:avLst/>
            <a:gdLst/>
            <a:ahLst/>
            <a:cxnLst/>
            <a:rect l="l" t="t" r="r" b="b"/>
            <a:pathLst>
              <a:path w="180340" h="157479">
                <a:moveTo>
                  <a:pt x="82042" y="0"/>
                </a:moveTo>
                <a:lnTo>
                  <a:pt x="95503" y="0"/>
                </a:lnTo>
                <a:lnTo>
                  <a:pt x="95503" y="28702"/>
                </a:lnTo>
                <a:lnTo>
                  <a:pt x="180213" y="28702"/>
                </a:lnTo>
                <a:lnTo>
                  <a:pt x="180213" y="40881"/>
                </a:lnTo>
                <a:lnTo>
                  <a:pt x="95503" y="40881"/>
                </a:lnTo>
                <a:lnTo>
                  <a:pt x="95503" y="74803"/>
                </a:lnTo>
                <a:lnTo>
                  <a:pt x="162687" y="74803"/>
                </a:lnTo>
                <a:lnTo>
                  <a:pt x="162687" y="156946"/>
                </a:lnTo>
                <a:lnTo>
                  <a:pt x="149225" y="156946"/>
                </a:lnTo>
                <a:lnTo>
                  <a:pt x="149225" y="86740"/>
                </a:lnTo>
                <a:lnTo>
                  <a:pt x="28828" y="86740"/>
                </a:lnTo>
                <a:lnTo>
                  <a:pt x="28828" y="156946"/>
                </a:lnTo>
                <a:lnTo>
                  <a:pt x="15240" y="156946"/>
                </a:lnTo>
                <a:lnTo>
                  <a:pt x="15240" y="74803"/>
                </a:lnTo>
                <a:lnTo>
                  <a:pt x="82042" y="74803"/>
                </a:lnTo>
                <a:lnTo>
                  <a:pt x="82042" y="40881"/>
                </a:lnTo>
                <a:lnTo>
                  <a:pt x="0" y="40881"/>
                </a:lnTo>
                <a:lnTo>
                  <a:pt x="0" y="28702"/>
                </a:lnTo>
                <a:lnTo>
                  <a:pt x="82042" y="28702"/>
                </a:lnTo>
                <a:lnTo>
                  <a:pt x="82042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184768" y="5709767"/>
            <a:ext cx="80010" cy="52705"/>
          </a:xfrm>
          <a:custGeom>
            <a:avLst/>
            <a:gdLst/>
            <a:ahLst/>
            <a:cxnLst/>
            <a:rect l="l" t="t" r="r" b="b"/>
            <a:pathLst>
              <a:path w="80009" h="52704">
                <a:moveTo>
                  <a:pt x="0" y="0"/>
                </a:moveTo>
                <a:lnTo>
                  <a:pt x="0" y="52438"/>
                </a:lnTo>
                <a:lnTo>
                  <a:pt x="79501" y="52438"/>
                </a:lnTo>
                <a:lnTo>
                  <a:pt x="79501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094726" y="5709767"/>
            <a:ext cx="76835" cy="52705"/>
          </a:xfrm>
          <a:custGeom>
            <a:avLst/>
            <a:gdLst/>
            <a:ahLst/>
            <a:cxnLst/>
            <a:rect l="l" t="t" r="r" b="b"/>
            <a:pathLst>
              <a:path w="76834" h="52704">
                <a:moveTo>
                  <a:pt x="0" y="0"/>
                </a:moveTo>
                <a:lnTo>
                  <a:pt x="0" y="52438"/>
                </a:lnTo>
                <a:lnTo>
                  <a:pt x="76453" y="52438"/>
                </a:lnTo>
                <a:lnTo>
                  <a:pt x="76453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55207" y="5697588"/>
            <a:ext cx="147320" cy="222250"/>
          </a:xfrm>
          <a:custGeom>
            <a:avLst/>
            <a:gdLst/>
            <a:ahLst/>
            <a:cxnLst/>
            <a:rect l="l" t="t" r="r" b="b"/>
            <a:pathLst>
              <a:path w="147320" h="222250">
                <a:moveTo>
                  <a:pt x="26669" y="0"/>
                </a:moveTo>
                <a:lnTo>
                  <a:pt x="133350" y="0"/>
                </a:lnTo>
                <a:lnTo>
                  <a:pt x="133350" y="14414"/>
                </a:lnTo>
                <a:lnTo>
                  <a:pt x="41401" y="80149"/>
                </a:lnTo>
                <a:lnTo>
                  <a:pt x="147065" y="80149"/>
                </a:lnTo>
                <a:lnTo>
                  <a:pt x="145192" y="126037"/>
                </a:lnTo>
                <a:lnTo>
                  <a:pt x="142747" y="171488"/>
                </a:lnTo>
                <a:lnTo>
                  <a:pt x="128299" y="212210"/>
                </a:lnTo>
                <a:lnTo>
                  <a:pt x="97154" y="218503"/>
                </a:lnTo>
                <a:lnTo>
                  <a:pt x="93090" y="218592"/>
                </a:lnTo>
                <a:lnTo>
                  <a:pt x="78358" y="218592"/>
                </a:lnTo>
                <a:lnTo>
                  <a:pt x="77850" y="213448"/>
                </a:lnTo>
                <a:lnTo>
                  <a:pt x="76962" y="208686"/>
                </a:lnTo>
                <a:lnTo>
                  <a:pt x="75691" y="204292"/>
                </a:lnTo>
                <a:lnTo>
                  <a:pt x="82335" y="204623"/>
                </a:lnTo>
                <a:lnTo>
                  <a:pt x="89122" y="204857"/>
                </a:lnTo>
                <a:lnTo>
                  <a:pt x="96051" y="204995"/>
                </a:lnTo>
                <a:lnTo>
                  <a:pt x="103123" y="205041"/>
                </a:lnTo>
                <a:lnTo>
                  <a:pt x="104012" y="205130"/>
                </a:lnTo>
                <a:lnTo>
                  <a:pt x="105028" y="205168"/>
                </a:lnTo>
                <a:lnTo>
                  <a:pt x="106298" y="205168"/>
                </a:lnTo>
                <a:lnTo>
                  <a:pt x="129539" y="173723"/>
                </a:lnTo>
                <a:lnTo>
                  <a:pt x="132048" y="130946"/>
                </a:lnTo>
                <a:lnTo>
                  <a:pt x="133603" y="92074"/>
                </a:lnTo>
                <a:lnTo>
                  <a:pt x="105790" y="92074"/>
                </a:lnTo>
                <a:lnTo>
                  <a:pt x="97791" y="133230"/>
                </a:lnTo>
                <a:lnTo>
                  <a:pt x="83708" y="168571"/>
                </a:lnTo>
                <a:lnTo>
                  <a:pt x="63553" y="198100"/>
                </a:lnTo>
                <a:lnTo>
                  <a:pt x="37337" y="221818"/>
                </a:lnTo>
                <a:lnTo>
                  <a:pt x="34670" y="218427"/>
                </a:lnTo>
                <a:lnTo>
                  <a:pt x="31241" y="214858"/>
                </a:lnTo>
                <a:lnTo>
                  <a:pt x="26923" y="211137"/>
                </a:lnTo>
                <a:lnTo>
                  <a:pt x="52288" y="188872"/>
                </a:lnTo>
                <a:lnTo>
                  <a:pt x="71818" y="161607"/>
                </a:lnTo>
                <a:lnTo>
                  <a:pt x="85538" y="129341"/>
                </a:lnTo>
                <a:lnTo>
                  <a:pt x="93471" y="92074"/>
                </a:lnTo>
                <a:lnTo>
                  <a:pt x="64388" y="92074"/>
                </a:lnTo>
                <a:lnTo>
                  <a:pt x="57487" y="119254"/>
                </a:lnTo>
                <a:lnTo>
                  <a:pt x="46132" y="143373"/>
                </a:lnTo>
                <a:lnTo>
                  <a:pt x="30349" y="164430"/>
                </a:lnTo>
                <a:lnTo>
                  <a:pt x="10159" y="182422"/>
                </a:lnTo>
                <a:lnTo>
                  <a:pt x="8127" y="179438"/>
                </a:lnTo>
                <a:lnTo>
                  <a:pt x="4698" y="175958"/>
                </a:lnTo>
                <a:lnTo>
                  <a:pt x="0" y="171983"/>
                </a:lnTo>
                <a:lnTo>
                  <a:pt x="19313" y="155759"/>
                </a:lnTo>
                <a:lnTo>
                  <a:pt x="34401" y="137034"/>
                </a:lnTo>
                <a:lnTo>
                  <a:pt x="45273" y="115806"/>
                </a:lnTo>
                <a:lnTo>
                  <a:pt x="51942" y="92074"/>
                </a:lnTo>
                <a:lnTo>
                  <a:pt x="24637" y="92074"/>
                </a:lnTo>
                <a:lnTo>
                  <a:pt x="24637" y="76796"/>
                </a:lnTo>
                <a:lnTo>
                  <a:pt x="114553" y="12179"/>
                </a:lnTo>
                <a:lnTo>
                  <a:pt x="26669" y="12179"/>
                </a:lnTo>
                <a:lnTo>
                  <a:pt x="26669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50913" y="5696965"/>
            <a:ext cx="227329" cy="225425"/>
          </a:xfrm>
          <a:custGeom>
            <a:avLst/>
            <a:gdLst/>
            <a:ahLst/>
            <a:cxnLst/>
            <a:rect l="l" t="t" r="r" b="b"/>
            <a:pathLst>
              <a:path w="227329" h="225425">
                <a:moveTo>
                  <a:pt x="30096" y="0"/>
                </a:moveTo>
                <a:lnTo>
                  <a:pt x="227073" y="0"/>
                </a:lnTo>
                <a:lnTo>
                  <a:pt x="227073" y="190881"/>
                </a:lnTo>
                <a:lnTo>
                  <a:pt x="195831" y="221945"/>
                </a:lnTo>
                <a:lnTo>
                  <a:pt x="181988" y="222313"/>
                </a:lnTo>
                <a:lnTo>
                  <a:pt x="179829" y="222402"/>
                </a:lnTo>
                <a:lnTo>
                  <a:pt x="177543" y="222440"/>
                </a:lnTo>
                <a:lnTo>
                  <a:pt x="175130" y="222440"/>
                </a:lnTo>
                <a:lnTo>
                  <a:pt x="173225" y="222440"/>
                </a:lnTo>
                <a:lnTo>
                  <a:pt x="170177" y="222440"/>
                </a:lnTo>
                <a:lnTo>
                  <a:pt x="166240" y="222440"/>
                </a:lnTo>
                <a:lnTo>
                  <a:pt x="165732" y="217639"/>
                </a:lnTo>
                <a:lnTo>
                  <a:pt x="164843" y="212750"/>
                </a:lnTo>
                <a:lnTo>
                  <a:pt x="163700" y="207784"/>
                </a:lnTo>
                <a:lnTo>
                  <a:pt x="170699" y="208108"/>
                </a:lnTo>
                <a:lnTo>
                  <a:pt x="208753" y="204358"/>
                </a:lnTo>
                <a:lnTo>
                  <a:pt x="213357" y="190385"/>
                </a:lnTo>
                <a:lnTo>
                  <a:pt x="213357" y="142036"/>
                </a:lnTo>
                <a:lnTo>
                  <a:pt x="133855" y="142036"/>
                </a:lnTo>
                <a:lnTo>
                  <a:pt x="133855" y="221449"/>
                </a:lnTo>
                <a:lnTo>
                  <a:pt x="120266" y="221449"/>
                </a:lnTo>
                <a:lnTo>
                  <a:pt x="120266" y="142036"/>
                </a:lnTo>
                <a:lnTo>
                  <a:pt x="41780" y="142036"/>
                </a:lnTo>
                <a:lnTo>
                  <a:pt x="38899" y="164063"/>
                </a:lnTo>
                <a:lnTo>
                  <a:pt x="33112" y="185281"/>
                </a:lnTo>
                <a:lnTo>
                  <a:pt x="24421" y="205692"/>
                </a:lnTo>
                <a:lnTo>
                  <a:pt x="12824" y="225298"/>
                </a:lnTo>
                <a:lnTo>
                  <a:pt x="9014" y="222148"/>
                </a:lnTo>
                <a:lnTo>
                  <a:pt x="4823" y="219087"/>
                </a:lnTo>
                <a:lnTo>
                  <a:pt x="0" y="216103"/>
                </a:lnTo>
                <a:lnTo>
                  <a:pt x="8665" y="202520"/>
                </a:lnTo>
                <a:lnTo>
                  <a:pt x="15603" y="189357"/>
                </a:lnTo>
                <a:lnTo>
                  <a:pt x="26917" y="150547"/>
                </a:lnTo>
                <a:lnTo>
                  <a:pt x="30096" y="88353"/>
                </a:lnTo>
                <a:lnTo>
                  <a:pt x="30096" y="0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073076" y="5690615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874"/>
                </a:lnTo>
              </a:path>
            </a:pathLst>
          </a:custGeom>
          <a:ln w="24511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132195" y="5696470"/>
            <a:ext cx="123825" cy="168275"/>
          </a:xfrm>
          <a:custGeom>
            <a:avLst/>
            <a:gdLst/>
            <a:ahLst/>
            <a:cxnLst/>
            <a:rect l="l" t="t" r="r" b="b"/>
            <a:pathLst>
              <a:path w="123825" h="168275">
                <a:moveTo>
                  <a:pt x="0" y="0"/>
                </a:moveTo>
                <a:lnTo>
                  <a:pt x="123825" y="0"/>
                </a:lnTo>
                <a:lnTo>
                  <a:pt x="123825" y="11798"/>
                </a:lnTo>
                <a:lnTo>
                  <a:pt x="62356" y="11798"/>
                </a:lnTo>
                <a:lnTo>
                  <a:pt x="54609" y="48336"/>
                </a:lnTo>
                <a:lnTo>
                  <a:pt x="112775" y="48336"/>
                </a:lnTo>
                <a:lnTo>
                  <a:pt x="112775" y="168008"/>
                </a:lnTo>
                <a:lnTo>
                  <a:pt x="100329" y="168008"/>
                </a:lnTo>
                <a:lnTo>
                  <a:pt x="100329" y="60147"/>
                </a:lnTo>
                <a:lnTo>
                  <a:pt x="20192" y="60147"/>
                </a:lnTo>
                <a:lnTo>
                  <a:pt x="20192" y="168008"/>
                </a:lnTo>
                <a:lnTo>
                  <a:pt x="7746" y="168008"/>
                </a:lnTo>
                <a:lnTo>
                  <a:pt x="7746" y="48336"/>
                </a:lnTo>
                <a:lnTo>
                  <a:pt x="41528" y="48336"/>
                </a:lnTo>
                <a:lnTo>
                  <a:pt x="49529" y="11798"/>
                </a:lnTo>
                <a:lnTo>
                  <a:pt x="0" y="1179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013196" y="5688888"/>
            <a:ext cx="31750" cy="231140"/>
          </a:xfrm>
          <a:custGeom>
            <a:avLst/>
            <a:gdLst/>
            <a:ahLst/>
            <a:cxnLst/>
            <a:rect l="l" t="t" r="r" b="b"/>
            <a:pathLst>
              <a:path w="31750" h="231139">
                <a:moveTo>
                  <a:pt x="18795" y="0"/>
                </a:moveTo>
                <a:lnTo>
                  <a:pt x="31241" y="0"/>
                </a:lnTo>
                <a:lnTo>
                  <a:pt x="31241" y="74066"/>
                </a:lnTo>
                <a:lnTo>
                  <a:pt x="30464" y="135977"/>
                </a:lnTo>
                <a:lnTo>
                  <a:pt x="27686" y="175094"/>
                </a:lnTo>
                <a:lnTo>
                  <a:pt x="17399" y="217269"/>
                </a:lnTo>
                <a:lnTo>
                  <a:pt x="11683" y="230771"/>
                </a:lnTo>
                <a:lnTo>
                  <a:pt x="9525" y="229273"/>
                </a:lnTo>
                <a:lnTo>
                  <a:pt x="6476" y="227368"/>
                </a:lnTo>
                <a:lnTo>
                  <a:pt x="2286" y="225056"/>
                </a:lnTo>
                <a:lnTo>
                  <a:pt x="1269" y="224472"/>
                </a:lnTo>
                <a:lnTo>
                  <a:pt x="507" y="224015"/>
                </a:lnTo>
                <a:lnTo>
                  <a:pt x="0" y="223685"/>
                </a:lnTo>
                <a:lnTo>
                  <a:pt x="5760" y="210542"/>
                </a:lnTo>
                <a:lnTo>
                  <a:pt x="10271" y="197462"/>
                </a:lnTo>
                <a:lnTo>
                  <a:pt x="16992" y="156405"/>
                </a:lnTo>
                <a:lnTo>
                  <a:pt x="18655" y="107694"/>
                </a:lnTo>
                <a:lnTo>
                  <a:pt x="18795" y="74066"/>
                </a:lnTo>
                <a:lnTo>
                  <a:pt x="18795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109208" y="5682297"/>
            <a:ext cx="0" cy="235585"/>
          </a:xfrm>
          <a:custGeom>
            <a:avLst/>
            <a:gdLst/>
            <a:ahLst/>
            <a:cxnLst/>
            <a:rect l="l" t="t" r="r" b="b"/>
            <a:pathLst>
              <a:path w="0" h="235585">
                <a:moveTo>
                  <a:pt x="0" y="0"/>
                </a:moveTo>
                <a:lnTo>
                  <a:pt x="0" y="235381"/>
                </a:lnTo>
              </a:path>
            </a:pathLst>
          </a:custGeom>
          <a:ln w="24637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777228" y="5687644"/>
            <a:ext cx="237490" cy="234950"/>
          </a:xfrm>
          <a:custGeom>
            <a:avLst/>
            <a:gdLst/>
            <a:ahLst/>
            <a:cxnLst/>
            <a:rect l="l" t="t" r="r" b="b"/>
            <a:pathLst>
              <a:path w="237490" h="234950">
                <a:moveTo>
                  <a:pt x="232791" y="0"/>
                </a:moveTo>
                <a:lnTo>
                  <a:pt x="189521" y="16014"/>
                </a:lnTo>
                <a:lnTo>
                  <a:pt x="140858" y="18451"/>
                </a:lnTo>
                <a:lnTo>
                  <a:pt x="90981" y="20238"/>
                </a:lnTo>
                <a:lnTo>
                  <a:pt x="39877" y="21374"/>
                </a:lnTo>
                <a:lnTo>
                  <a:pt x="39877" y="94068"/>
                </a:lnTo>
                <a:lnTo>
                  <a:pt x="38512" y="141171"/>
                </a:lnTo>
                <a:lnTo>
                  <a:pt x="30904" y="189474"/>
                </a:lnTo>
                <a:lnTo>
                  <a:pt x="11938" y="234378"/>
                </a:lnTo>
                <a:lnTo>
                  <a:pt x="9525" y="232219"/>
                </a:lnTo>
                <a:lnTo>
                  <a:pt x="5969" y="229488"/>
                </a:lnTo>
                <a:lnTo>
                  <a:pt x="1143" y="226174"/>
                </a:lnTo>
                <a:lnTo>
                  <a:pt x="635" y="225844"/>
                </a:lnTo>
                <a:lnTo>
                  <a:pt x="253" y="225590"/>
                </a:lnTo>
                <a:lnTo>
                  <a:pt x="0" y="225425"/>
                </a:lnTo>
                <a:lnTo>
                  <a:pt x="7308" y="211653"/>
                </a:lnTo>
                <a:lnTo>
                  <a:pt x="13223" y="198056"/>
                </a:lnTo>
                <a:lnTo>
                  <a:pt x="23233" y="156659"/>
                </a:lnTo>
                <a:lnTo>
                  <a:pt x="25900" y="117640"/>
                </a:lnTo>
                <a:lnTo>
                  <a:pt x="26162" y="93332"/>
                </a:lnTo>
                <a:lnTo>
                  <a:pt x="26162" y="8826"/>
                </a:lnTo>
                <a:lnTo>
                  <a:pt x="79932" y="8224"/>
                </a:lnTo>
                <a:lnTo>
                  <a:pt x="132286" y="6551"/>
                </a:lnTo>
                <a:lnTo>
                  <a:pt x="183235" y="3809"/>
                </a:lnTo>
                <a:lnTo>
                  <a:pt x="232791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614793" y="5684291"/>
            <a:ext cx="165100" cy="234315"/>
          </a:xfrm>
          <a:custGeom>
            <a:avLst/>
            <a:gdLst/>
            <a:ahLst/>
            <a:cxnLst/>
            <a:rect l="l" t="t" r="r" b="b"/>
            <a:pathLst>
              <a:path w="165100" h="234314">
                <a:moveTo>
                  <a:pt x="114426" y="0"/>
                </a:moveTo>
                <a:lnTo>
                  <a:pt x="128524" y="0"/>
                </a:lnTo>
                <a:lnTo>
                  <a:pt x="128524" y="58775"/>
                </a:lnTo>
                <a:lnTo>
                  <a:pt x="164591" y="58775"/>
                </a:lnTo>
                <a:lnTo>
                  <a:pt x="164591" y="72072"/>
                </a:lnTo>
                <a:lnTo>
                  <a:pt x="128524" y="72072"/>
                </a:lnTo>
                <a:lnTo>
                  <a:pt x="128524" y="199072"/>
                </a:lnTo>
                <a:lnTo>
                  <a:pt x="94233" y="233629"/>
                </a:lnTo>
                <a:lnTo>
                  <a:pt x="59816" y="234124"/>
                </a:lnTo>
                <a:lnTo>
                  <a:pt x="58927" y="228409"/>
                </a:lnTo>
                <a:lnTo>
                  <a:pt x="57784" y="223227"/>
                </a:lnTo>
                <a:lnTo>
                  <a:pt x="56387" y="218592"/>
                </a:lnTo>
                <a:lnTo>
                  <a:pt x="66030" y="219025"/>
                </a:lnTo>
                <a:lnTo>
                  <a:pt x="74945" y="219335"/>
                </a:lnTo>
                <a:lnTo>
                  <a:pt x="83123" y="219521"/>
                </a:lnTo>
                <a:lnTo>
                  <a:pt x="90550" y="219583"/>
                </a:lnTo>
                <a:lnTo>
                  <a:pt x="101407" y="218575"/>
                </a:lnTo>
                <a:lnTo>
                  <a:pt x="109013" y="214677"/>
                </a:lnTo>
                <a:lnTo>
                  <a:pt x="113357" y="207888"/>
                </a:lnTo>
                <a:lnTo>
                  <a:pt x="114426" y="198208"/>
                </a:lnTo>
                <a:lnTo>
                  <a:pt x="114426" y="72072"/>
                </a:lnTo>
                <a:lnTo>
                  <a:pt x="0" y="72072"/>
                </a:lnTo>
                <a:lnTo>
                  <a:pt x="0" y="58775"/>
                </a:lnTo>
                <a:lnTo>
                  <a:pt x="114426" y="58775"/>
                </a:lnTo>
                <a:lnTo>
                  <a:pt x="114426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416925" y="5683046"/>
            <a:ext cx="120650" cy="233679"/>
          </a:xfrm>
          <a:custGeom>
            <a:avLst/>
            <a:gdLst/>
            <a:ahLst/>
            <a:cxnLst/>
            <a:rect l="l" t="t" r="r" b="b"/>
            <a:pathLst>
              <a:path w="120650" h="233679">
                <a:moveTo>
                  <a:pt x="38226" y="0"/>
                </a:moveTo>
                <a:lnTo>
                  <a:pt x="51689" y="3479"/>
                </a:lnTo>
                <a:lnTo>
                  <a:pt x="48331" y="13178"/>
                </a:lnTo>
                <a:lnTo>
                  <a:pt x="44926" y="22520"/>
                </a:lnTo>
                <a:lnTo>
                  <a:pt x="41473" y="31504"/>
                </a:lnTo>
                <a:lnTo>
                  <a:pt x="37973" y="40132"/>
                </a:lnTo>
                <a:lnTo>
                  <a:pt x="120142" y="40132"/>
                </a:lnTo>
                <a:lnTo>
                  <a:pt x="119356" y="82225"/>
                </a:lnTo>
                <a:lnTo>
                  <a:pt x="118332" y="121505"/>
                </a:lnTo>
                <a:lnTo>
                  <a:pt x="115570" y="191630"/>
                </a:lnTo>
                <a:lnTo>
                  <a:pt x="91727" y="230631"/>
                </a:lnTo>
                <a:lnTo>
                  <a:pt x="56133" y="233502"/>
                </a:lnTo>
                <a:lnTo>
                  <a:pt x="53213" y="233591"/>
                </a:lnTo>
                <a:lnTo>
                  <a:pt x="49910" y="233629"/>
                </a:lnTo>
                <a:lnTo>
                  <a:pt x="46354" y="233629"/>
                </a:lnTo>
                <a:lnTo>
                  <a:pt x="43179" y="233629"/>
                </a:lnTo>
                <a:lnTo>
                  <a:pt x="38861" y="233629"/>
                </a:lnTo>
                <a:lnTo>
                  <a:pt x="33274" y="233629"/>
                </a:lnTo>
                <a:lnTo>
                  <a:pt x="32511" y="228828"/>
                </a:lnTo>
                <a:lnTo>
                  <a:pt x="31369" y="224142"/>
                </a:lnTo>
                <a:lnTo>
                  <a:pt x="30099" y="219583"/>
                </a:lnTo>
                <a:lnTo>
                  <a:pt x="39931" y="219909"/>
                </a:lnTo>
                <a:lnTo>
                  <a:pt x="49990" y="220143"/>
                </a:lnTo>
                <a:lnTo>
                  <a:pt x="60263" y="220284"/>
                </a:lnTo>
                <a:lnTo>
                  <a:pt x="70739" y="220332"/>
                </a:lnTo>
                <a:lnTo>
                  <a:pt x="84502" y="219051"/>
                </a:lnTo>
                <a:lnTo>
                  <a:pt x="103407" y="166504"/>
                </a:lnTo>
                <a:lnTo>
                  <a:pt x="105451" y="97905"/>
                </a:lnTo>
                <a:lnTo>
                  <a:pt x="106425" y="52933"/>
                </a:lnTo>
                <a:lnTo>
                  <a:pt x="32639" y="52933"/>
                </a:lnTo>
                <a:lnTo>
                  <a:pt x="27471" y="64694"/>
                </a:lnTo>
                <a:lnTo>
                  <a:pt x="22256" y="75615"/>
                </a:lnTo>
                <a:lnTo>
                  <a:pt x="16994" y="85698"/>
                </a:lnTo>
                <a:lnTo>
                  <a:pt x="11683" y="94945"/>
                </a:lnTo>
                <a:lnTo>
                  <a:pt x="8890" y="92710"/>
                </a:lnTo>
                <a:lnTo>
                  <a:pt x="4952" y="90220"/>
                </a:lnTo>
                <a:lnTo>
                  <a:pt x="0" y="87490"/>
                </a:lnTo>
                <a:lnTo>
                  <a:pt x="10955" y="68271"/>
                </a:lnTo>
                <a:lnTo>
                  <a:pt x="20970" y="47283"/>
                </a:lnTo>
                <a:lnTo>
                  <a:pt x="30057" y="24527"/>
                </a:lnTo>
                <a:lnTo>
                  <a:pt x="38226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316721" y="5683046"/>
            <a:ext cx="90170" cy="235585"/>
          </a:xfrm>
          <a:custGeom>
            <a:avLst/>
            <a:gdLst/>
            <a:ahLst/>
            <a:cxnLst/>
            <a:rect l="l" t="t" r="r" b="b"/>
            <a:pathLst>
              <a:path w="90170" h="235585">
                <a:moveTo>
                  <a:pt x="37592" y="0"/>
                </a:moveTo>
                <a:lnTo>
                  <a:pt x="51434" y="2984"/>
                </a:lnTo>
                <a:lnTo>
                  <a:pt x="50419" y="5956"/>
                </a:lnTo>
                <a:lnTo>
                  <a:pt x="48641" y="11176"/>
                </a:lnTo>
                <a:lnTo>
                  <a:pt x="46354" y="18643"/>
                </a:lnTo>
                <a:lnTo>
                  <a:pt x="43052" y="28829"/>
                </a:lnTo>
                <a:lnTo>
                  <a:pt x="40767" y="36156"/>
                </a:lnTo>
                <a:lnTo>
                  <a:pt x="39243" y="40640"/>
                </a:lnTo>
                <a:lnTo>
                  <a:pt x="89791" y="40640"/>
                </a:lnTo>
                <a:lnTo>
                  <a:pt x="89791" y="233629"/>
                </a:lnTo>
                <a:lnTo>
                  <a:pt x="76580" y="233629"/>
                </a:lnTo>
                <a:lnTo>
                  <a:pt x="76580" y="213245"/>
                </a:lnTo>
                <a:lnTo>
                  <a:pt x="13207" y="213245"/>
                </a:lnTo>
                <a:lnTo>
                  <a:pt x="13207" y="235369"/>
                </a:lnTo>
                <a:lnTo>
                  <a:pt x="0" y="235369"/>
                </a:lnTo>
                <a:lnTo>
                  <a:pt x="0" y="40640"/>
                </a:lnTo>
                <a:lnTo>
                  <a:pt x="25907" y="40640"/>
                </a:lnTo>
                <a:lnTo>
                  <a:pt x="29412" y="29428"/>
                </a:lnTo>
                <a:lnTo>
                  <a:pt x="32512" y="18919"/>
                </a:lnTo>
                <a:lnTo>
                  <a:pt x="35230" y="9111"/>
                </a:lnTo>
                <a:lnTo>
                  <a:pt x="37592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542913" y="5683046"/>
            <a:ext cx="74295" cy="238760"/>
          </a:xfrm>
          <a:custGeom>
            <a:avLst/>
            <a:gdLst/>
            <a:ahLst/>
            <a:cxnLst/>
            <a:rect l="l" t="t" r="r" b="b"/>
            <a:pathLst>
              <a:path w="74295" h="238760">
                <a:moveTo>
                  <a:pt x="59306" y="0"/>
                </a:moveTo>
                <a:lnTo>
                  <a:pt x="74165" y="4102"/>
                </a:lnTo>
                <a:lnTo>
                  <a:pt x="68712" y="18254"/>
                </a:lnTo>
                <a:lnTo>
                  <a:pt x="62830" y="32497"/>
                </a:lnTo>
                <a:lnTo>
                  <a:pt x="56520" y="46834"/>
                </a:lnTo>
                <a:lnTo>
                  <a:pt x="49781" y="61264"/>
                </a:lnTo>
                <a:lnTo>
                  <a:pt x="49781" y="238721"/>
                </a:lnTo>
                <a:lnTo>
                  <a:pt x="35938" y="238721"/>
                </a:lnTo>
                <a:lnTo>
                  <a:pt x="35938" y="87236"/>
                </a:lnTo>
                <a:lnTo>
                  <a:pt x="28485" y="99823"/>
                </a:lnTo>
                <a:lnTo>
                  <a:pt x="20984" y="111620"/>
                </a:lnTo>
                <a:lnTo>
                  <a:pt x="13435" y="122626"/>
                </a:lnTo>
                <a:lnTo>
                  <a:pt x="5839" y="132842"/>
                </a:lnTo>
                <a:lnTo>
                  <a:pt x="4061" y="126796"/>
                </a:lnTo>
                <a:lnTo>
                  <a:pt x="2156" y="121285"/>
                </a:lnTo>
                <a:lnTo>
                  <a:pt x="0" y="116319"/>
                </a:lnTo>
                <a:lnTo>
                  <a:pt x="18000" y="90082"/>
                </a:lnTo>
                <a:lnTo>
                  <a:pt x="33892" y="61950"/>
                </a:lnTo>
                <a:lnTo>
                  <a:pt x="47665" y="31923"/>
                </a:lnTo>
                <a:lnTo>
                  <a:pt x="59306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44384" y="5683046"/>
            <a:ext cx="120650" cy="233679"/>
          </a:xfrm>
          <a:custGeom>
            <a:avLst/>
            <a:gdLst/>
            <a:ahLst/>
            <a:cxnLst/>
            <a:rect l="l" t="t" r="r" b="b"/>
            <a:pathLst>
              <a:path w="120650" h="233679">
                <a:moveTo>
                  <a:pt x="38226" y="0"/>
                </a:moveTo>
                <a:lnTo>
                  <a:pt x="51689" y="3479"/>
                </a:lnTo>
                <a:lnTo>
                  <a:pt x="48331" y="13178"/>
                </a:lnTo>
                <a:lnTo>
                  <a:pt x="44926" y="22520"/>
                </a:lnTo>
                <a:lnTo>
                  <a:pt x="41473" y="31504"/>
                </a:lnTo>
                <a:lnTo>
                  <a:pt x="37973" y="40132"/>
                </a:lnTo>
                <a:lnTo>
                  <a:pt x="120142" y="40132"/>
                </a:lnTo>
                <a:lnTo>
                  <a:pt x="119356" y="82225"/>
                </a:lnTo>
                <a:lnTo>
                  <a:pt x="118332" y="121505"/>
                </a:lnTo>
                <a:lnTo>
                  <a:pt x="115570" y="191630"/>
                </a:lnTo>
                <a:lnTo>
                  <a:pt x="91727" y="230631"/>
                </a:lnTo>
                <a:lnTo>
                  <a:pt x="56261" y="233502"/>
                </a:lnTo>
                <a:lnTo>
                  <a:pt x="53213" y="233591"/>
                </a:lnTo>
                <a:lnTo>
                  <a:pt x="49911" y="233629"/>
                </a:lnTo>
                <a:lnTo>
                  <a:pt x="46355" y="233629"/>
                </a:lnTo>
                <a:lnTo>
                  <a:pt x="43180" y="233629"/>
                </a:lnTo>
                <a:lnTo>
                  <a:pt x="38862" y="233629"/>
                </a:lnTo>
                <a:lnTo>
                  <a:pt x="33274" y="233629"/>
                </a:lnTo>
                <a:lnTo>
                  <a:pt x="32512" y="228828"/>
                </a:lnTo>
                <a:lnTo>
                  <a:pt x="31369" y="224142"/>
                </a:lnTo>
                <a:lnTo>
                  <a:pt x="30099" y="219583"/>
                </a:lnTo>
                <a:lnTo>
                  <a:pt x="39931" y="219909"/>
                </a:lnTo>
                <a:lnTo>
                  <a:pt x="49990" y="220143"/>
                </a:lnTo>
                <a:lnTo>
                  <a:pt x="60263" y="220284"/>
                </a:lnTo>
                <a:lnTo>
                  <a:pt x="70739" y="220332"/>
                </a:lnTo>
                <a:lnTo>
                  <a:pt x="84502" y="219051"/>
                </a:lnTo>
                <a:lnTo>
                  <a:pt x="103407" y="166504"/>
                </a:lnTo>
                <a:lnTo>
                  <a:pt x="105452" y="97905"/>
                </a:lnTo>
                <a:lnTo>
                  <a:pt x="106428" y="52933"/>
                </a:lnTo>
                <a:lnTo>
                  <a:pt x="32639" y="52933"/>
                </a:lnTo>
                <a:lnTo>
                  <a:pt x="27471" y="64694"/>
                </a:lnTo>
                <a:lnTo>
                  <a:pt x="22256" y="75615"/>
                </a:lnTo>
                <a:lnTo>
                  <a:pt x="16994" y="85698"/>
                </a:lnTo>
                <a:lnTo>
                  <a:pt x="11684" y="94945"/>
                </a:lnTo>
                <a:lnTo>
                  <a:pt x="8890" y="92710"/>
                </a:lnTo>
                <a:lnTo>
                  <a:pt x="4953" y="90220"/>
                </a:lnTo>
                <a:lnTo>
                  <a:pt x="0" y="87490"/>
                </a:lnTo>
                <a:lnTo>
                  <a:pt x="10955" y="68271"/>
                </a:lnTo>
                <a:lnTo>
                  <a:pt x="20970" y="47283"/>
                </a:lnTo>
                <a:lnTo>
                  <a:pt x="30057" y="24527"/>
                </a:lnTo>
                <a:lnTo>
                  <a:pt x="38226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044181" y="5683046"/>
            <a:ext cx="90170" cy="235585"/>
          </a:xfrm>
          <a:custGeom>
            <a:avLst/>
            <a:gdLst/>
            <a:ahLst/>
            <a:cxnLst/>
            <a:rect l="l" t="t" r="r" b="b"/>
            <a:pathLst>
              <a:path w="90170" h="235585">
                <a:moveTo>
                  <a:pt x="37592" y="0"/>
                </a:moveTo>
                <a:lnTo>
                  <a:pt x="51435" y="2984"/>
                </a:lnTo>
                <a:lnTo>
                  <a:pt x="50419" y="5956"/>
                </a:lnTo>
                <a:lnTo>
                  <a:pt x="48643" y="11176"/>
                </a:lnTo>
                <a:lnTo>
                  <a:pt x="46354" y="18643"/>
                </a:lnTo>
                <a:lnTo>
                  <a:pt x="43052" y="28829"/>
                </a:lnTo>
                <a:lnTo>
                  <a:pt x="40767" y="36156"/>
                </a:lnTo>
                <a:lnTo>
                  <a:pt x="39243" y="40640"/>
                </a:lnTo>
                <a:lnTo>
                  <a:pt x="89789" y="40640"/>
                </a:lnTo>
                <a:lnTo>
                  <a:pt x="89789" y="233629"/>
                </a:lnTo>
                <a:lnTo>
                  <a:pt x="76581" y="233629"/>
                </a:lnTo>
                <a:lnTo>
                  <a:pt x="76581" y="213245"/>
                </a:lnTo>
                <a:lnTo>
                  <a:pt x="13208" y="213245"/>
                </a:lnTo>
                <a:lnTo>
                  <a:pt x="13208" y="235369"/>
                </a:lnTo>
                <a:lnTo>
                  <a:pt x="0" y="235369"/>
                </a:lnTo>
                <a:lnTo>
                  <a:pt x="0" y="40640"/>
                </a:lnTo>
                <a:lnTo>
                  <a:pt x="25908" y="40640"/>
                </a:lnTo>
                <a:lnTo>
                  <a:pt x="29412" y="29428"/>
                </a:lnTo>
                <a:lnTo>
                  <a:pt x="32511" y="18919"/>
                </a:lnTo>
                <a:lnTo>
                  <a:pt x="35230" y="9111"/>
                </a:lnTo>
                <a:lnTo>
                  <a:pt x="37592" y="0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279641" y="5682792"/>
            <a:ext cx="86995" cy="238125"/>
          </a:xfrm>
          <a:custGeom>
            <a:avLst/>
            <a:gdLst/>
            <a:ahLst/>
            <a:cxnLst/>
            <a:rect l="l" t="t" r="r" b="b"/>
            <a:pathLst>
              <a:path w="86995" h="238125">
                <a:moveTo>
                  <a:pt x="37084" y="0"/>
                </a:moveTo>
                <a:lnTo>
                  <a:pt x="49530" y="0"/>
                </a:lnTo>
                <a:lnTo>
                  <a:pt x="49530" y="37414"/>
                </a:lnTo>
                <a:lnTo>
                  <a:pt x="86741" y="37414"/>
                </a:lnTo>
                <a:lnTo>
                  <a:pt x="86741" y="165900"/>
                </a:lnTo>
                <a:lnTo>
                  <a:pt x="49530" y="165900"/>
                </a:lnTo>
                <a:lnTo>
                  <a:pt x="49530" y="237731"/>
                </a:lnTo>
                <a:lnTo>
                  <a:pt x="37084" y="237731"/>
                </a:lnTo>
                <a:lnTo>
                  <a:pt x="37084" y="165900"/>
                </a:lnTo>
                <a:lnTo>
                  <a:pt x="12446" y="165900"/>
                </a:lnTo>
                <a:lnTo>
                  <a:pt x="12446" y="178828"/>
                </a:lnTo>
                <a:lnTo>
                  <a:pt x="0" y="178828"/>
                </a:lnTo>
                <a:lnTo>
                  <a:pt x="0" y="37414"/>
                </a:lnTo>
                <a:lnTo>
                  <a:pt x="37084" y="37414"/>
                </a:lnTo>
                <a:lnTo>
                  <a:pt x="37084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525641" y="5682056"/>
            <a:ext cx="239395" cy="37465"/>
          </a:xfrm>
          <a:custGeom>
            <a:avLst/>
            <a:gdLst/>
            <a:ahLst/>
            <a:cxnLst/>
            <a:rect l="l" t="t" r="r" b="b"/>
            <a:pathLst>
              <a:path w="239395" h="37464">
                <a:moveTo>
                  <a:pt x="123062" y="0"/>
                </a:moveTo>
                <a:lnTo>
                  <a:pt x="124680" y="6100"/>
                </a:lnTo>
                <a:lnTo>
                  <a:pt x="126285" y="12360"/>
                </a:lnTo>
                <a:lnTo>
                  <a:pt x="127867" y="18777"/>
                </a:lnTo>
                <a:lnTo>
                  <a:pt x="129412" y="25349"/>
                </a:lnTo>
                <a:lnTo>
                  <a:pt x="239140" y="25349"/>
                </a:lnTo>
                <a:lnTo>
                  <a:pt x="239140" y="37147"/>
                </a:lnTo>
                <a:lnTo>
                  <a:pt x="0" y="37147"/>
                </a:lnTo>
                <a:lnTo>
                  <a:pt x="0" y="25349"/>
                </a:lnTo>
                <a:lnTo>
                  <a:pt x="115315" y="25349"/>
                </a:lnTo>
                <a:lnTo>
                  <a:pt x="114045" y="19964"/>
                </a:lnTo>
                <a:lnTo>
                  <a:pt x="112013" y="12420"/>
                </a:lnTo>
                <a:lnTo>
                  <a:pt x="109222" y="2730"/>
                </a:lnTo>
                <a:lnTo>
                  <a:pt x="123062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796403" y="5681802"/>
            <a:ext cx="238125" cy="240029"/>
          </a:xfrm>
          <a:custGeom>
            <a:avLst/>
            <a:gdLst/>
            <a:ahLst/>
            <a:cxnLst/>
            <a:rect l="l" t="t" r="r" b="b"/>
            <a:pathLst>
              <a:path w="238125" h="240029">
                <a:moveTo>
                  <a:pt x="104901" y="0"/>
                </a:moveTo>
                <a:lnTo>
                  <a:pt x="118618" y="3479"/>
                </a:lnTo>
                <a:lnTo>
                  <a:pt x="114067" y="12612"/>
                </a:lnTo>
                <a:lnTo>
                  <a:pt x="109934" y="20750"/>
                </a:lnTo>
                <a:lnTo>
                  <a:pt x="106206" y="27895"/>
                </a:lnTo>
                <a:lnTo>
                  <a:pt x="102872" y="34048"/>
                </a:lnTo>
                <a:lnTo>
                  <a:pt x="237744" y="34048"/>
                </a:lnTo>
                <a:lnTo>
                  <a:pt x="237744" y="46228"/>
                </a:lnTo>
                <a:lnTo>
                  <a:pt x="95760" y="46228"/>
                </a:lnTo>
                <a:lnTo>
                  <a:pt x="90619" y="54669"/>
                </a:lnTo>
                <a:lnTo>
                  <a:pt x="85122" y="63096"/>
                </a:lnTo>
                <a:lnTo>
                  <a:pt x="79291" y="71509"/>
                </a:lnTo>
                <a:lnTo>
                  <a:pt x="73151" y="79908"/>
                </a:lnTo>
                <a:lnTo>
                  <a:pt x="208661" y="79908"/>
                </a:lnTo>
                <a:lnTo>
                  <a:pt x="208661" y="206286"/>
                </a:lnTo>
                <a:lnTo>
                  <a:pt x="207275" y="218795"/>
                </a:lnTo>
                <a:lnTo>
                  <a:pt x="172116" y="235090"/>
                </a:lnTo>
                <a:lnTo>
                  <a:pt x="144399" y="235369"/>
                </a:lnTo>
                <a:lnTo>
                  <a:pt x="143382" y="229819"/>
                </a:lnTo>
                <a:lnTo>
                  <a:pt x="142240" y="225221"/>
                </a:lnTo>
                <a:lnTo>
                  <a:pt x="140843" y="221576"/>
                </a:lnTo>
                <a:lnTo>
                  <a:pt x="148609" y="221793"/>
                </a:lnTo>
                <a:lnTo>
                  <a:pt x="157067" y="221948"/>
                </a:lnTo>
                <a:lnTo>
                  <a:pt x="166239" y="222041"/>
                </a:lnTo>
                <a:lnTo>
                  <a:pt x="176149" y="222072"/>
                </a:lnTo>
                <a:lnTo>
                  <a:pt x="183388" y="222161"/>
                </a:lnTo>
                <a:lnTo>
                  <a:pt x="188341" y="220827"/>
                </a:lnTo>
                <a:lnTo>
                  <a:pt x="191010" y="218097"/>
                </a:lnTo>
                <a:lnTo>
                  <a:pt x="193928" y="215607"/>
                </a:lnTo>
                <a:lnTo>
                  <a:pt x="195325" y="211010"/>
                </a:lnTo>
                <a:lnTo>
                  <a:pt x="195325" y="204304"/>
                </a:lnTo>
                <a:lnTo>
                  <a:pt x="195325" y="182181"/>
                </a:lnTo>
                <a:lnTo>
                  <a:pt x="64643" y="182181"/>
                </a:lnTo>
                <a:lnTo>
                  <a:pt x="64643" y="239966"/>
                </a:lnTo>
                <a:lnTo>
                  <a:pt x="51310" y="239966"/>
                </a:lnTo>
                <a:lnTo>
                  <a:pt x="51310" y="106870"/>
                </a:lnTo>
                <a:lnTo>
                  <a:pt x="41977" y="116790"/>
                </a:lnTo>
                <a:lnTo>
                  <a:pt x="31894" y="126912"/>
                </a:lnTo>
                <a:lnTo>
                  <a:pt x="21072" y="137236"/>
                </a:lnTo>
                <a:lnTo>
                  <a:pt x="9525" y="147764"/>
                </a:lnTo>
                <a:lnTo>
                  <a:pt x="6603" y="144106"/>
                </a:lnTo>
                <a:lnTo>
                  <a:pt x="3428" y="140462"/>
                </a:lnTo>
                <a:lnTo>
                  <a:pt x="0" y="136817"/>
                </a:lnTo>
                <a:lnTo>
                  <a:pt x="23721" y="115874"/>
                </a:lnTo>
                <a:lnTo>
                  <a:pt x="44989" y="93794"/>
                </a:lnTo>
                <a:lnTo>
                  <a:pt x="63829" y="70578"/>
                </a:lnTo>
                <a:lnTo>
                  <a:pt x="80264" y="46228"/>
                </a:lnTo>
                <a:lnTo>
                  <a:pt x="9525" y="46228"/>
                </a:lnTo>
                <a:lnTo>
                  <a:pt x="9525" y="34048"/>
                </a:lnTo>
                <a:lnTo>
                  <a:pt x="87375" y="34048"/>
                </a:lnTo>
                <a:lnTo>
                  <a:pt x="92114" y="25535"/>
                </a:lnTo>
                <a:lnTo>
                  <a:pt x="96615" y="17024"/>
                </a:lnTo>
                <a:lnTo>
                  <a:pt x="100877" y="8513"/>
                </a:lnTo>
                <a:lnTo>
                  <a:pt x="104901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293102" y="5681802"/>
            <a:ext cx="232410" cy="51435"/>
          </a:xfrm>
          <a:custGeom>
            <a:avLst/>
            <a:gdLst/>
            <a:ahLst/>
            <a:cxnLst/>
            <a:rect l="l" t="t" r="r" b="b"/>
            <a:pathLst>
              <a:path w="232409" h="51435">
                <a:moveTo>
                  <a:pt x="112141" y="0"/>
                </a:moveTo>
                <a:lnTo>
                  <a:pt x="117286" y="8351"/>
                </a:lnTo>
                <a:lnTo>
                  <a:pt x="122062" y="16375"/>
                </a:lnTo>
                <a:lnTo>
                  <a:pt x="126482" y="24072"/>
                </a:lnTo>
                <a:lnTo>
                  <a:pt x="130555" y="31445"/>
                </a:lnTo>
                <a:lnTo>
                  <a:pt x="118618" y="37655"/>
                </a:lnTo>
                <a:lnTo>
                  <a:pt x="232028" y="37655"/>
                </a:lnTo>
                <a:lnTo>
                  <a:pt x="232028" y="50825"/>
                </a:lnTo>
                <a:lnTo>
                  <a:pt x="0" y="50825"/>
                </a:lnTo>
                <a:lnTo>
                  <a:pt x="0" y="37655"/>
                </a:lnTo>
                <a:lnTo>
                  <a:pt x="116204" y="37655"/>
                </a:lnTo>
                <a:lnTo>
                  <a:pt x="112684" y="30197"/>
                </a:lnTo>
                <a:lnTo>
                  <a:pt x="108616" y="22491"/>
                </a:lnTo>
                <a:lnTo>
                  <a:pt x="104024" y="14538"/>
                </a:lnTo>
                <a:lnTo>
                  <a:pt x="98932" y="6337"/>
                </a:lnTo>
                <a:lnTo>
                  <a:pt x="112141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568943" y="5755475"/>
            <a:ext cx="339090" cy="168275"/>
          </a:xfrm>
          <a:custGeom>
            <a:avLst/>
            <a:gdLst/>
            <a:ahLst/>
            <a:cxnLst/>
            <a:rect l="l" t="t" r="r" b="b"/>
            <a:pathLst>
              <a:path w="339090" h="168275">
                <a:moveTo>
                  <a:pt x="338962" y="90716"/>
                </a:moveTo>
                <a:lnTo>
                  <a:pt x="276605" y="90716"/>
                </a:lnTo>
                <a:lnTo>
                  <a:pt x="276605" y="167766"/>
                </a:lnTo>
                <a:lnTo>
                  <a:pt x="285876" y="167766"/>
                </a:lnTo>
                <a:lnTo>
                  <a:pt x="285876" y="156184"/>
                </a:lnTo>
                <a:lnTo>
                  <a:pt x="338962" y="156184"/>
                </a:lnTo>
                <a:lnTo>
                  <a:pt x="338962" y="147396"/>
                </a:lnTo>
                <a:lnTo>
                  <a:pt x="285876" y="147396"/>
                </a:lnTo>
                <a:lnTo>
                  <a:pt x="285876" y="99428"/>
                </a:lnTo>
                <a:lnTo>
                  <a:pt x="338962" y="99428"/>
                </a:lnTo>
                <a:lnTo>
                  <a:pt x="338962" y="90716"/>
                </a:lnTo>
                <a:close/>
              </a:path>
              <a:path w="339090" h="168275">
                <a:moveTo>
                  <a:pt x="338962" y="156184"/>
                </a:moveTo>
                <a:lnTo>
                  <a:pt x="329691" y="156184"/>
                </a:lnTo>
                <a:lnTo>
                  <a:pt x="329691" y="167766"/>
                </a:lnTo>
                <a:lnTo>
                  <a:pt x="338962" y="167766"/>
                </a:lnTo>
                <a:lnTo>
                  <a:pt x="338962" y="156184"/>
                </a:lnTo>
                <a:close/>
              </a:path>
              <a:path w="339090" h="168275">
                <a:moveTo>
                  <a:pt x="338962" y="99428"/>
                </a:moveTo>
                <a:lnTo>
                  <a:pt x="329691" y="99428"/>
                </a:lnTo>
                <a:lnTo>
                  <a:pt x="329691" y="147396"/>
                </a:lnTo>
                <a:lnTo>
                  <a:pt x="338962" y="147396"/>
                </a:lnTo>
                <a:lnTo>
                  <a:pt x="338962" y="99428"/>
                </a:lnTo>
                <a:close/>
              </a:path>
              <a:path w="339090" h="168275">
                <a:moveTo>
                  <a:pt x="250698" y="90716"/>
                </a:moveTo>
                <a:lnTo>
                  <a:pt x="188467" y="90716"/>
                </a:lnTo>
                <a:lnTo>
                  <a:pt x="188467" y="167766"/>
                </a:lnTo>
                <a:lnTo>
                  <a:pt x="197738" y="167766"/>
                </a:lnTo>
                <a:lnTo>
                  <a:pt x="197738" y="156184"/>
                </a:lnTo>
                <a:lnTo>
                  <a:pt x="250698" y="156184"/>
                </a:lnTo>
                <a:lnTo>
                  <a:pt x="250698" y="147396"/>
                </a:lnTo>
                <a:lnTo>
                  <a:pt x="197738" y="147396"/>
                </a:lnTo>
                <a:lnTo>
                  <a:pt x="197738" y="99428"/>
                </a:lnTo>
                <a:lnTo>
                  <a:pt x="250698" y="99428"/>
                </a:lnTo>
                <a:lnTo>
                  <a:pt x="250698" y="90716"/>
                </a:lnTo>
                <a:close/>
              </a:path>
              <a:path w="339090" h="168275">
                <a:moveTo>
                  <a:pt x="250698" y="156184"/>
                </a:moveTo>
                <a:lnTo>
                  <a:pt x="241426" y="156184"/>
                </a:lnTo>
                <a:lnTo>
                  <a:pt x="241426" y="167766"/>
                </a:lnTo>
                <a:lnTo>
                  <a:pt x="250698" y="167766"/>
                </a:lnTo>
                <a:lnTo>
                  <a:pt x="250698" y="156184"/>
                </a:lnTo>
                <a:close/>
              </a:path>
              <a:path w="339090" h="168275">
                <a:moveTo>
                  <a:pt x="250698" y="99428"/>
                </a:moveTo>
                <a:lnTo>
                  <a:pt x="241426" y="99428"/>
                </a:lnTo>
                <a:lnTo>
                  <a:pt x="241426" y="147396"/>
                </a:lnTo>
                <a:lnTo>
                  <a:pt x="250698" y="147396"/>
                </a:lnTo>
                <a:lnTo>
                  <a:pt x="250698" y="99428"/>
                </a:lnTo>
                <a:close/>
              </a:path>
              <a:path w="339090" h="168275">
                <a:moveTo>
                  <a:pt x="164083" y="69824"/>
                </a:moveTo>
                <a:lnTo>
                  <a:pt x="18796" y="69824"/>
                </a:lnTo>
                <a:lnTo>
                  <a:pt x="18796" y="92544"/>
                </a:lnTo>
                <a:lnTo>
                  <a:pt x="18534" y="104369"/>
                </a:lnTo>
                <a:lnTo>
                  <a:pt x="8969" y="146897"/>
                </a:lnTo>
                <a:lnTo>
                  <a:pt x="0" y="160451"/>
                </a:lnTo>
                <a:lnTo>
                  <a:pt x="2412" y="162140"/>
                </a:lnTo>
                <a:lnTo>
                  <a:pt x="5079" y="164401"/>
                </a:lnTo>
                <a:lnTo>
                  <a:pt x="7874" y="167246"/>
                </a:lnTo>
                <a:lnTo>
                  <a:pt x="17376" y="152063"/>
                </a:lnTo>
                <a:lnTo>
                  <a:pt x="23972" y="134553"/>
                </a:lnTo>
                <a:lnTo>
                  <a:pt x="27662" y="114714"/>
                </a:lnTo>
                <a:lnTo>
                  <a:pt x="28448" y="92544"/>
                </a:lnTo>
                <a:lnTo>
                  <a:pt x="28448" y="78790"/>
                </a:lnTo>
                <a:lnTo>
                  <a:pt x="164083" y="78790"/>
                </a:lnTo>
                <a:lnTo>
                  <a:pt x="164083" y="69824"/>
                </a:lnTo>
                <a:close/>
              </a:path>
              <a:path w="339090" h="168275">
                <a:moveTo>
                  <a:pt x="123571" y="36296"/>
                </a:moveTo>
                <a:lnTo>
                  <a:pt x="118427" y="45121"/>
                </a:lnTo>
                <a:lnTo>
                  <a:pt x="113118" y="53915"/>
                </a:lnTo>
                <a:lnTo>
                  <a:pt x="108140" y="61885"/>
                </a:lnTo>
                <a:lnTo>
                  <a:pt x="102997" y="69824"/>
                </a:lnTo>
                <a:lnTo>
                  <a:pt x="113537" y="69824"/>
                </a:lnTo>
                <a:lnTo>
                  <a:pt x="118679" y="62483"/>
                </a:lnTo>
                <a:lnTo>
                  <a:pt x="123618" y="55260"/>
                </a:lnTo>
                <a:lnTo>
                  <a:pt x="128343" y="48157"/>
                </a:lnTo>
                <a:lnTo>
                  <a:pt x="132841" y="41173"/>
                </a:lnTo>
                <a:lnTo>
                  <a:pt x="123571" y="36296"/>
                </a:lnTo>
                <a:close/>
              </a:path>
              <a:path w="339090" h="168275">
                <a:moveTo>
                  <a:pt x="51688" y="35775"/>
                </a:moveTo>
                <a:lnTo>
                  <a:pt x="43687" y="41008"/>
                </a:lnTo>
                <a:lnTo>
                  <a:pt x="48525" y="47258"/>
                </a:lnTo>
                <a:lnTo>
                  <a:pt x="53465" y="53915"/>
                </a:lnTo>
                <a:lnTo>
                  <a:pt x="58154" y="60450"/>
                </a:lnTo>
                <a:lnTo>
                  <a:pt x="62991" y="67386"/>
                </a:lnTo>
                <a:lnTo>
                  <a:pt x="71500" y="61633"/>
                </a:lnTo>
                <a:lnTo>
                  <a:pt x="65561" y="53651"/>
                </a:lnTo>
                <a:lnTo>
                  <a:pt x="60547" y="47032"/>
                </a:lnTo>
                <a:lnTo>
                  <a:pt x="55856" y="40985"/>
                </a:lnTo>
                <a:lnTo>
                  <a:pt x="51688" y="35775"/>
                </a:lnTo>
                <a:close/>
              </a:path>
              <a:path w="339090" h="168275">
                <a:moveTo>
                  <a:pt x="321690" y="7658"/>
                </a:moveTo>
                <a:lnTo>
                  <a:pt x="205739" y="7658"/>
                </a:lnTo>
                <a:lnTo>
                  <a:pt x="205739" y="67386"/>
                </a:lnTo>
                <a:lnTo>
                  <a:pt x="321690" y="67386"/>
                </a:lnTo>
                <a:lnTo>
                  <a:pt x="321690" y="58242"/>
                </a:lnTo>
                <a:lnTo>
                  <a:pt x="215264" y="58242"/>
                </a:lnTo>
                <a:lnTo>
                  <a:pt x="215264" y="16713"/>
                </a:lnTo>
                <a:lnTo>
                  <a:pt x="321690" y="16713"/>
                </a:lnTo>
                <a:lnTo>
                  <a:pt x="321690" y="7658"/>
                </a:lnTo>
                <a:close/>
              </a:path>
              <a:path w="339090" h="168275">
                <a:moveTo>
                  <a:pt x="321690" y="16713"/>
                </a:moveTo>
                <a:lnTo>
                  <a:pt x="312292" y="16713"/>
                </a:lnTo>
                <a:lnTo>
                  <a:pt x="312292" y="58242"/>
                </a:lnTo>
                <a:lnTo>
                  <a:pt x="321690" y="58242"/>
                </a:lnTo>
                <a:lnTo>
                  <a:pt x="321690" y="16713"/>
                </a:lnTo>
                <a:close/>
              </a:path>
              <a:path w="339090" h="168275">
                <a:moveTo>
                  <a:pt x="168655" y="20104"/>
                </a:moveTo>
                <a:lnTo>
                  <a:pt x="4699" y="20104"/>
                </a:lnTo>
                <a:lnTo>
                  <a:pt x="4699" y="29248"/>
                </a:lnTo>
                <a:lnTo>
                  <a:pt x="168655" y="29248"/>
                </a:lnTo>
                <a:lnTo>
                  <a:pt x="168655" y="20104"/>
                </a:lnTo>
                <a:close/>
              </a:path>
              <a:path w="339090" h="168275">
                <a:moveTo>
                  <a:pt x="89915" y="0"/>
                </a:moveTo>
                <a:lnTo>
                  <a:pt x="80517" y="2603"/>
                </a:lnTo>
                <a:lnTo>
                  <a:pt x="80645" y="2895"/>
                </a:lnTo>
                <a:lnTo>
                  <a:pt x="80772" y="3340"/>
                </a:lnTo>
                <a:lnTo>
                  <a:pt x="81025" y="3911"/>
                </a:lnTo>
                <a:lnTo>
                  <a:pt x="83565" y="10934"/>
                </a:lnTo>
                <a:lnTo>
                  <a:pt x="85471" y="16332"/>
                </a:lnTo>
                <a:lnTo>
                  <a:pt x="86613" y="20104"/>
                </a:lnTo>
                <a:lnTo>
                  <a:pt x="97027" y="20104"/>
                </a:lnTo>
                <a:lnTo>
                  <a:pt x="95123" y="14363"/>
                </a:lnTo>
                <a:lnTo>
                  <a:pt x="92836" y="7658"/>
                </a:lnTo>
                <a:lnTo>
                  <a:pt x="89915" y="0"/>
                </a:lnTo>
                <a:close/>
              </a:path>
            </a:pathLst>
          </a:custGeom>
          <a:solidFill>
            <a:srgbClr val="130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562213" y="5749391"/>
            <a:ext cx="351790" cy="180340"/>
          </a:xfrm>
          <a:custGeom>
            <a:avLst/>
            <a:gdLst/>
            <a:ahLst/>
            <a:cxnLst/>
            <a:rect l="l" t="t" r="r" b="b"/>
            <a:pathLst>
              <a:path w="351790" h="180339">
                <a:moveTo>
                  <a:pt x="349122" y="90728"/>
                </a:moveTo>
                <a:lnTo>
                  <a:pt x="279907" y="90728"/>
                </a:lnTo>
                <a:lnTo>
                  <a:pt x="277240" y="93459"/>
                </a:lnTo>
                <a:lnTo>
                  <a:pt x="277240" y="177253"/>
                </a:lnTo>
                <a:lnTo>
                  <a:pt x="279907" y="179984"/>
                </a:lnTo>
                <a:lnTo>
                  <a:pt x="296036" y="179984"/>
                </a:lnTo>
                <a:lnTo>
                  <a:pt x="298830" y="177253"/>
                </a:lnTo>
                <a:lnTo>
                  <a:pt x="298830" y="168452"/>
                </a:lnTo>
                <a:lnTo>
                  <a:pt x="351789" y="168452"/>
                </a:lnTo>
                <a:lnTo>
                  <a:pt x="351789" y="147408"/>
                </a:lnTo>
                <a:lnTo>
                  <a:pt x="298830" y="147408"/>
                </a:lnTo>
                <a:lnTo>
                  <a:pt x="298830" y="111683"/>
                </a:lnTo>
                <a:lnTo>
                  <a:pt x="351789" y="111683"/>
                </a:lnTo>
                <a:lnTo>
                  <a:pt x="351789" y="93459"/>
                </a:lnTo>
                <a:lnTo>
                  <a:pt x="349122" y="90728"/>
                </a:lnTo>
                <a:close/>
              </a:path>
              <a:path w="351790" h="180339">
                <a:moveTo>
                  <a:pt x="351789" y="168452"/>
                </a:moveTo>
                <a:lnTo>
                  <a:pt x="330453" y="168452"/>
                </a:lnTo>
                <a:lnTo>
                  <a:pt x="330453" y="177253"/>
                </a:lnTo>
                <a:lnTo>
                  <a:pt x="333120" y="179984"/>
                </a:lnTo>
                <a:lnTo>
                  <a:pt x="349122" y="179984"/>
                </a:lnTo>
                <a:lnTo>
                  <a:pt x="351789" y="177253"/>
                </a:lnTo>
                <a:lnTo>
                  <a:pt x="351789" y="168452"/>
                </a:lnTo>
                <a:close/>
              </a:path>
              <a:path w="351790" h="180339">
                <a:moveTo>
                  <a:pt x="351789" y="111683"/>
                </a:moveTo>
                <a:lnTo>
                  <a:pt x="330453" y="111683"/>
                </a:lnTo>
                <a:lnTo>
                  <a:pt x="330453" y="147408"/>
                </a:lnTo>
                <a:lnTo>
                  <a:pt x="351789" y="147408"/>
                </a:lnTo>
                <a:lnTo>
                  <a:pt x="351789" y="111683"/>
                </a:lnTo>
                <a:close/>
              </a:path>
              <a:path w="351790" h="180339">
                <a:moveTo>
                  <a:pt x="260857" y="90728"/>
                </a:moveTo>
                <a:lnTo>
                  <a:pt x="191896" y="90728"/>
                </a:lnTo>
                <a:lnTo>
                  <a:pt x="189229" y="93459"/>
                </a:lnTo>
                <a:lnTo>
                  <a:pt x="189229" y="177253"/>
                </a:lnTo>
                <a:lnTo>
                  <a:pt x="191896" y="179984"/>
                </a:lnTo>
                <a:lnTo>
                  <a:pt x="207898" y="179984"/>
                </a:lnTo>
                <a:lnTo>
                  <a:pt x="210692" y="177253"/>
                </a:lnTo>
                <a:lnTo>
                  <a:pt x="210692" y="168452"/>
                </a:lnTo>
                <a:lnTo>
                  <a:pt x="263525" y="168452"/>
                </a:lnTo>
                <a:lnTo>
                  <a:pt x="263525" y="147408"/>
                </a:lnTo>
                <a:lnTo>
                  <a:pt x="210692" y="147408"/>
                </a:lnTo>
                <a:lnTo>
                  <a:pt x="210692" y="111683"/>
                </a:lnTo>
                <a:lnTo>
                  <a:pt x="263525" y="111683"/>
                </a:lnTo>
                <a:lnTo>
                  <a:pt x="263525" y="93459"/>
                </a:lnTo>
                <a:lnTo>
                  <a:pt x="260857" y="90728"/>
                </a:lnTo>
                <a:close/>
              </a:path>
              <a:path w="351790" h="180339">
                <a:moveTo>
                  <a:pt x="263525" y="168452"/>
                </a:moveTo>
                <a:lnTo>
                  <a:pt x="242061" y="168452"/>
                </a:lnTo>
                <a:lnTo>
                  <a:pt x="242061" y="177253"/>
                </a:lnTo>
                <a:lnTo>
                  <a:pt x="244855" y="179984"/>
                </a:lnTo>
                <a:lnTo>
                  <a:pt x="260857" y="179984"/>
                </a:lnTo>
                <a:lnTo>
                  <a:pt x="263525" y="177253"/>
                </a:lnTo>
                <a:lnTo>
                  <a:pt x="263525" y="168452"/>
                </a:lnTo>
                <a:close/>
              </a:path>
              <a:path w="351790" h="180339">
                <a:moveTo>
                  <a:pt x="263525" y="111683"/>
                </a:moveTo>
                <a:lnTo>
                  <a:pt x="242061" y="111683"/>
                </a:lnTo>
                <a:lnTo>
                  <a:pt x="242061" y="147408"/>
                </a:lnTo>
                <a:lnTo>
                  <a:pt x="263525" y="147408"/>
                </a:lnTo>
                <a:lnTo>
                  <a:pt x="263525" y="111683"/>
                </a:lnTo>
                <a:close/>
              </a:path>
              <a:path w="351790" h="180339">
                <a:moveTo>
                  <a:pt x="174243" y="69875"/>
                </a:moveTo>
                <a:lnTo>
                  <a:pt x="22100" y="69875"/>
                </a:lnTo>
                <a:lnTo>
                  <a:pt x="19430" y="72593"/>
                </a:lnTo>
                <a:lnTo>
                  <a:pt x="19430" y="98539"/>
                </a:lnTo>
                <a:lnTo>
                  <a:pt x="19176" y="110109"/>
                </a:lnTo>
                <a:lnTo>
                  <a:pt x="10540" y="149898"/>
                </a:lnTo>
                <a:lnTo>
                  <a:pt x="0" y="165569"/>
                </a:lnTo>
                <a:lnTo>
                  <a:pt x="507" y="169214"/>
                </a:lnTo>
                <a:lnTo>
                  <a:pt x="2920" y="171259"/>
                </a:lnTo>
                <a:lnTo>
                  <a:pt x="6350" y="174066"/>
                </a:lnTo>
                <a:lnTo>
                  <a:pt x="10540" y="177876"/>
                </a:lnTo>
                <a:lnTo>
                  <a:pt x="11810" y="179070"/>
                </a:lnTo>
                <a:lnTo>
                  <a:pt x="13461" y="179654"/>
                </a:lnTo>
                <a:lnTo>
                  <a:pt x="17017" y="179285"/>
                </a:lnTo>
                <a:lnTo>
                  <a:pt x="36829" y="141998"/>
                </a:lnTo>
                <a:lnTo>
                  <a:pt x="41275" y="91020"/>
                </a:lnTo>
                <a:lnTo>
                  <a:pt x="174243" y="91020"/>
                </a:lnTo>
                <a:lnTo>
                  <a:pt x="176910" y="88290"/>
                </a:lnTo>
                <a:lnTo>
                  <a:pt x="176910" y="72593"/>
                </a:lnTo>
                <a:lnTo>
                  <a:pt x="174243" y="69875"/>
                </a:lnTo>
                <a:close/>
              </a:path>
              <a:path w="351790" h="180339">
                <a:moveTo>
                  <a:pt x="66039" y="41490"/>
                </a:moveTo>
                <a:lnTo>
                  <a:pt x="48005" y="41490"/>
                </a:lnTo>
                <a:lnTo>
                  <a:pt x="45846" y="42926"/>
                </a:lnTo>
                <a:lnTo>
                  <a:pt x="44830" y="44399"/>
                </a:lnTo>
                <a:lnTo>
                  <a:pt x="44576" y="46062"/>
                </a:lnTo>
                <a:lnTo>
                  <a:pt x="44195" y="47726"/>
                </a:lnTo>
                <a:lnTo>
                  <a:pt x="44703" y="49428"/>
                </a:lnTo>
                <a:lnTo>
                  <a:pt x="55244" y="63385"/>
                </a:lnTo>
                <a:lnTo>
                  <a:pt x="59816" y="69875"/>
                </a:lnTo>
                <a:lnTo>
                  <a:pt x="83819" y="69875"/>
                </a:lnTo>
                <a:lnTo>
                  <a:pt x="84327" y="68808"/>
                </a:lnTo>
                <a:lnTo>
                  <a:pt x="84581" y="67170"/>
                </a:lnTo>
                <a:lnTo>
                  <a:pt x="84200" y="65481"/>
                </a:lnTo>
                <a:lnTo>
                  <a:pt x="83184" y="64147"/>
                </a:lnTo>
                <a:lnTo>
                  <a:pt x="77469" y="56388"/>
                </a:lnTo>
                <a:lnTo>
                  <a:pt x="72026" y="49225"/>
                </a:lnTo>
                <a:lnTo>
                  <a:pt x="67436" y="43345"/>
                </a:lnTo>
                <a:lnTo>
                  <a:pt x="66039" y="41490"/>
                </a:lnTo>
                <a:close/>
              </a:path>
              <a:path w="351790" h="180339">
                <a:moveTo>
                  <a:pt x="141731" y="41490"/>
                </a:moveTo>
                <a:lnTo>
                  <a:pt x="123825" y="41490"/>
                </a:lnTo>
                <a:lnTo>
                  <a:pt x="114934" y="56489"/>
                </a:lnTo>
                <a:lnTo>
                  <a:pt x="106425" y="69875"/>
                </a:lnTo>
                <a:lnTo>
                  <a:pt x="131952" y="69875"/>
                </a:lnTo>
                <a:lnTo>
                  <a:pt x="135508" y="64757"/>
                </a:lnTo>
                <a:lnTo>
                  <a:pt x="144779" y="50660"/>
                </a:lnTo>
                <a:lnTo>
                  <a:pt x="145795" y="49225"/>
                </a:lnTo>
                <a:lnTo>
                  <a:pt x="146050" y="47447"/>
                </a:lnTo>
                <a:lnTo>
                  <a:pt x="145541" y="45770"/>
                </a:lnTo>
                <a:lnTo>
                  <a:pt x="145160" y="44094"/>
                </a:lnTo>
                <a:lnTo>
                  <a:pt x="144017" y="42684"/>
                </a:lnTo>
                <a:lnTo>
                  <a:pt x="141731" y="41490"/>
                </a:lnTo>
                <a:close/>
              </a:path>
              <a:path w="351790" h="180339">
                <a:moveTo>
                  <a:pt x="178815" y="20154"/>
                </a:moveTo>
                <a:lnTo>
                  <a:pt x="8000" y="20154"/>
                </a:lnTo>
                <a:lnTo>
                  <a:pt x="5333" y="22885"/>
                </a:lnTo>
                <a:lnTo>
                  <a:pt x="5333" y="38760"/>
                </a:lnTo>
                <a:lnTo>
                  <a:pt x="8000" y="41490"/>
                </a:lnTo>
                <a:lnTo>
                  <a:pt x="178815" y="41490"/>
                </a:lnTo>
                <a:lnTo>
                  <a:pt x="181482" y="38760"/>
                </a:lnTo>
                <a:lnTo>
                  <a:pt x="181482" y="29298"/>
                </a:lnTo>
                <a:lnTo>
                  <a:pt x="98551" y="29298"/>
                </a:lnTo>
                <a:lnTo>
                  <a:pt x="98678" y="29057"/>
                </a:lnTo>
                <a:lnTo>
                  <a:pt x="181482" y="29057"/>
                </a:lnTo>
                <a:lnTo>
                  <a:pt x="181482" y="22885"/>
                </a:lnTo>
                <a:lnTo>
                  <a:pt x="178815" y="20154"/>
                </a:lnTo>
                <a:close/>
              </a:path>
              <a:path w="351790" h="180339">
                <a:moveTo>
                  <a:pt x="181482" y="29057"/>
                </a:moveTo>
                <a:lnTo>
                  <a:pt x="98678" y="29057"/>
                </a:lnTo>
                <a:lnTo>
                  <a:pt x="98805" y="29298"/>
                </a:lnTo>
                <a:lnTo>
                  <a:pt x="181482" y="29298"/>
                </a:lnTo>
                <a:lnTo>
                  <a:pt x="181482" y="29057"/>
                </a:lnTo>
                <a:close/>
              </a:path>
              <a:path w="351790" h="180339">
                <a:moveTo>
                  <a:pt x="96519" y="0"/>
                </a:moveTo>
                <a:lnTo>
                  <a:pt x="80898" y="9499"/>
                </a:lnTo>
                <a:lnTo>
                  <a:pt x="81660" y="11125"/>
                </a:lnTo>
                <a:lnTo>
                  <a:pt x="84962" y="20154"/>
                </a:lnTo>
                <a:lnTo>
                  <a:pt x="108203" y="20154"/>
                </a:lnTo>
                <a:lnTo>
                  <a:pt x="106425" y="14782"/>
                </a:lnTo>
                <a:lnTo>
                  <a:pt x="102361" y="4025"/>
                </a:lnTo>
                <a:lnTo>
                  <a:pt x="101600" y="1803"/>
                </a:lnTo>
                <a:lnTo>
                  <a:pt x="99567" y="330"/>
                </a:lnTo>
                <a:lnTo>
                  <a:pt x="96519" y="0"/>
                </a:lnTo>
                <a:close/>
              </a:path>
              <a:path w="351790" h="180339">
                <a:moveTo>
                  <a:pt x="331850" y="7670"/>
                </a:moveTo>
                <a:lnTo>
                  <a:pt x="209168" y="7670"/>
                </a:lnTo>
                <a:lnTo>
                  <a:pt x="206501" y="10401"/>
                </a:lnTo>
                <a:lnTo>
                  <a:pt x="206501" y="76860"/>
                </a:lnTo>
                <a:lnTo>
                  <a:pt x="209168" y="79590"/>
                </a:lnTo>
                <a:lnTo>
                  <a:pt x="331850" y="79590"/>
                </a:lnTo>
                <a:lnTo>
                  <a:pt x="334644" y="76860"/>
                </a:lnTo>
                <a:lnTo>
                  <a:pt x="334644" y="58254"/>
                </a:lnTo>
                <a:lnTo>
                  <a:pt x="228091" y="58254"/>
                </a:lnTo>
                <a:lnTo>
                  <a:pt x="228091" y="28917"/>
                </a:lnTo>
                <a:lnTo>
                  <a:pt x="334644" y="28917"/>
                </a:lnTo>
                <a:lnTo>
                  <a:pt x="334644" y="10401"/>
                </a:lnTo>
                <a:lnTo>
                  <a:pt x="331850" y="7670"/>
                </a:lnTo>
                <a:close/>
              </a:path>
              <a:path w="351790" h="180339">
                <a:moveTo>
                  <a:pt x="334644" y="28917"/>
                </a:moveTo>
                <a:lnTo>
                  <a:pt x="312927" y="28917"/>
                </a:lnTo>
                <a:lnTo>
                  <a:pt x="312927" y="58254"/>
                </a:lnTo>
                <a:lnTo>
                  <a:pt x="334644" y="58254"/>
                </a:lnTo>
                <a:lnTo>
                  <a:pt x="334644" y="28917"/>
                </a:lnTo>
                <a:close/>
              </a:path>
            </a:pathLst>
          </a:custGeom>
          <a:solidFill>
            <a:srgbClr val="130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557894" y="5744768"/>
            <a:ext cx="339090" cy="168275"/>
          </a:xfrm>
          <a:custGeom>
            <a:avLst/>
            <a:gdLst/>
            <a:ahLst/>
            <a:cxnLst/>
            <a:rect l="l" t="t" r="r" b="b"/>
            <a:pathLst>
              <a:path w="339090" h="168275">
                <a:moveTo>
                  <a:pt x="338962" y="90716"/>
                </a:moveTo>
                <a:lnTo>
                  <a:pt x="276478" y="90716"/>
                </a:lnTo>
                <a:lnTo>
                  <a:pt x="276478" y="167779"/>
                </a:lnTo>
                <a:lnTo>
                  <a:pt x="285876" y="167779"/>
                </a:lnTo>
                <a:lnTo>
                  <a:pt x="285876" y="156197"/>
                </a:lnTo>
                <a:lnTo>
                  <a:pt x="338962" y="156197"/>
                </a:lnTo>
                <a:lnTo>
                  <a:pt x="338962" y="147396"/>
                </a:lnTo>
                <a:lnTo>
                  <a:pt x="285876" y="147396"/>
                </a:lnTo>
                <a:lnTo>
                  <a:pt x="285876" y="99428"/>
                </a:lnTo>
                <a:lnTo>
                  <a:pt x="338962" y="99428"/>
                </a:lnTo>
                <a:lnTo>
                  <a:pt x="338962" y="90716"/>
                </a:lnTo>
                <a:close/>
              </a:path>
              <a:path w="339090" h="168275">
                <a:moveTo>
                  <a:pt x="338962" y="156197"/>
                </a:moveTo>
                <a:lnTo>
                  <a:pt x="329691" y="156197"/>
                </a:lnTo>
                <a:lnTo>
                  <a:pt x="329691" y="167779"/>
                </a:lnTo>
                <a:lnTo>
                  <a:pt x="338962" y="167779"/>
                </a:lnTo>
                <a:lnTo>
                  <a:pt x="338962" y="156197"/>
                </a:lnTo>
                <a:close/>
              </a:path>
              <a:path w="339090" h="168275">
                <a:moveTo>
                  <a:pt x="338962" y="99428"/>
                </a:moveTo>
                <a:lnTo>
                  <a:pt x="329691" y="99428"/>
                </a:lnTo>
                <a:lnTo>
                  <a:pt x="329691" y="147396"/>
                </a:lnTo>
                <a:lnTo>
                  <a:pt x="338962" y="147396"/>
                </a:lnTo>
                <a:lnTo>
                  <a:pt x="338962" y="99428"/>
                </a:lnTo>
                <a:close/>
              </a:path>
              <a:path w="339090" h="168275">
                <a:moveTo>
                  <a:pt x="250698" y="90716"/>
                </a:moveTo>
                <a:lnTo>
                  <a:pt x="188468" y="90716"/>
                </a:lnTo>
                <a:lnTo>
                  <a:pt x="188468" y="167779"/>
                </a:lnTo>
                <a:lnTo>
                  <a:pt x="197738" y="167779"/>
                </a:lnTo>
                <a:lnTo>
                  <a:pt x="197738" y="156197"/>
                </a:lnTo>
                <a:lnTo>
                  <a:pt x="250698" y="156197"/>
                </a:lnTo>
                <a:lnTo>
                  <a:pt x="250698" y="147396"/>
                </a:lnTo>
                <a:lnTo>
                  <a:pt x="197738" y="147396"/>
                </a:lnTo>
                <a:lnTo>
                  <a:pt x="197738" y="99428"/>
                </a:lnTo>
                <a:lnTo>
                  <a:pt x="250698" y="99428"/>
                </a:lnTo>
                <a:lnTo>
                  <a:pt x="250698" y="90716"/>
                </a:lnTo>
                <a:close/>
              </a:path>
              <a:path w="339090" h="168275">
                <a:moveTo>
                  <a:pt x="250698" y="156197"/>
                </a:moveTo>
                <a:lnTo>
                  <a:pt x="241426" y="156197"/>
                </a:lnTo>
                <a:lnTo>
                  <a:pt x="241426" y="167779"/>
                </a:lnTo>
                <a:lnTo>
                  <a:pt x="250698" y="167779"/>
                </a:lnTo>
                <a:lnTo>
                  <a:pt x="250698" y="156197"/>
                </a:lnTo>
                <a:close/>
              </a:path>
              <a:path w="339090" h="168275">
                <a:moveTo>
                  <a:pt x="250698" y="99428"/>
                </a:moveTo>
                <a:lnTo>
                  <a:pt x="241426" y="99428"/>
                </a:lnTo>
                <a:lnTo>
                  <a:pt x="241426" y="147396"/>
                </a:lnTo>
                <a:lnTo>
                  <a:pt x="250698" y="147396"/>
                </a:lnTo>
                <a:lnTo>
                  <a:pt x="250698" y="99428"/>
                </a:lnTo>
                <a:close/>
              </a:path>
              <a:path w="339090" h="168275">
                <a:moveTo>
                  <a:pt x="164083" y="69824"/>
                </a:moveTo>
                <a:lnTo>
                  <a:pt x="18669" y="69824"/>
                </a:lnTo>
                <a:lnTo>
                  <a:pt x="18669" y="92544"/>
                </a:lnTo>
                <a:lnTo>
                  <a:pt x="18480" y="104375"/>
                </a:lnTo>
                <a:lnTo>
                  <a:pt x="8921" y="146899"/>
                </a:lnTo>
                <a:lnTo>
                  <a:pt x="0" y="160464"/>
                </a:lnTo>
                <a:lnTo>
                  <a:pt x="2412" y="162140"/>
                </a:lnTo>
                <a:lnTo>
                  <a:pt x="4952" y="164401"/>
                </a:lnTo>
                <a:lnTo>
                  <a:pt x="7874" y="167246"/>
                </a:lnTo>
                <a:lnTo>
                  <a:pt x="17373" y="152068"/>
                </a:lnTo>
                <a:lnTo>
                  <a:pt x="23955" y="134558"/>
                </a:lnTo>
                <a:lnTo>
                  <a:pt x="27608" y="114716"/>
                </a:lnTo>
                <a:lnTo>
                  <a:pt x="28321" y="92544"/>
                </a:lnTo>
                <a:lnTo>
                  <a:pt x="28321" y="78790"/>
                </a:lnTo>
                <a:lnTo>
                  <a:pt x="164083" y="78790"/>
                </a:lnTo>
                <a:lnTo>
                  <a:pt x="164083" y="69824"/>
                </a:lnTo>
                <a:close/>
              </a:path>
              <a:path w="339090" h="168275">
                <a:moveTo>
                  <a:pt x="123571" y="36309"/>
                </a:moveTo>
                <a:lnTo>
                  <a:pt x="118425" y="45126"/>
                </a:lnTo>
                <a:lnTo>
                  <a:pt x="113099" y="53921"/>
                </a:lnTo>
                <a:lnTo>
                  <a:pt x="108086" y="61885"/>
                </a:lnTo>
                <a:lnTo>
                  <a:pt x="102870" y="69824"/>
                </a:lnTo>
                <a:lnTo>
                  <a:pt x="113410" y="69824"/>
                </a:lnTo>
                <a:lnTo>
                  <a:pt x="118608" y="62483"/>
                </a:lnTo>
                <a:lnTo>
                  <a:pt x="123555" y="55262"/>
                </a:lnTo>
                <a:lnTo>
                  <a:pt x="128287" y="48162"/>
                </a:lnTo>
                <a:lnTo>
                  <a:pt x="132841" y="41186"/>
                </a:lnTo>
                <a:lnTo>
                  <a:pt x="123571" y="36309"/>
                </a:lnTo>
                <a:close/>
              </a:path>
              <a:path w="339090" h="168275">
                <a:moveTo>
                  <a:pt x="51688" y="35788"/>
                </a:moveTo>
                <a:lnTo>
                  <a:pt x="43687" y="41008"/>
                </a:lnTo>
                <a:lnTo>
                  <a:pt x="48472" y="47258"/>
                </a:lnTo>
                <a:lnTo>
                  <a:pt x="53292" y="53740"/>
                </a:lnTo>
                <a:lnTo>
                  <a:pt x="58136" y="60450"/>
                </a:lnTo>
                <a:lnTo>
                  <a:pt x="62991" y="67386"/>
                </a:lnTo>
                <a:lnTo>
                  <a:pt x="71500" y="61645"/>
                </a:lnTo>
                <a:lnTo>
                  <a:pt x="65558" y="53652"/>
                </a:lnTo>
                <a:lnTo>
                  <a:pt x="60547" y="47036"/>
                </a:lnTo>
                <a:lnTo>
                  <a:pt x="55856" y="40991"/>
                </a:lnTo>
                <a:lnTo>
                  <a:pt x="51688" y="35788"/>
                </a:lnTo>
                <a:close/>
              </a:path>
              <a:path w="339090" h="168275">
                <a:moveTo>
                  <a:pt x="321690" y="7658"/>
                </a:moveTo>
                <a:lnTo>
                  <a:pt x="205739" y="7658"/>
                </a:lnTo>
                <a:lnTo>
                  <a:pt x="205739" y="67386"/>
                </a:lnTo>
                <a:lnTo>
                  <a:pt x="321690" y="67386"/>
                </a:lnTo>
                <a:lnTo>
                  <a:pt x="321690" y="58242"/>
                </a:lnTo>
                <a:lnTo>
                  <a:pt x="215264" y="58242"/>
                </a:lnTo>
                <a:lnTo>
                  <a:pt x="215264" y="16713"/>
                </a:lnTo>
                <a:lnTo>
                  <a:pt x="321690" y="16713"/>
                </a:lnTo>
                <a:lnTo>
                  <a:pt x="321690" y="7658"/>
                </a:lnTo>
                <a:close/>
              </a:path>
              <a:path w="339090" h="168275">
                <a:moveTo>
                  <a:pt x="321690" y="16713"/>
                </a:moveTo>
                <a:lnTo>
                  <a:pt x="312168" y="16713"/>
                </a:lnTo>
                <a:lnTo>
                  <a:pt x="312168" y="58242"/>
                </a:lnTo>
                <a:lnTo>
                  <a:pt x="321690" y="58242"/>
                </a:lnTo>
                <a:lnTo>
                  <a:pt x="321690" y="16713"/>
                </a:lnTo>
                <a:close/>
              </a:path>
              <a:path w="339090" h="168275">
                <a:moveTo>
                  <a:pt x="168655" y="20116"/>
                </a:moveTo>
                <a:lnTo>
                  <a:pt x="4572" y="20116"/>
                </a:lnTo>
                <a:lnTo>
                  <a:pt x="4572" y="29248"/>
                </a:lnTo>
                <a:lnTo>
                  <a:pt x="168655" y="29248"/>
                </a:lnTo>
                <a:lnTo>
                  <a:pt x="168655" y="20116"/>
                </a:lnTo>
                <a:close/>
              </a:path>
              <a:path w="339090" h="168275">
                <a:moveTo>
                  <a:pt x="89788" y="0"/>
                </a:moveTo>
                <a:lnTo>
                  <a:pt x="80390" y="2616"/>
                </a:lnTo>
                <a:lnTo>
                  <a:pt x="80518" y="2908"/>
                </a:lnTo>
                <a:lnTo>
                  <a:pt x="80772" y="3340"/>
                </a:lnTo>
                <a:lnTo>
                  <a:pt x="81025" y="3924"/>
                </a:lnTo>
                <a:lnTo>
                  <a:pt x="83568" y="10947"/>
                </a:lnTo>
                <a:lnTo>
                  <a:pt x="85471" y="16344"/>
                </a:lnTo>
                <a:lnTo>
                  <a:pt x="86613" y="20116"/>
                </a:lnTo>
                <a:lnTo>
                  <a:pt x="97030" y="20116"/>
                </a:lnTo>
                <a:lnTo>
                  <a:pt x="95123" y="14363"/>
                </a:lnTo>
                <a:lnTo>
                  <a:pt x="92709" y="7658"/>
                </a:lnTo>
                <a:lnTo>
                  <a:pt x="897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551798" y="5738672"/>
            <a:ext cx="351154" cy="179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565263" y="5860503"/>
            <a:ext cx="356870" cy="0"/>
          </a:xfrm>
          <a:custGeom>
            <a:avLst/>
            <a:gdLst/>
            <a:ahLst/>
            <a:cxnLst/>
            <a:rect l="l" t="t" r="r" b="b"/>
            <a:pathLst>
              <a:path w="356870" h="0">
                <a:moveTo>
                  <a:pt x="0" y="0"/>
                </a:moveTo>
                <a:lnTo>
                  <a:pt x="356616" y="0"/>
                </a:lnTo>
              </a:path>
            </a:pathLst>
          </a:custGeom>
          <a:ln w="9143">
            <a:solidFill>
              <a:srgbClr val="13084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559165" y="5849835"/>
            <a:ext cx="368935" cy="21590"/>
          </a:xfrm>
          <a:custGeom>
            <a:avLst/>
            <a:gdLst/>
            <a:ahLst/>
            <a:cxnLst/>
            <a:rect l="l" t="t" r="r" b="b"/>
            <a:pathLst>
              <a:path w="368934" h="21589">
                <a:moveTo>
                  <a:pt x="0" y="21336"/>
                </a:moveTo>
                <a:lnTo>
                  <a:pt x="368810" y="21336"/>
                </a:lnTo>
                <a:lnTo>
                  <a:pt x="368810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130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554084" y="5849797"/>
            <a:ext cx="356870" cy="0"/>
          </a:xfrm>
          <a:custGeom>
            <a:avLst/>
            <a:gdLst/>
            <a:ahLst/>
            <a:cxnLst/>
            <a:rect l="l" t="t" r="r" b="b"/>
            <a:pathLst>
              <a:path w="356870" h="0">
                <a:moveTo>
                  <a:pt x="0" y="0"/>
                </a:moveTo>
                <a:lnTo>
                  <a:pt x="356616" y="0"/>
                </a:lnTo>
              </a:path>
            </a:pathLst>
          </a:custGeom>
          <a:ln w="9143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547989" y="5839129"/>
            <a:ext cx="368935" cy="21590"/>
          </a:xfrm>
          <a:custGeom>
            <a:avLst/>
            <a:gdLst/>
            <a:ahLst/>
            <a:cxnLst/>
            <a:rect l="l" t="t" r="r" b="b"/>
            <a:pathLst>
              <a:path w="368934" h="21589">
                <a:moveTo>
                  <a:pt x="0" y="21336"/>
                </a:moveTo>
                <a:lnTo>
                  <a:pt x="368808" y="21336"/>
                </a:lnTo>
                <a:lnTo>
                  <a:pt x="368808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927718" y="5691632"/>
            <a:ext cx="496570" cy="241935"/>
          </a:xfrm>
          <a:custGeom>
            <a:avLst/>
            <a:gdLst/>
            <a:ahLst/>
            <a:cxnLst/>
            <a:rect l="l" t="t" r="r" b="b"/>
            <a:pathLst>
              <a:path w="496570" h="241935">
                <a:moveTo>
                  <a:pt x="297179" y="94945"/>
                </a:moveTo>
                <a:lnTo>
                  <a:pt x="284099" y="94945"/>
                </a:lnTo>
                <a:lnTo>
                  <a:pt x="284099" y="239852"/>
                </a:lnTo>
                <a:lnTo>
                  <a:pt x="297179" y="239852"/>
                </a:lnTo>
                <a:lnTo>
                  <a:pt x="297179" y="94945"/>
                </a:lnTo>
                <a:close/>
              </a:path>
              <a:path w="496570" h="241935">
                <a:moveTo>
                  <a:pt x="496061" y="220459"/>
                </a:moveTo>
                <a:lnTo>
                  <a:pt x="315849" y="220459"/>
                </a:lnTo>
                <a:lnTo>
                  <a:pt x="315849" y="232143"/>
                </a:lnTo>
                <a:lnTo>
                  <a:pt x="496061" y="232143"/>
                </a:lnTo>
                <a:lnTo>
                  <a:pt x="496061" y="220459"/>
                </a:lnTo>
                <a:close/>
              </a:path>
              <a:path w="496570" h="241935">
                <a:moveTo>
                  <a:pt x="473075" y="66738"/>
                </a:moveTo>
                <a:lnTo>
                  <a:pt x="340740" y="66738"/>
                </a:lnTo>
                <a:lnTo>
                  <a:pt x="340740" y="220459"/>
                </a:lnTo>
                <a:lnTo>
                  <a:pt x="354202" y="220459"/>
                </a:lnTo>
                <a:lnTo>
                  <a:pt x="354202" y="193497"/>
                </a:lnTo>
                <a:lnTo>
                  <a:pt x="473075" y="193497"/>
                </a:lnTo>
                <a:lnTo>
                  <a:pt x="473075" y="182308"/>
                </a:lnTo>
                <a:lnTo>
                  <a:pt x="354202" y="182308"/>
                </a:lnTo>
                <a:lnTo>
                  <a:pt x="354202" y="155092"/>
                </a:lnTo>
                <a:lnTo>
                  <a:pt x="473075" y="155092"/>
                </a:lnTo>
                <a:lnTo>
                  <a:pt x="473075" y="143903"/>
                </a:lnTo>
                <a:lnTo>
                  <a:pt x="354202" y="143903"/>
                </a:lnTo>
                <a:lnTo>
                  <a:pt x="354202" y="116573"/>
                </a:lnTo>
                <a:lnTo>
                  <a:pt x="473075" y="116573"/>
                </a:lnTo>
                <a:lnTo>
                  <a:pt x="473075" y="105384"/>
                </a:lnTo>
                <a:lnTo>
                  <a:pt x="354202" y="105384"/>
                </a:lnTo>
                <a:lnTo>
                  <a:pt x="354202" y="78168"/>
                </a:lnTo>
                <a:lnTo>
                  <a:pt x="473075" y="78168"/>
                </a:lnTo>
                <a:lnTo>
                  <a:pt x="473075" y="66738"/>
                </a:lnTo>
                <a:close/>
              </a:path>
              <a:path w="496570" h="241935">
                <a:moveTo>
                  <a:pt x="473075" y="193497"/>
                </a:moveTo>
                <a:lnTo>
                  <a:pt x="459612" y="193497"/>
                </a:lnTo>
                <a:lnTo>
                  <a:pt x="459612" y="220459"/>
                </a:lnTo>
                <a:lnTo>
                  <a:pt x="473075" y="220459"/>
                </a:lnTo>
                <a:lnTo>
                  <a:pt x="473075" y="193497"/>
                </a:lnTo>
                <a:close/>
              </a:path>
              <a:path w="496570" h="241935">
                <a:moveTo>
                  <a:pt x="473075" y="155092"/>
                </a:moveTo>
                <a:lnTo>
                  <a:pt x="459612" y="155092"/>
                </a:lnTo>
                <a:lnTo>
                  <a:pt x="459612" y="182308"/>
                </a:lnTo>
                <a:lnTo>
                  <a:pt x="473075" y="182308"/>
                </a:lnTo>
                <a:lnTo>
                  <a:pt x="473075" y="155092"/>
                </a:lnTo>
                <a:close/>
              </a:path>
              <a:path w="496570" h="241935">
                <a:moveTo>
                  <a:pt x="473075" y="116573"/>
                </a:moveTo>
                <a:lnTo>
                  <a:pt x="459612" y="116573"/>
                </a:lnTo>
                <a:lnTo>
                  <a:pt x="459612" y="143903"/>
                </a:lnTo>
                <a:lnTo>
                  <a:pt x="473075" y="143903"/>
                </a:lnTo>
                <a:lnTo>
                  <a:pt x="473075" y="116573"/>
                </a:lnTo>
                <a:close/>
              </a:path>
              <a:path w="496570" h="241935">
                <a:moveTo>
                  <a:pt x="309372" y="1866"/>
                </a:moveTo>
                <a:lnTo>
                  <a:pt x="298203" y="33944"/>
                </a:lnTo>
                <a:lnTo>
                  <a:pt x="285083" y="64438"/>
                </a:lnTo>
                <a:lnTo>
                  <a:pt x="270009" y="93347"/>
                </a:lnTo>
                <a:lnTo>
                  <a:pt x="252983" y="120675"/>
                </a:lnTo>
                <a:lnTo>
                  <a:pt x="255777" y="124650"/>
                </a:lnTo>
                <a:lnTo>
                  <a:pt x="258317" y="128625"/>
                </a:lnTo>
                <a:lnTo>
                  <a:pt x="260606" y="132600"/>
                </a:lnTo>
                <a:lnTo>
                  <a:pt x="266990" y="123118"/>
                </a:lnTo>
                <a:lnTo>
                  <a:pt x="273018" y="113682"/>
                </a:lnTo>
                <a:lnTo>
                  <a:pt x="278713" y="104291"/>
                </a:lnTo>
                <a:lnTo>
                  <a:pt x="284099" y="94945"/>
                </a:lnTo>
                <a:lnTo>
                  <a:pt x="297179" y="94945"/>
                </a:lnTo>
                <a:lnTo>
                  <a:pt x="297179" y="68719"/>
                </a:lnTo>
                <a:lnTo>
                  <a:pt x="303468" y="54677"/>
                </a:lnTo>
                <a:lnTo>
                  <a:pt x="309768" y="39392"/>
                </a:lnTo>
                <a:lnTo>
                  <a:pt x="316093" y="22863"/>
                </a:lnTo>
                <a:lnTo>
                  <a:pt x="322452" y="5092"/>
                </a:lnTo>
                <a:lnTo>
                  <a:pt x="309372" y="1866"/>
                </a:lnTo>
                <a:close/>
              </a:path>
              <a:path w="496570" h="241935">
                <a:moveTo>
                  <a:pt x="473075" y="78168"/>
                </a:moveTo>
                <a:lnTo>
                  <a:pt x="459612" y="78168"/>
                </a:lnTo>
                <a:lnTo>
                  <a:pt x="459612" y="105384"/>
                </a:lnTo>
                <a:lnTo>
                  <a:pt x="473075" y="105384"/>
                </a:lnTo>
                <a:lnTo>
                  <a:pt x="473075" y="78168"/>
                </a:lnTo>
                <a:close/>
              </a:path>
              <a:path w="496570" h="241935">
                <a:moveTo>
                  <a:pt x="413511" y="39027"/>
                </a:moveTo>
                <a:lnTo>
                  <a:pt x="400176" y="39027"/>
                </a:lnTo>
                <a:lnTo>
                  <a:pt x="400176" y="66738"/>
                </a:lnTo>
                <a:lnTo>
                  <a:pt x="413511" y="66738"/>
                </a:lnTo>
                <a:lnTo>
                  <a:pt x="413511" y="39027"/>
                </a:lnTo>
                <a:close/>
              </a:path>
              <a:path w="496570" h="241935">
                <a:moveTo>
                  <a:pt x="491235" y="27343"/>
                </a:moveTo>
                <a:lnTo>
                  <a:pt x="327278" y="27343"/>
                </a:lnTo>
                <a:lnTo>
                  <a:pt x="327278" y="39027"/>
                </a:lnTo>
                <a:lnTo>
                  <a:pt x="491235" y="39027"/>
                </a:lnTo>
                <a:lnTo>
                  <a:pt x="491235" y="27343"/>
                </a:lnTo>
                <a:close/>
              </a:path>
              <a:path w="496570" h="241935">
                <a:moveTo>
                  <a:pt x="413511" y="1866"/>
                </a:moveTo>
                <a:lnTo>
                  <a:pt x="400176" y="1866"/>
                </a:lnTo>
                <a:lnTo>
                  <a:pt x="400176" y="27343"/>
                </a:lnTo>
                <a:lnTo>
                  <a:pt x="413511" y="27343"/>
                </a:lnTo>
                <a:lnTo>
                  <a:pt x="413511" y="1866"/>
                </a:lnTo>
                <a:close/>
              </a:path>
              <a:path w="496570" h="241935">
                <a:moveTo>
                  <a:pt x="122935" y="99301"/>
                </a:moveTo>
                <a:lnTo>
                  <a:pt x="109220" y="99301"/>
                </a:lnTo>
                <a:lnTo>
                  <a:pt x="109119" y="134251"/>
                </a:lnTo>
                <a:lnTo>
                  <a:pt x="108791" y="148517"/>
                </a:lnTo>
                <a:lnTo>
                  <a:pt x="101219" y="190385"/>
                </a:lnTo>
                <a:lnTo>
                  <a:pt x="70738" y="231648"/>
                </a:lnTo>
                <a:lnTo>
                  <a:pt x="75310" y="234962"/>
                </a:lnTo>
                <a:lnTo>
                  <a:pt x="79121" y="238188"/>
                </a:lnTo>
                <a:lnTo>
                  <a:pt x="82296" y="241338"/>
                </a:lnTo>
                <a:lnTo>
                  <a:pt x="100131" y="222254"/>
                </a:lnTo>
                <a:lnTo>
                  <a:pt x="112871" y="198931"/>
                </a:lnTo>
                <a:lnTo>
                  <a:pt x="120515" y="171366"/>
                </a:lnTo>
                <a:lnTo>
                  <a:pt x="123062" y="139560"/>
                </a:lnTo>
                <a:lnTo>
                  <a:pt x="122935" y="99301"/>
                </a:lnTo>
                <a:close/>
              </a:path>
              <a:path w="496570" h="241935">
                <a:moveTo>
                  <a:pt x="47371" y="91211"/>
                </a:moveTo>
                <a:lnTo>
                  <a:pt x="33781" y="91211"/>
                </a:lnTo>
                <a:lnTo>
                  <a:pt x="33781" y="240842"/>
                </a:lnTo>
                <a:lnTo>
                  <a:pt x="47371" y="240842"/>
                </a:lnTo>
                <a:lnTo>
                  <a:pt x="47371" y="91211"/>
                </a:lnTo>
                <a:close/>
              </a:path>
              <a:path w="496570" h="241935">
                <a:moveTo>
                  <a:pt x="194690" y="99301"/>
                </a:moveTo>
                <a:lnTo>
                  <a:pt x="180848" y="99301"/>
                </a:lnTo>
                <a:lnTo>
                  <a:pt x="180848" y="239102"/>
                </a:lnTo>
                <a:lnTo>
                  <a:pt x="194690" y="239102"/>
                </a:lnTo>
                <a:lnTo>
                  <a:pt x="194690" y="99301"/>
                </a:lnTo>
                <a:close/>
              </a:path>
              <a:path w="496570" h="241935">
                <a:moveTo>
                  <a:pt x="53466" y="2120"/>
                </a:moveTo>
                <a:lnTo>
                  <a:pt x="43398" y="33924"/>
                </a:lnTo>
                <a:lnTo>
                  <a:pt x="31115" y="64719"/>
                </a:lnTo>
                <a:lnTo>
                  <a:pt x="16640" y="94503"/>
                </a:lnTo>
                <a:lnTo>
                  <a:pt x="0" y="123278"/>
                </a:lnTo>
                <a:lnTo>
                  <a:pt x="2794" y="127749"/>
                </a:lnTo>
                <a:lnTo>
                  <a:pt x="5333" y="132562"/>
                </a:lnTo>
                <a:lnTo>
                  <a:pt x="7620" y="137693"/>
                </a:lnTo>
                <a:lnTo>
                  <a:pt x="14547" y="126544"/>
                </a:lnTo>
                <a:lnTo>
                  <a:pt x="21224" y="115081"/>
                </a:lnTo>
                <a:lnTo>
                  <a:pt x="27718" y="103149"/>
                </a:lnTo>
                <a:lnTo>
                  <a:pt x="33781" y="91211"/>
                </a:lnTo>
                <a:lnTo>
                  <a:pt x="47371" y="91211"/>
                </a:lnTo>
                <a:lnTo>
                  <a:pt x="47371" y="61391"/>
                </a:lnTo>
                <a:lnTo>
                  <a:pt x="52756" y="48097"/>
                </a:lnTo>
                <a:lnTo>
                  <a:pt x="57880" y="34428"/>
                </a:lnTo>
                <a:lnTo>
                  <a:pt x="62765" y="20384"/>
                </a:lnTo>
                <a:lnTo>
                  <a:pt x="67436" y="5969"/>
                </a:lnTo>
                <a:lnTo>
                  <a:pt x="53466" y="2120"/>
                </a:lnTo>
                <a:close/>
              </a:path>
              <a:path w="496570" h="241935">
                <a:moveTo>
                  <a:pt x="153161" y="0"/>
                </a:moveTo>
                <a:lnTo>
                  <a:pt x="137759" y="25677"/>
                </a:lnTo>
                <a:lnTo>
                  <a:pt x="117855" y="49522"/>
                </a:lnTo>
                <a:lnTo>
                  <a:pt x="93475" y="71535"/>
                </a:lnTo>
                <a:lnTo>
                  <a:pt x="64642" y="91719"/>
                </a:lnTo>
                <a:lnTo>
                  <a:pt x="68199" y="95199"/>
                </a:lnTo>
                <a:lnTo>
                  <a:pt x="71374" y="99009"/>
                </a:lnTo>
                <a:lnTo>
                  <a:pt x="74295" y="103149"/>
                </a:lnTo>
                <a:lnTo>
                  <a:pt x="98960" y="84935"/>
                </a:lnTo>
                <a:lnTo>
                  <a:pt x="120554" y="65709"/>
                </a:lnTo>
                <a:lnTo>
                  <a:pt x="139053" y="45474"/>
                </a:lnTo>
                <a:lnTo>
                  <a:pt x="154431" y="24231"/>
                </a:lnTo>
                <a:lnTo>
                  <a:pt x="169760" y="24231"/>
                </a:lnTo>
                <a:lnTo>
                  <a:pt x="161671" y="13055"/>
                </a:lnTo>
                <a:lnTo>
                  <a:pt x="162305" y="11887"/>
                </a:lnTo>
                <a:lnTo>
                  <a:pt x="163322" y="10147"/>
                </a:lnTo>
                <a:lnTo>
                  <a:pt x="164594" y="7835"/>
                </a:lnTo>
                <a:lnTo>
                  <a:pt x="166242" y="5181"/>
                </a:lnTo>
                <a:lnTo>
                  <a:pt x="167385" y="3187"/>
                </a:lnTo>
                <a:lnTo>
                  <a:pt x="168275" y="1866"/>
                </a:lnTo>
                <a:lnTo>
                  <a:pt x="153161" y="0"/>
                </a:lnTo>
                <a:close/>
              </a:path>
              <a:path w="496570" h="241935">
                <a:moveTo>
                  <a:pt x="169760" y="24231"/>
                </a:moveTo>
                <a:lnTo>
                  <a:pt x="154431" y="24231"/>
                </a:lnTo>
                <a:lnTo>
                  <a:pt x="169148" y="44907"/>
                </a:lnTo>
                <a:lnTo>
                  <a:pt x="187198" y="64435"/>
                </a:lnTo>
                <a:lnTo>
                  <a:pt x="208581" y="82812"/>
                </a:lnTo>
                <a:lnTo>
                  <a:pt x="233299" y="100037"/>
                </a:lnTo>
                <a:lnTo>
                  <a:pt x="235965" y="95821"/>
                </a:lnTo>
                <a:lnTo>
                  <a:pt x="239013" y="91668"/>
                </a:lnTo>
                <a:lnTo>
                  <a:pt x="242570" y="87617"/>
                </a:lnTo>
                <a:lnTo>
                  <a:pt x="218160" y="72513"/>
                </a:lnTo>
                <a:lnTo>
                  <a:pt x="196548" y="55051"/>
                </a:lnTo>
                <a:lnTo>
                  <a:pt x="177722" y="35232"/>
                </a:lnTo>
                <a:lnTo>
                  <a:pt x="169760" y="24231"/>
                </a:lnTo>
                <a:close/>
              </a:path>
            </a:pathLst>
          </a:custGeom>
          <a:solidFill>
            <a:srgbClr val="130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921368" y="5685637"/>
            <a:ext cx="508634" cy="254000"/>
          </a:xfrm>
          <a:custGeom>
            <a:avLst/>
            <a:gdLst/>
            <a:ahLst/>
            <a:cxnLst/>
            <a:rect l="l" t="t" r="r" b="b"/>
            <a:pathLst>
              <a:path w="508634" h="254000">
                <a:moveTo>
                  <a:pt x="46354" y="123190"/>
                </a:moveTo>
                <a:lnTo>
                  <a:pt x="34162" y="123190"/>
                </a:lnTo>
                <a:lnTo>
                  <a:pt x="34162" y="251460"/>
                </a:lnTo>
                <a:lnTo>
                  <a:pt x="36829" y="254000"/>
                </a:lnTo>
                <a:lnTo>
                  <a:pt x="57150" y="254000"/>
                </a:lnTo>
                <a:lnTo>
                  <a:pt x="59816" y="251460"/>
                </a:lnTo>
                <a:lnTo>
                  <a:pt x="59816" y="241300"/>
                </a:lnTo>
                <a:lnTo>
                  <a:pt x="46354" y="241300"/>
                </a:lnTo>
                <a:lnTo>
                  <a:pt x="46354" y="123190"/>
                </a:lnTo>
                <a:close/>
              </a:path>
              <a:path w="508634" h="254000">
                <a:moveTo>
                  <a:pt x="132587" y="100330"/>
                </a:moveTo>
                <a:lnTo>
                  <a:pt x="112267" y="100330"/>
                </a:lnTo>
                <a:lnTo>
                  <a:pt x="109600" y="102870"/>
                </a:lnTo>
                <a:lnTo>
                  <a:pt x="109489" y="144780"/>
                </a:lnTo>
                <a:lnTo>
                  <a:pt x="109365" y="148590"/>
                </a:lnTo>
                <a:lnTo>
                  <a:pt x="102107" y="194310"/>
                </a:lnTo>
                <a:lnTo>
                  <a:pt x="71500" y="234950"/>
                </a:lnTo>
                <a:lnTo>
                  <a:pt x="70865" y="236220"/>
                </a:lnTo>
                <a:lnTo>
                  <a:pt x="71120" y="240030"/>
                </a:lnTo>
                <a:lnTo>
                  <a:pt x="71881" y="242570"/>
                </a:lnTo>
                <a:lnTo>
                  <a:pt x="79248" y="247650"/>
                </a:lnTo>
                <a:lnTo>
                  <a:pt x="84454" y="252730"/>
                </a:lnTo>
                <a:lnTo>
                  <a:pt x="86740" y="254000"/>
                </a:lnTo>
                <a:lnTo>
                  <a:pt x="90424" y="254000"/>
                </a:lnTo>
                <a:lnTo>
                  <a:pt x="92709" y="252730"/>
                </a:lnTo>
                <a:lnTo>
                  <a:pt x="102870" y="242570"/>
                </a:lnTo>
                <a:lnTo>
                  <a:pt x="105060" y="240030"/>
                </a:lnTo>
                <a:lnTo>
                  <a:pt x="88646" y="240030"/>
                </a:lnTo>
                <a:lnTo>
                  <a:pt x="87629" y="238760"/>
                </a:lnTo>
                <a:lnTo>
                  <a:pt x="86359" y="237490"/>
                </a:lnTo>
                <a:lnTo>
                  <a:pt x="91821" y="232410"/>
                </a:lnTo>
                <a:lnTo>
                  <a:pt x="100837" y="222250"/>
                </a:lnTo>
                <a:lnTo>
                  <a:pt x="107950" y="210820"/>
                </a:lnTo>
                <a:lnTo>
                  <a:pt x="108206" y="210820"/>
                </a:lnTo>
                <a:lnTo>
                  <a:pt x="113156" y="199390"/>
                </a:lnTo>
                <a:lnTo>
                  <a:pt x="121284" y="156210"/>
                </a:lnTo>
                <a:lnTo>
                  <a:pt x="121792" y="111760"/>
                </a:lnTo>
                <a:lnTo>
                  <a:pt x="135381" y="111760"/>
                </a:lnTo>
                <a:lnTo>
                  <a:pt x="135381" y="102870"/>
                </a:lnTo>
                <a:lnTo>
                  <a:pt x="132587" y="100330"/>
                </a:lnTo>
                <a:close/>
              </a:path>
              <a:path w="508634" h="254000">
                <a:moveTo>
                  <a:pt x="296545" y="124460"/>
                </a:moveTo>
                <a:lnTo>
                  <a:pt x="284352" y="124460"/>
                </a:lnTo>
                <a:lnTo>
                  <a:pt x="284352" y="250190"/>
                </a:lnTo>
                <a:lnTo>
                  <a:pt x="287020" y="252730"/>
                </a:lnTo>
                <a:lnTo>
                  <a:pt x="307085" y="252730"/>
                </a:lnTo>
                <a:lnTo>
                  <a:pt x="309752" y="250190"/>
                </a:lnTo>
                <a:lnTo>
                  <a:pt x="309752" y="240030"/>
                </a:lnTo>
                <a:lnTo>
                  <a:pt x="296545" y="240030"/>
                </a:lnTo>
                <a:lnTo>
                  <a:pt x="296545" y="124460"/>
                </a:lnTo>
                <a:close/>
              </a:path>
              <a:path w="508634" h="254000">
                <a:moveTo>
                  <a:pt x="204470" y="100330"/>
                </a:moveTo>
                <a:lnTo>
                  <a:pt x="183896" y="100330"/>
                </a:lnTo>
                <a:lnTo>
                  <a:pt x="181228" y="102870"/>
                </a:lnTo>
                <a:lnTo>
                  <a:pt x="181228" y="248920"/>
                </a:lnTo>
                <a:lnTo>
                  <a:pt x="183896" y="251460"/>
                </a:lnTo>
                <a:lnTo>
                  <a:pt x="204470" y="251460"/>
                </a:lnTo>
                <a:lnTo>
                  <a:pt x="207136" y="248920"/>
                </a:lnTo>
                <a:lnTo>
                  <a:pt x="207136" y="240030"/>
                </a:lnTo>
                <a:lnTo>
                  <a:pt x="193421" y="240030"/>
                </a:lnTo>
                <a:lnTo>
                  <a:pt x="193421" y="111760"/>
                </a:lnTo>
                <a:lnTo>
                  <a:pt x="207136" y="111760"/>
                </a:lnTo>
                <a:lnTo>
                  <a:pt x="207136" y="102870"/>
                </a:lnTo>
                <a:lnTo>
                  <a:pt x="204470" y="100330"/>
                </a:lnTo>
                <a:close/>
              </a:path>
              <a:path w="508634" h="254000">
                <a:moveTo>
                  <a:pt x="412623" y="33020"/>
                </a:moveTo>
                <a:lnTo>
                  <a:pt x="327913" y="33020"/>
                </a:lnTo>
                <a:lnTo>
                  <a:pt x="327532" y="34290"/>
                </a:lnTo>
                <a:lnTo>
                  <a:pt x="327532" y="49530"/>
                </a:lnTo>
                <a:lnTo>
                  <a:pt x="330326" y="52070"/>
                </a:lnTo>
                <a:lnTo>
                  <a:pt x="400430" y="52070"/>
                </a:lnTo>
                <a:lnTo>
                  <a:pt x="400430" y="67310"/>
                </a:lnTo>
                <a:lnTo>
                  <a:pt x="343661" y="67310"/>
                </a:lnTo>
                <a:lnTo>
                  <a:pt x="340995" y="69850"/>
                </a:lnTo>
                <a:lnTo>
                  <a:pt x="340995" y="220980"/>
                </a:lnTo>
                <a:lnTo>
                  <a:pt x="318897" y="220980"/>
                </a:lnTo>
                <a:lnTo>
                  <a:pt x="316102" y="223520"/>
                </a:lnTo>
                <a:lnTo>
                  <a:pt x="316102" y="242570"/>
                </a:lnTo>
                <a:lnTo>
                  <a:pt x="318897" y="245110"/>
                </a:lnTo>
                <a:lnTo>
                  <a:pt x="505840" y="245110"/>
                </a:lnTo>
                <a:lnTo>
                  <a:pt x="508507" y="242570"/>
                </a:lnTo>
                <a:lnTo>
                  <a:pt x="508507" y="232410"/>
                </a:lnTo>
                <a:lnTo>
                  <a:pt x="351662" y="232410"/>
                </a:lnTo>
                <a:lnTo>
                  <a:pt x="353186" y="229870"/>
                </a:lnTo>
                <a:lnTo>
                  <a:pt x="353186" y="80010"/>
                </a:lnTo>
                <a:lnTo>
                  <a:pt x="485648" y="80010"/>
                </a:lnTo>
                <a:lnTo>
                  <a:pt x="485648" y="78740"/>
                </a:lnTo>
                <a:lnTo>
                  <a:pt x="409321" y="78740"/>
                </a:lnTo>
                <a:lnTo>
                  <a:pt x="410845" y="77470"/>
                </a:lnTo>
                <a:lnTo>
                  <a:pt x="411987" y="76200"/>
                </a:lnTo>
                <a:lnTo>
                  <a:pt x="412623" y="74930"/>
                </a:lnTo>
                <a:lnTo>
                  <a:pt x="412623" y="43180"/>
                </a:lnTo>
                <a:lnTo>
                  <a:pt x="411099" y="40640"/>
                </a:lnTo>
                <a:lnTo>
                  <a:pt x="408939" y="40640"/>
                </a:lnTo>
                <a:lnTo>
                  <a:pt x="407924" y="39370"/>
                </a:lnTo>
                <a:lnTo>
                  <a:pt x="411099" y="39370"/>
                </a:lnTo>
                <a:lnTo>
                  <a:pt x="412623" y="36830"/>
                </a:lnTo>
                <a:lnTo>
                  <a:pt x="412623" y="33020"/>
                </a:lnTo>
                <a:close/>
              </a:path>
              <a:path w="508634" h="254000">
                <a:moveTo>
                  <a:pt x="78800" y="16510"/>
                </a:moveTo>
                <a:lnTo>
                  <a:pt x="66039" y="16510"/>
                </a:lnTo>
                <a:lnTo>
                  <a:pt x="58547" y="39370"/>
                </a:lnTo>
                <a:lnTo>
                  <a:pt x="48005" y="66040"/>
                </a:lnTo>
                <a:lnTo>
                  <a:pt x="47751" y="66040"/>
                </a:lnTo>
                <a:lnTo>
                  <a:pt x="47625" y="241300"/>
                </a:lnTo>
                <a:lnTo>
                  <a:pt x="59816" y="241300"/>
                </a:lnTo>
                <a:lnTo>
                  <a:pt x="59816" y="68580"/>
                </a:lnTo>
                <a:lnTo>
                  <a:pt x="70106" y="43180"/>
                </a:lnTo>
                <a:lnTo>
                  <a:pt x="78800" y="16510"/>
                </a:lnTo>
                <a:close/>
              </a:path>
              <a:path w="508634" h="254000">
                <a:moveTo>
                  <a:pt x="135381" y="111760"/>
                </a:moveTo>
                <a:lnTo>
                  <a:pt x="123189" y="111760"/>
                </a:lnTo>
                <a:lnTo>
                  <a:pt x="123346" y="148590"/>
                </a:lnTo>
                <a:lnTo>
                  <a:pt x="122808" y="162560"/>
                </a:lnTo>
                <a:lnTo>
                  <a:pt x="113537" y="203200"/>
                </a:lnTo>
                <a:lnTo>
                  <a:pt x="88646" y="240030"/>
                </a:lnTo>
                <a:lnTo>
                  <a:pt x="105060" y="240030"/>
                </a:lnTo>
                <a:lnTo>
                  <a:pt x="125095" y="207010"/>
                </a:lnTo>
                <a:lnTo>
                  <a:pt x="135000" y="162560"/>
                </a:lnTo>
                <a:lnTo>
                  <a:pt x="135538" y="148590"/>
                </a:lnTo>
                <a:lnTo>
                  <a:pt x="135381" y="111760"/>
                </a:lnTo>
                <a:close/>
              </a:path>
              <a:path w="508634" h="254000">
                <a:moveTo>
                  <a:pt x="207136" y="111760"/>
                </a:moveTo>
                <a:lnTo>
                  <a:pt x="194945" y="111760"/>
                </a:lnTo>
                <a:lnTo>
                  <a:pt x="194945" y="240030"/>
                </a:lnTo>
                <a:lnTo>
                  <a:pt x="207136" y="240030"/>
                </a:lnTo>
                <a:lnTo>
                  <a:pt x="207136" y="111760"/>
                </a:lnTo>
                <a:close/>
              </a:path>
              <a:path w="508634" h="254000">
                <a:moveTo>
                  <a:pt x="334082" y="15240"/>
                </a:moveTo>
                <a:lnTo>
                  <a:pt x="319658" y="15240"/>
                </a:lnTo>
                <a:lnTo>
                  <a:pt x="320801" y="16510"/>
                </a:lnTo>
                <a:lnTo>
                  <a:pt x="316737" y="27940"/>
                </a:lnTo>
                <a:lnTo>
                  <a:pt x="310514" y="44450"/>
                </a:lnTo>
                <a:lnTo>
                  <a:pt x="298069" y="72390"/>
                </a:lnTo>
                <a:lnTo>
                  <a:pt x="297687" y="73660"/>
                </a:lnTo>
                <a:lnTo>
                  <a:pt x="297560" y="240030"/>
                </a:lnTo>
                <a:lnTo>
                  <a:pt x="309752" y="240030"/>
                </a:lnTo>
                <a:lnTo>
                  <a:pt x="309752" y="76200"/>
                </a:lnTo>
                <a:lnTo>
                  <a:pt x="315595" y="63500"/>
                </a:lnTo>
                <a:lnTo>
                  <a:pt x="321945" y="48260"/>
                </a:lnTo>
                <a:lnTo>
                  <a:pt x="327913" y="33020"/>
                </a:lnTo>
                <a:lnTo>
                  <a:pt x="412623" y="33020"/>
                </a:lnTo>
                <a:lnTo>
                  <a:pt x="412623" y="31750"/>
                </a:lnTo>
                <a:lnTo>
                  <a:pt x="328422" y="31750"/>
                </a:lnTo>
                <a:lnTo>
                  <a:pt x="334082" y="15240"/>
                </a:lnTo>
                <a:close/>
              </a:path>
              <a:path w="508634" h="254000">
                <a:moveTo>
                  <a:pt x="471424" y="119380"/>
                </a:moveTo>
                <a:lnTo>
                  <a:pt x="355219" y="119380"/>
                </a:lnTo>
                <a:lnTo>
                  <a:pt x="354583" y="121920"/>
                </a:lnTo>
                <a:lnTo>
                  <a:pt x="354583" y="153670"/>
                </a:lnTo>
                <a:lnTo>
                  <a:pt x="356107" y="154940"/>
                </a:lnTo>
                <a:lnTo>
                  <a:pt x="358266" y="156210"/>
                </a:lnTo>
                <a:lnTo>
                  <a:pt x="356107" y="157480"/>
                </a:lnTo>
                <a:lnTo>
                  <a:pt x="354583" y="158750"/>
                </a:lnTo>
                <a:lnTo>
                  <a:pt x="354583" y="190500"/>
                </a:lnTo>
                <a:lnTo>
                  <a:pt x="355219" y="191770"/>
                </a:lnTo>
                <a:lnTo>
                  <a:pt x="356361" y="193040"/>
                </a:lnTo>
                <a:lnTo>
                  <a:pt x="358139" y="194310"/>
                </a:lnTo>
                <a:lnTo>
                  <a:pt x="356361" y="195580"/>
                </a:lnTo>
                <a:lnTo>
                  <a:pt x="355219" y="196850"/>
                </a:lnTo>
                <a:lnTo>
                  <a:pt x="354583" y="198120"/>
                </a:lnTo>
                <a:lnTo>
                  <a:pt x="354583" y="229870"/>
                </a:lnTo>
                <a:lnTo>
                  <a:pt x="356107" y="232410"/>
                </a:lnTo>
                <a:lnTo>
                  <a:pt x="470661" y="232410"/>
                </a:lnTo>
                <a:lnTo>
                  <a:pt x="472185" y="229870"/>
                </a:lnTo>
                <a:lnTo>
                  <a:pt x="472185" y="220980"/>
                </a:lnTo>
                <a:lnTo>
                  <a:pt x="366775" y="220980"/>
                </a:lnTo>
                <a:lnTo>
                  <a:pt x="366775" y="205740"/>
                </a:lnTo>
                <a:lnTo>
                  <a:pt x="472185" y="205740"/>
                </a:lnTo>
                <a:lnTo>
                  <a:pt x="472185" y="198120"/>
                </a:lnTo>
                <a:lnTo>
                  <a:pt x="471424" y="196850"/>
                </a:lnTo>
                <a:lnTo>
                  <a:pt x="470407" y="195580"/>
                </a:lnTo>
                <a:lnTo>
                  <a:pt x="468502" y="194310"/>
                </a:lnTo>
                <a:lnTo>
                  <a:pt x="470407" y="193040"/>
                </a:lnTo>
                <a:lnTo>
                  <a:pt x="471424" y="191770"/>
                </a:lnTo>
                <a:lnTo>
                  <a:pt x="472185" y="190500"/>
                </a:lnTo>
                <a:lnTo>
                  <a:pt x="472185" y="182880"/>
                </a:lnTo>
                <a:lnTo>
                  <a:pt x="366775" y="182880"/>
                </a:lnTo>
                <a:lnTo>
                  <a:pt x="366775" y="167640"/>
                </a:lnTo>
                <a:lnTo>
                  <a:pt x="472185" y="167640"/>
                </a:lnTo>
                <a:lnTo>
                  <a:pt x="472185" y="158750"/>
                </a:lnTo>
                <a:lnTo>
                  <a:pt x="470661" y="157480"/>
                </a:lnTo>
                <a:lnTo>
                  <a:pt x="468375" y="156210"/>
                </a:lnTo>
                <a:lnTo>
                  <a:pt x="470661" y="154940"/>
                </a:lnTo>
                <a:lnTo>
                  <a:pt x="472185" y="153670"/>
                </a:lnTo>
                <a:lnTo>
                  <a:pt x="472185" y="144780"/>
                </a:lnTo>
                <a:lnTo>
                  <a:pt x="366775" y="144780"/>
                </a:lnTo>
                <a:lnTo>
                  <a:pt x="366775" y="129540"/>
                </a:lnTo>
                <a:lnTo>
                  <a:pt x="472185" y="129540"/>
                </a:lnTo>
                <a:lnTo>
                  <a:pt x="472185" y="121920"/>
                </a:lnTo>
                <a:lnTo>
                  <a:pt x="471424" y="119380"/>
                </a:lnTo>
                <a:close/>
              </a:path>
              <a:path w="508634" h="254000">
                <a:moveTo>
                  <a:pt x="485648" y="80010"/>
                </a:moveTo>
                <a:lnTo>
                  <a:pt x="473455" y="80010"/>
                </a:lnTo>
                <a:lnTo>
                  <a:pt x="473455" y="229870"/>
                </a:lnTo>
                <a:lnTo>
                  <a:pt x="474979" y="232410"/>
                </a:lnTo>
                <a:lnTo>
                  <a:pt x="508507" y="232410"/>
                </a:lnTo>
                <a:lnTo>
                  <a:pt x="508507" y="223520"/>
                </a:lnTo>
                <a:lnTo>
                  <a:pt x="505840" y="220980"/>
                </a:lnTo>
                <a:lnTo>
                  <a:pt x="485648" y="220980"/>
                </a:lnTo>
                <a:lnTo>
                  <a:pt x="485648" y="80010"/>
                </a:lnTo>
                <a:close/>
              </a:path>
              <a:path w="508634" h="254000">
                <a:moveTo>
                  <a:pt x="472185" y="205740"/>
                </a:moveTo>
                <a:lnTo>
                  <a:pt x="459994" y="205740"/>
                </a:lnTo>
                <a:lnTo>
                  <a:pt x="459994" y="220980"/>
                </a:lnTo>
                <a:lnTo>
                  <a:pt x="472185" y="220980"/>
                </a:lnTo>
                <a:lnTo>
                  <a:pt x="472185" y="205740"/>
                </a:lnTo>
                <a:close/>
              </a:path>
              <a:path w="508634" h="254000">
                <a:moveTo>
                  <a:pt x="472185" y="167640"/>
                </a:moveTo>
                <a:lnTo>
                  <a:pt x="459994" y="167640"/>
                </a:lnTo>
                <a:lnTo>
                  <a:pt x="459994" y="182880"/>
                </a:lnTo>
                <a:lnTo>
                  <a:pt x="472185" y="182880"/>
                </a:lnTo>
                <a:lnTo>
                  <a:pt x="472185" y="167640"/>
                </a:lnTo>
                <a:close/>
              </a:path>
              <a:path w="508634" h="254000">
                <a:moveTo>
                  <a:pt x="61467" y="2540"/>
                </a:moveTo>
                <a:lnTo>
                  <a:pt x="56769" y="2540"/>
                </a:lnTo>
                <a:lnTo>
                  <a:pt x="54736" y="5080"/>
                </a:lnTo>
                <a:lnTo>
                  <a:pt x="53975" y="6350"/>
                </a:lnTo>
                <a:lnTo>
                  <a:pt x="44196" y="38100"/>
                </a:lnTo>
                <a:lnTo>
                  <a:pt x="32006" y="68580"/>
                </a:lnTo>
                <a:lnTo>
                  <a:pt x="17779" y="97790"/>
                </a:lnTo>
                <a:lnTo>
                  <a:pt x="1142" y="127000"/>
                </a:lnTo>
                <a:lnTo>
                  <a:pt x="0" y="128270"/>
                </a:lnTo>
                <a:lnTo>
                  <a:pt x="0" y="130810"/>
                </a:lnTo>
                <a:lnTo>
                  <a:pt x="8762" y="147320"/>
                </a:lnTo>
                <a:lnTo>
                  <a:pt x="9778" y="148590"/>
                </a:lnTo>
                <a:lnTo>
                  <a:pt x="11810" y="149860"/>
                </a:lnTo>
                <a:lnTo>
                  <a:pt x="16128" y="151130"/>
                </a:lnTo>
                <a:lnTo>
                  <a:pt x="18160" y="149860"/>
                </a:lnTo>
                <a:lnTo>
                  <a:pt x="28562" y="132080"/>
                </a:lnTo>
                <a:lnTo>
                  <a:pt x="14350" y="132080"/>
                </a:lnTo>
                <a:lnTo>
                  <a:pt x="13334" y="129540"/>
                </a:lnTo>
                <a:lnTo>
                  <a:pt x="28321" y="104140"/>
                </a:lnTo>
                <a:lnTo>
                  <a:pt x="43052" y="73660"/>
                </a:lnTo>
                <a:lnTo>
                  <a:pt x="55499" y="43180"/>
                </a:lnTo>
                <a:lnTo>
                  <a:pt x="63880" y="16510"/>
                </a:lnTo>
                <a:lnTo>
                  <a:pt x="78800" y="16510"/>
                </a:lnTo>
                <a:lnTo>
                  <a:pt x="79628" y="13970"/>
                </a:lnTo>
                <a:lnTo>
                  <a:pt x="80136" y="12700"/>
                </a:lnTo>
                <a:lnTo>
                  <a:pt x="80009" y="11430"/>
                </a:lnTo>
                <a:lnTo>
                  <a:pt x="79248" y="10160"/>
                </a:lnTo>
                <a:lnTo>
                  <a:pt x="78358" y="8890"/>
                </a:lnTo>
                <a:lnTo>
                  <a:pt x="77088" y="7620"/>
                </a:lnTo>
                <a:lnTo>
                  <a:pt x="61467" y="2540"/>
                </a:lnTo>
                <a:close/>
              </a:path>
              <a:path w="508634" h="254000">
                <a:moveTo>
                  <a:pt x="314198" y="1270"/>
                </a:moveTo>
                <a:lnTo>
                  <a:pt x="311023" y="3810"/>
                </a:lnTo>
                <a:lnTo>
                  <a:pt x="310006" y="6350"/>
                </a:lnTo>
                <a:lnTo>
                  <a:pt x="298957" y="38100"/>
                </a:lnTo>
                <a:lnTo>
                  <a:pt x="286006" y="68580"/>
                </a:lnTo>
                <a:lnTo>
                  <a:pt x="271272" y="96520"/>
                </a:lnTo>
                <a:lnTo>
                  <a:pt x="254256" y="124460"/>
                </a:lnTo>
                <a:lnTo>
                  <a:pt x="252983" y="125730"/>
                </a:lnTo>
                <a:lnTo>
                  <a:pt x="252983" y="128270"/>
                </a:lnTo>
                <a:lnTo>
                  <a:pt x="254256" y="130810"/>
                </a:lnTo>
                <a:lnTo>
                  <a:pt x="261874" y="142240"/>
                </a:lnTo>
                <a:lnTo>
                  <a:pt x="262889" y="144780"/>
                </a:lnTo>
                <a:lnTo>
                  <a:pt x="270890" y="144780"/>
                </a:lnTo>
                <a:lnTo>
                  <a:pt x="281828" y="128270"/>
                </a:lnTo>
                <a:lnTo>
                  <a:pt x="267080" y="128270"/>
                </a:lnTo>
                <a:lnTo>
                  <a:pt x="266573" y="127000"/>
                </a:lnTo>
                <a:lnTo>
                  <a:pt x="281558" y="102870"/>
                </a:lnTo>
                <a:lnTo>
                  <a:pt x="296925" y="73660"/>
                </a:lnTo>
                <a:lnTo>
                  <a:pt x="310260" y="43180"/>
                </a:lnTo>
                <a:lnTo>
                  <a:pt x="319658" y="15240"/>
                </a:lnTo>
                <a:lnTo>
                  <a:pt x="334082" y="15240"/>
                </a:lnTo>
                <a:lnTo>
                  <a:pt x="334517" y="13970"/>
                </a:lnTo>
                <a:lnTo>
                  <a:pt x="335152" y="12700"/>
                </a:lnTo>
                <a:lnTo>
                  <a:pt x="335025" y="10160"/>
                </a:lnTo>
                <a:lnTo>
                  <a:pt x="334136" y="8890"/>
                </a:lnTo>
                <a:lnTo>
                  <a:pt x="333375" y="7620"/>
                </a:lnTo>
                <a:lnTo>
                  <a:pt x="331977" y="6350"/>
                </a:lnTo>
                <a:lnTo>
                  <a:pt x="314198" y="1270"/>
                </a:lnTo>
                <a:close/>
              </a:path>
              <a:path w="508634" h="254000">
                <a:moveTo>
                  <a:pt x="472185" y="129540"/>
                </a:moveTo>
                <a:lnTo>
                  <a:pt x="459994" y="129540"/>
                </a:lnTo>
                <a:lnTo>
                  <a:pt x="459994" y="144780"/>
                </a:lnTo>
                <a:lnTo>
                  <a:pt x="472185" y="144780"/>
                </a:lnTo>
                <a:lnTo>
                  <a:pt x="472185" y="129540"/>
                </a:lnTo>
                <a:close/>
              </a:path>
              <a:path w="508634" h="254000">
                <a:moveTo>
                  <a:pt x="38988" y="91440"/>
                </a:moveTo>
                <a:lnTo>
                  <a:pt x="36067" y="92710"/>
                </a:lnTo>
                <a:lnTo>
                  <a:pt x="34798" y="95250"/>
                </a:lnTo>
                <a:lnTo>
                  <a:pt x="22225" y="119380"/>
                </a:lnTo>
                <a:lnTo>
                  <a:pt x="14350" y="132080"/>
                </a:lnTo>
                <a:lnTo>
                  <a:pt x="28562" y="132080"/>
                </a:lnTo>
                <a:lnTo>
                  <a:pt x="33020" y="124460"/>
                </a:lnTo>
                <a:lnTo>
                  <a:pt x="34162" y="123190"/>
                </a:lnTo>
                <a:lnTo>
                  <a:pt x="46354" y="123190"/>
                </a:lnTo>
                <a:lnTo>
                  <a:pt x="46354" y="95250"/>
                </a:lnTo>
                <a:lnTo>
                  <a:pt x="44323" y="92710"/>
                </a:lnTo>
                <a:lnTo>
                  <a:pt x="38988" y="91440"/>
                </a:lnTo>
                <a:close/>
              </a:path>
              <a:path w="508634" h="254000">
                <a:moveTo>
                  <a:pt x="289305" y="95250"/>
                </a:moveTo>
                <a:lnTo>
                  <a:pt x="286511" y="96520"/>
                </a:lnTo>
                <a:lnTo>
                  <a:pt x="274192" y="116840"/>
                </a:lnTo>
                <a:lnTo>
                  <a:pt x="267080" y="128270"/>
                </a:lnTo>
                <a:lnTo>
                  <a:pt x="281828" y="128270"/>
                </a:lnTo>
                <a:lnTo>
                  <a:pt x="284352" y="124460"/>
                </a:lnTo>
                <a:lnTo>
                  <a:pt x="296545" y="124460"/>
                </a:lnTo>
                <a:lnTo>
                  <a:pt x="296545" y="99060"/>
                </a:lnTo>
                <a:lnTo>
                  <a:pt x="294639" y="96520"/>
                </a:lnTo>
                <a:lnTo>
                  <a:pt x="289305" y="95250"/>
                </a:lnTo>
                <a:close/>
              </a:path>
              <a:path w="508634" h="254000">
                <a:moveTo>
                  <a:pt x="470407" y="80010"/>
                </a:moveTo>
                <a:lnTo>
                  <a:pt x="356361" y="80010"/>
                </a:lnTo>
                <a:lnTo>
                  <a:pt x="355219" y="81280"/>
                </a:lnTo>
                <a:lnTo>
                  <a:pt x="354583" y="82550"/>
                </a:lnTo>
                <a:lnTo>
                  <a:pt x="354583" y="114300"/>
                </a:lnTo>
                <a:lnTo>
                  <a:pt x="355219" y="115570"/>
                </a:lnTo>
                <a:lnTo>
                  <a:pt x="356361" y="116840"/>
                </a:lnTo>
                <a:lnTo>
                  <a:pt x="358139" y="118110"/>
                </a:lnTo>
                <a:lnTo>
                  <a:pt x="356361" y="119380"/>
                </a:lnTo>
                <a:lnTo>
                  <a:pt x="470407" y="119380"/>
                </a:lnTo>
                <a:lnTo>
                  <a:pt x="468502" y="118110"/>
                </a:lnTo>
                <a:lnTo>
                  <a:pt x="470407" y="116840"/>
                </a:lnTo>
                <a:lnTo>
                  <a:pt x="471424" y="115570"/>
                </a:lnTo>
                <a:lnTo>
                  <a:pt x="472185" y="114300"/>
                </a:lnTo>
                <a:lnTo>
                  <a:pt x="472185" y="105410"/>
                </a:lnTo>
                <a:lnTo>
                  <a:pt x="366775" y="105410"/>
                </a:lnTo>
                <a:lnTo>
                  <a:pt x="366775" y="91440"/>
                </a:lnTo>
                <a:lnTo>
                  <a:pt x="472185" y="91440"/>
                </a:lnTo>
                <a:lnTo>
                  <a:pt x="472185" y="82550"/>
                </a:lnTo>
                <a:lnTo>
                  <a:pt x="471424" y="81280"/>
                </a:lnTo>
                <a:lnTo>
                  <a:pt x="470407" y="80010"/>
                </a:lnTo>
                <a:close/>
              </a:path>
              <a:path w="508634" h="254000">
                <a:moveTo>
                  <a:pt x="157860" y="0"/>
                </a:moveTo>
                <a:lnTo>
                  <a:pt x="155448" y="1270"/>
                </a:lnTo>
                <a:lnTo>
                  <a:pt x="154177" y="3810"/>
                </a:lnTo>
                <a:lnTo>
                  <a:pt x="147320" y="16510"/>
                </a:lnTo>
                <a:lnTo>
                  <a:pt x="139319" y="29210"/>
                </a:lnTo>
                <a:lnTo>
                  <a:pt x="130175" y="40640"/>
                </a:lnTo>
                <a:lnTo>
                  <a:pt x="120144" y="52070"/>
                </a:lnTo>
                <a:lnTo>
                  <a:pt x="108584" y="62230"/>
                </a:lnTo>
                <a:lnTo>
                  <a:pt x="96138" y="73660"/>
                </a:lnTo>
                <a:lnTo>
                  <a:pt x="82676" y="83820"/>
                </a:lnTo>
                <a:lnTo>
                  <a:pt x="67690" y="92710"/>
                </a:lnTo>
                <a:lnTo>
                  <a:pt x="66166" y="93980"/>
                </a:lnTo>
                <a:lnTo>
                  <a:pt x="65150" y="95250"/>
                </a:lnTo>
                <a:lnTo>
                  <a:pt x="64642" y="99060"/>
                </a:lnTo>
                <a:lnTo>
                  <a:pt x="65150" y="100330"/>
                </a:lnTo>
                <a:lnTo>
                  <a:pt x="76073" y="114300"/>
                </a:lnTo>
                <a:lnTo>
                  <a:pt x="78104" y="115570"/>
                </a:lnTo>
                <a:lnTo>
                  <a:pt x="81660" y="116840"/>
                </a:lnTo>
                <a:lnTo>
                  <a:pt x="102330" y="101600"/>
                </a:lnTo>
                <a:lnTo>
                  <a:pt x="81787" y="101600"/>
                </a:lnTo>
                <a:lnTo>
                  <a:pt x="80136" y="99060"/>
                </a:lnTo>
                <a:lnTo>
                  <a:pt x="89280" y="93980"/>
                </a:lnTo>
                <a:lnTo>
                  <a:pt x="103504" y="82550"/>
                </a:lnTo>
                <a:lnTo>
                  <a:pt x="116585" y="72390"/>
                </a:lnTo>
                <a:lnTo>
                  <a:pt x="148971" y="35560"/>
                </a:lnTo>
                <a:lnTo>
                  <a:pt x="162940" y="12700"/>
                </a:lnTo>
                <a:lnTo>
                  <a:pt x="179239" y="12700"/>
                </a:lnTo>
                <a:lnTo>
                  <a:pt x="180848" y="10160"/>
                </a:lnTo>
                <a:lnTo>
                  <a:pt x="180975" y="7620"/>
                </a:lnTo>
                <a:lnTo>
                  <a:pt x="180085" y="6350"/>
                </a:lnTo>
                <a:lnTo>
                  <a:pt x="179070" y="3810"/>
                </a:lnTo>
                <a:lnTo>
                  <a:pt x="177294" y="2540"/>
                </a:lnTo>
                <a:lnTo>
                  <a:pt x="160274" y="1270"/>
                </a:lnTo>
                <a:lnTo>
                  <a:pt x="157860" y="0"/>
                </a:lnTo>
                <a:close/>
              </a:path>
              <a:path w="508634" h="254000">
                <a:moveTo>
                  <a:pt x="175931" y="41910"/>
                </a:moveTo>
                <a:lnTo>
                  <a:pt x="160781" y="41910"/>
                </a:lnTo>
                <a:lnTo>
                  <a:pt x="162940" y="44450"/>
                </a:lnTo>
                <a:lnTo>
                  <a:pt x="170944" y="55880"/>
                </a:lnTo>
                <a:lnTo>
                  <a:pt x="200025" y="85090"/>
                </a:lnTo>
                <a:lnTo>
                  <a:pt x="236347" y="111760"/>
                </a:lnTo>
                <a:lnTo>
                  <a:pt x="239140" y="113030"/>
                </a:lnTo>
                <a:lnTo>
                  <a:pt x="242950" y="113030"/>
                </a:lnTo>
                <a:lnTo>
                  <a:pt x="244728" y="110490"/>
                </a:lnTo>
                <a:lnTo>
                  <a:pt x="248792" y="104140"/>
                </a:lnTo>
                <a:lnTo>
                  <a:pt x="253746" y="97790"/>
                </a:lnTo>
                <a:lnTo>
                  <a:pt x="238125" y="97790"/>
                </a:lnTo>
                <a:lnTo>
                  <a:pt x="230377" y="92710"/>
                </a:lnTo>
                <a:lnTo>
                  <a:pt x="218566" y="85090"/>
                </a:lnTo>
                <a:lnTo>
                  <a:pt x="207645" y="76200"/>
                </a:lnTo>
                <a:lnTo>
                  <a:pt x="197738" y="66040"/>
                </a:lnTo>
                <a:lnTo>
                  <a:pt x="188467" y="57150"/>
                </a:lnTo>
                <a:lnTo>
                  <a:pt x="180212" y="46990"/>
                </a:lnTo>
                <a:lnTo>
                  <a:pt x="175931" y="41910"/>
                </a:lnTo>
                <a:close/>
              </a:path>
              <a:path w="508634" h="254000">
                <a:moveTo>
                  <a:pt x="472185" y="91440"/>
                </a:moveTo>
                <a:lnTo>
                  <a:pt x="459994" y="91440"/>
                </a:lnTo>
                <a:lnTo>
                  <a:pt x="459994" y="105410"/>
                </a:lnTo>
                <a:lnTo>
                  <a:pt x="472185" y="105410"/>
                </a:lnTo>
                <a:lnTo>
                  <a:pt x="472185" y="91440"/>
                </a:lnTo>
                <a:close/>
              </a:path>
              <a:path w="508634" h="254000">
                <a:moveTo>
                  <a:pt x="163829" y="25400"/>
                </a:moveTo>
                <a:lnTo>
                  <a:pt x="156972" y="25400"/>
                </a:lnTo>
                <a:lnTo>
                  <a:pt x="148462" y="38100"/>
                </a:lnTo>
                <a:lnTo>
                  <a:pt x="140588" y="48260"/>
                </a:lnTo>
                <a:lnTo>
                  <a:pt x="131952" y="58420"/>
                </a:lnTo>
                <a:lnTo>
                  <a:pt x="122554" y="68580"/>
                </a:lnTo>
                <a:lnTo>
                  <a:pt x="112395" y="77470"/>
                </a:lnTo>
                <a:lnTo>
                  <a:pt x="101473" y="86360"/>
                </a:lnTo>
                <a:lnTo>
                  <a:pt x="89661" y="96520"/>
                </a:lnTo>
                <a:lnTo>
                  <a:pt x="81787" y="101600"/>
                </a:lnTo>
                <a:lnTo>
                  <a:pt x="102330" y="101600"/>
                </a:lnTo>
                <a:lnTo>
                  <a:pt x="131317" y="76200"/>
                </a:lnTo>
                <a:lnTo>
                  <a:pt x="158623" y="45720"/>
                </a:lnTo>
                <a:lnTo>
                  <a:pt x="160781" y="41910"/>
                </a:lnTo>
                <a:lnTo>
                  <a:pt x="175931" y="41910"/>
                </a:lnTo>
                <a:lnTo>
                  <a:pt x="172720" y="38100"/>
                </a:lnTo>
                <a:lnTo>
                  <a:pt x="168148" y="30480"/>
                </a:lnTo>
                <a:lnTo>
                  <a:pt x="182879" y="30480"/>
                </a:lnTo>
                <a:lnTo>
                  <a:pt x="180848" y="27940"/>
                </a:lnTo>
                <a:lnTo>
                  <a:pt x="165861" y="27940"/>
                </a:lnTo>
                <a:lnTo>
                  <a:pt x="163829" y="25400"/>
                </a:lnTo>
                <a:close/>
              </a:path>
              <a:path w="508634" h="254000">
                <a:moveTo>
                  <a:pt x="182879" y="30480"/>
                </a:moveTo>
                <a:lnTo>
                  <a:pt x="168148" y="30480"/>
                </a:lnTo>
                <a:lnTo>
                  <a:pt x="170687" y="34290"/>
                </a:lnTo>
                <a:lnTo>
                  <a:pt x="198754" y="66040"/>
                </a:lnTo>
                <a:lnTo>
                  <a:pt x="233045" y="92710"/>
                </a:lnTo>
                <a:lnTo>
                  <a:pt x="239775" y="96520"/>
                </a:lnTo>
                <a:lnTo>
                  <a:pt x="239267" y="96520"/>
                </a:lnTo>
                <a:lnTo>
                  <a:pt x="238125" y="97790"/>
                </a:lnTo>
                <a:lnTo>
                  <a:pt x="253746" y="97790"/>
                </a:lnTo>
                <a:lnTo>
                  <a:pt x="254888" y="96520"/>
                </a:lnTo>
                <a:lnTo>
                  <a:pt x="255270" y="95250"/>
                </a:lnTo>
                <a:lnTo>
                  <a:pt x="255015" y="92710"/>
                </a:lnTo>
                <a:lnTo>
                  <a:pt x="254634" y="91440"/>
                </a:lnTo>
                <a:lnTo>
                  <a:pt x="253619" y="90170"/>
                </a:lnTo>
                <a:lnTo>
                  <a:pt x="251967" y="88900"/>
                </a:lnTo>
                <a:lnTo>
                  <a:pt x="239775" y="82550"/>
                </a:lnTo>
                <a:lnTo>
                  <a:pt x="228219" y="74930"/>
                </a:lnTo>
                <a:lnTo>
                  <a:pt x="217424" y="66040"/>
                </a:lnTo>
                <a:lnTo>
                  <a:pt x="207263" y="57150"/>
                </a:lnTo>
                <a:lnTo>
                  <a:pt x="197738" y="48260"/>
                </a:lnTo>
                <a:lnTo>
                  <a:pt x="188975" y="38100"/>
                </a:lnTo>
                <a:lnTo>
                  <a:pt x="182879" y="30480"/>
                </a:lnTo>
                <a:close/>
              </a:path>
              <a:path w="508634" h="254000">
                <a:moveTo>
                  <a:pt x="426084" y="15240"/>
                </a:moveTo>
                <a:lnTo>
                  <a:pt x="413892" y="15240"/>
                </a:lnTo>
                <a:lnTo>
                  <a:pt x="413892" y="36830"/>
                </a:lnTo>
                <a:lnTo>
                  <a:pt x="415416" y="39370"/>
                </a:lnTo>
                <a:lnTo>
                  <a:pt x="418594" y="39370"/>
                </a:lnTo>
                <a:lnTo>
                  <a:pt x="417575" y="40640"/>
                </a:lnTo>
                <a:lnTo>
                  <a:pt x="415416" y="40640"/>
                </a:lnTo>
                <a:lnTo>
                  <a:pt x="413892" y="43180"/>
                </a:lnTo>
                <a:lnTo>
                  <a:pt x="413892" y="74930"/>
                </a:lnTo>
                <a:lnTo>
                  <a:pt x="414527" y="76200"/>
                </a:lnTo>
                <a:lnTo>
                  <a:pt x="415671" y="77470"/>
                </a:lnTo>
                <a:lnTo>
                  <a:pt x="417195" y="78740"/>
                </a:lnTo>
                <a:lnTo>
                  <a:pt x="485648" y="78740"/>
                </a:lnTo>
                <a:lnTo>
                  <a:pt x="485648" y="69850"/>
                </a:lnTo>
                <a:lnTo>
                  <a:pt x="482856" y="67310"/>
                </a:lnTo>
                <a:lnTo>
                  <a:pt x="426084" y="67310"/>
                </a:lnTo>
                <a:lnTo>
                  <a:pt x="426084" y="52070"/>
                </a:lnTo>
                <a:lnTo>
                  <a:pt x="501014" y="52070"/>
                </a:lnTo>
                <a:lnTo>
                  <a:pt x="503681" y="49530"/>
                </a:lnTo>
                <a:lnTo>
                  <a:pt x="503681" y="30480"/>
                </a:lnTo>
                <a:lnTo>
                  <a:pt x="501014" y="27940"/>
                </a:lnTo>
                <a:lnTo>
                  <a:pt x="426084" y="27940"/>
                </a:lnTo>
                <a:lnTo>
                  <a:pt x="426084" y="15240"/>
                </a:lnTo>
                <a:close/>
              </a:path>
              <a:path w="508634" h="254000">
                <a:moveTo>
                  <a:pt x="423290" y="2540"/>
                </a:moveTo>
                <a:lnTo>
                  <a:pt x="403098" y="2540"/>
                </a:lnTo>
                <a:lnTo>
                  <a:pt x="400430" y="5080"/>
                </a:lnTo>
                <a:lnTo>
                  <a:pt x="400430" y="27940"/>
                </a:lnTo>
                <a:lnTo>
                  <a:pt x="331977" y="27940"/>
                </a:lnTo>
                <a:lnTo>
                  <a:pt x="330456" y="29210"/>
                </a:lnTo>
                <a:lnTo>
                  <a:pt x="329310" y="29210"/>
                </a:lnTo>
                <a:lnTo>
                  <a:pt x="328422" y="31750"/>
                </a:lnTo>
                <a:lnTo>
                  <a:pt x="412623" y="31750"/>
                </a:lnTo>
                <a:lnTo>
                  <a:pt x="412623" y="15240"/>
                </a:lnTo>
                <a:lnTo>
                  <a:pt x="426084" y="15240"/>
                </a:lnTo>
                <a:lnTo>
                  <a:pt x="426084" y="5080"/>
                </a:lnTo>
                <a:lnTo>
                  <a:pt x="423290" y="2540"/>
                </a:lnTo>
                <a:close/>
              </a:path>
              <a:path w="508634" h="254000">
                <a:moveTo>
                  <a:pt x="179239" y="12700"/>
                </a:moveTo>
                <a:lnTo>
                  <a:pt x="162940" y="12700"/>
                </a:lnTo>
                <a:lnTo>
                  <a:pt x="164594" y="13970"/>
                </a:lnTo>
                <a:lnTo>
                  <a:pt x="163956" y="13970"/>
                </a:lnTo>
                <a:lnTo>
                  <a:pt x="162686" y="16510"/>
                </a:lnTo>
                <a:lnTo>
                  <a:pt x="161544" y="19050"/>
                </a:lnTo>
                <a:lnTo>
                  <a:pt x="161671" y="21590"/>
                </a:lnTo>
                <a:lnTo>
                  <a:pt x="162940" y="22860"/>
                </a:lnTo>
                <a:lnTo>
                  <a:pt x="165861" y="27940"/>
                </a:lnTo>
                <a:lnTo>
                  <a:pt x="180848" y="27940"/>
                </a:lnTo>
                <a:lnTo>
                  <a:pt x="175259" y="19050"/>
                </a:lnTo>
                <a:lnTo>
                  <a:pt x="176275" y="17780"/>
                </a:lnTo>
                <a:lnTo>
                  <a:pt x="178434" y="13970"/>
                </a:lnTo>
                <a:lnTo>
                  <a:pt x="179239" y="12700"/>
                </a:lnTo>
                <a:close/>
              </a:path>
            </a:pathLst>
          </a:custGeom>
          <a:solidFill>
            <a:srgbClr val="130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916543" y="5680925"/>
            <a:ext cx="496570" cy="241935"/>
          </a:xfrm>
          <a:custGeom>
            <a:avLst/>
            <a:gdLst/>
            <a:ahLst/>
            <a:cxnLst/>
            <a:rect l="l" t="t" r="r" b="b"/>
            <a:pathLst>
              <a:path w="496570" h="241935">
                <a:moveTo>
                  <a:pt x="297306" y="94945"/>
                </a:moveTo>
                <a:lnTo>
                  <a:pt x="284099" y="94945"/>
                </a:lnTo>
                <a:lnTo>
                  <a:pt x="284099" y="239852"/>
                </a:lnTo>
                <a:lnTo>
                  <a:pt x="297306" y="239852"/>
                </a:lnTo>
                <a:lnTo>
                  <a:pt x="297306" y="94945"/>
                </a:lnTo>
                <a:close/>
              </a:path>
              <a:path w="496570" h="241935">
                <a:moveTo>
                  <a:pt x="496188" y="220459"/>
                </a:moveTo>
                <a:lnTo>
                  <a:pt x="315975" y="220459"/>
                </a:lnTo>
                <a:lnTo>
                  <a:pt x="315975" y="232143"/>
                </a:lnTo>
                <a:lnTo>
                  <a:pt x="496188" y="232143"/>
                </a:lnTo>
                <a:lnTo>
                  <a:pt x="496188" y="220459"/>
                </a:lnTo>
                <a:close/>
              </a:path>
              <a:path w="496570" h="241935">
                <a:moveTo>
                  <a:pt x="473201" y="66738"/>
                </a:moveTo>
                <a:lnTo>
                  <a:pt x="340870" y="66738"/>
                </a:lnTo>
                <a:lnTo>
                  <a:pt x="340870" y="220459"/>
                </a:lnTo>
                <a:lnTo>
                  <a:pt x="354332" y="220459"/>
                </a:lnTo>
                <a:lnTo>
                  <a:pt x="354332" y="193497"/>
                </a:lnTo>
                <a:lnTo>
                  <a:pt x="473201" y="193497"/>
                </a:lnTo>
                <a:lnTo>
                  <a:pt x="473201" y="182308"/>
                </a:lnTo>
                <a:lnTo>
                  <a:pt x="354332" y="182308"/>
                </a:lnTo>
                <a:lnTo>
                  <a:pt x="354332" y="155092"/>
                </a:lnTo>
                <a:lnTo>
                  <a:pt x="473201" y="155092"/>
                </a:lnTo>
                <a:lnTo>
                  <a:pt x="473201" y="143916"/>
                </a:lnTo>
                <a:lnTo>
                  <a:pt x="354332" y="143916"/>
                </a:lnTo>
                <a:lnTo>
                  <a:pt x="354332" y="116573"/>
                </a:lnTo>
                <a:lnTo>
                  <a:pt x="473201" y="116573"/>
                </a:lnTo>
                <a:lnTo>
                  <a:pt x="473201" y="105384"/>
                </a:lnTo>
                <a:lnTo>
                  <a:pt x="354332" y="105384"/>
                </a:lnTo>
                <a:lnTo>
                  <a:pt x="354332" y="78168"/>
                </a:lnTo>
                <a:lnTo>
                  <a:pt x="473201" y="78168"/>
                </a:lnTo>
                <a:lnTo>
                  <a:pt x="473201" y="66738"/>
                </a:lnTo>
                <a:close/>
              </a:path>
              <a:path w="496570" h="241935">
                <a:moveTo>
                  <a:pt x="473201" y="193497"/>
                </a:moveTo>
                <a:lnTo>
                  <a:pt x="459739" y="193497"/>
                </a:lnTo>
                <a:lnTo>
                  <a:pt x="459739" y="220459"/>
                </a:lnTo>
                <a:lnTo>
                  <a:pt x="473201" y="220459"/>
                </a:lnTo>
                <a:lnTo>
                  <a:pt x="473201" y="193497"/>
                </a:lnTo>
                <a:close/>
              </a:path>
              <a:path w="496570" h="241935">
                <a:moveTo>
                  <a:pt x="473201" y="155092"/>
                </a:moveTo>
                <a:lnTo>
                  <a:pt x="459739" y="155092"/>
                </a:lnTo>
                <a:lnTo>
                  <a:pt x="459739" y="182308"/>
                </a:lnTo>
                <a:lnTo>
                  <a:pt x="473201" y="182308"/>
                </a:lnTo>
                <a:lnTo>
                  <a:pt x="473201" y="155092"/>
                </a:lnTo>
                <a:close/>
              </a:path>
              <a:path w="496570" h="241935">
                <a:moveTo>
                  <a:pt x="473201" y="116573"/>
                </a:moveTo>
                <a:lnTo>
                  <a:pt x="459739" y="116573"/>
                </a:lnTo>
                <a:lnTo>
                  <a:pt x="459739" y="143916"/>
                </a:lnTo>
                <a:lnTo>
                  <a:pt x="473201" y="143916"/>
                </a:lnTo>
                <a:lnTo>
                  <a:pt x="473201" y="116573"/>
                </a:lnTo>
                <a:close/>
              </a:path>
              <a:path w="496570" h="241935">
                <a:moveTo>
                  <a:pt x="309499" y="1866"/>
                </a:moveTo>
                <a:lnTo>
                  <a:pt x="298330" y="33944"/>
                </a:lnTo>
                <a:lnTo>
                  <a:pt x="285210" y="64438"/>
                </a:lnTo>
                <a:lnTo>
                  <a:pt x="270136" y="93347"/>
                </a:lnTo>
                <a:lnTo>
                  <a:pt x="253110" y="120675"/>
                </a:lnTo>
                <a:lnTo>
                  <a:pt x="255904" y="124650"/>
                </a:lnTo>
                <a:lnTo>
                  <a:pt x="258445" y="128625"/>
                </a:lnTo>
                <a:lnTo>
                  <a:pt x="260603" y="132600"/>
                </a:lnTo>
                <a:lnTo>
                  <a:pt x="267061" y="123118"/>
                </a:lnTo>
                <a:lnTo>
                  <a:pt x="273113" y="113682"/>
                </a:lnTo>
                <a:lnTo>
                  <a:pt x="278784" y="104291"/>
                </a:lnTo>
                <a:lnTo>
                  <a:pt x="284099" y="94945"/>
                </a:lnTo>
                <a:lnTo>
                  <a:pt x="297306" y="94945"/>
                </a:lnTo>
                <a:lnTo>
                  <a:pt x="297306" y="68732"/>
                </a:lnTo>
                <a:lnTo>
                  <a:pt x="303595" y="54690"/>
                </a:lnTo>
                <a:lnTo>
                  <a:pt x="309896" y="39404"/>
                </a:lnTo>
                <a:lnTo>
                  <a:pt x="316221" y="22876"/>
                </a:lnTo>
                <a:lnTo>
                  <a:pt x="322582" y="5105"/>
                </a:lnTo>
                <a:lnTo>
                  <a:pt x="309499" y="1866"/>
                </a:lnTo>
                <a:close/>
              </a:path>
              <a:path w="496570" h="241935">
                <a:moveTo>
                  <a:pt x="473201" y="78168"/>
                </a:moveTo>
                <a:lnTo>
                  <a:pt x="459739" y="78168"/>
                </a:lnTo>
                <a:lnTo>
                  <a:pt x="459739" y="105384"/>
                </a:lnTo>
                <a:lnTo>
                  <a:pt x="473201" y="105384"/>
                </a:lnTo>
                <a:lnTo>
                  <a:pt x="473201" y="78168"/>
                </a:lnTo>
                <a:close/>
              </a:path>
              <a:path w="496570" h="241935">
                <a:moveTo>
                  <a:pt x="413638" y="39027"/>
                </a:moveTo>
                <a:lnTo>
                  <a:pt x="400176" y="39027"/>
                </a:lnTo>
                <a:lnTo>
                  <a:pt x="400176" y="66738"/>
                </a:lnTo>
                <a:lnTo>
                  <a:pt x="413638" y="66738"/>
                </a:lnTo>
                <a:lnTo>
                  <a:pt x="413638" y="39027"/>
                </a:lnTo>
                <a:close/>
              </a:path>
              <a:path w="496570" h="241935">
                <a:moveTo>
                  <a:pt x="491362" y="27343"/>
                </a:moveTo>
                <a:lnTo>
                  <a:pt x="327405" y="27343"/>
                </a:lnTo>
                <a:lnTo>
                  <a:pt x="327405" y="39027"/>
                </a:lnTo>
                <a:lnTo>
                  <a:pt x="491362" y="39027"/>
                </a:lnTo>
                <a:lnTo>
                  <a:pt x="491362" y="27343"/>
                </a:lnTo>
                <a:close/>
              </a:path>
              <a:path w="496570" h="241935">
                <a:moveTo>
                  <a:pt x="413638" y="1866"/>
                </a:moveTo>
                <a:lnTo>
                  <a:pt x="400176" y="1866"/>
                </a:lnTo>
                <a:lnTo>
                  <a:pt x="400176" y="27343"/>
                </a:lnTo>
                <a:lnTo>
                  <a:pt x="413638" y="27343"/>
                </a:lnTo>
                <a:lnTo>
                  <a:pt x="413638" y="1866"/>
                </a:lnTo>
                <a:close/>
              </a:path>
              <a:path w="496570" h="241935">
                <a:moveTo>
                  <a:pt x="122935" y="99301"/>
                </a:moveTo>
                <a:lnTo>
                  <a:pt x="109347" y="99301"/>
                </a:lnTo>
                <a:lnTo>
                  <a:pt x="109245" y="134264"/>
                </a:lnTo>
                <a:lnTo>
                  <a:pt x="108918" y="148517"/>
                </a:lnTo>
                <a:lnTo>
                  <a:pt x="101346" y="190385"/>
                </a:lnTo>
                <a:lnTo>
                  <a:pt x="70738" y="231647"/>
                </a:lnTo>
                <a:lnTo>
                  <a:pt x="75437" y="234962"/>
                </a:lnTo>
                <a:lnTo>
                  <a:pt x="79248" y="238188"/>
                </a:lnTo>
                <a:lnTo>
                  <a:pt x="82296" y="241338"/>
                </a:lnTo>
                <a:lnTo>
                  <a:pt x="100204" y="222254"/>
                </a:lnTo>
                <a:lnTo>
                  <a:pt x="112982" y="198931"/>
                </a:lnTo>
                <a:lnTo>
                  <a:pt x="120640" y="171366"/>
                </a:lnTo>
                <a:lnTo>
                  <a:pt x="123189" y="139560"/>
                </a:lnTo>
                <a:lnTo>
                  <a:pt x="123085" y="132562"/>
                </a:lnTo>
                <a:lnTo>
                  <a:pt x="122935" y="130111"/>
                </a:lnTo>
                <a:lnTo>
                  <a:pt x="122935" y="99301"/>
                </a:lnTo>
                <a:close/>
              </a:path>
              <a:path w="496570" h="241935">
                <a:moveTo>
                  <a:pt x="47371" y="91224"/>
                </a:moveTo>
                <a:lnTo>
                  <a:pt x="33908" y="91224"/>
                </a:lnTo>
                <a:lnTo>
                  <a:pt x="33908" y="240842"/>
                </a:lnTo>
                <a:lnTo>
                  <a:pt x="47371" y="240842"/>
                </a:lnTo>
                <a:lnTo>
                  <a:pt x="47371" y="91224"/>
                </a:lnTo>
                <a:close/>
              </a:path>
              <a:path w="496570" h="241935">
                <a:moveTo>
                  <a:pt x="194820" y="99301"/>
                </a:moveTo>
                <a:lnTo>
                  <a:pt x="180975" y="99301"/>
                </a:lnTo>
                <a:lnTo>
                  <a:pt x="180975" y="239102"/>
                </a:lnTo>
                <a:lnTo>
                  <a:pt x="194820" y="239102"/>
                </a:lnTo>
                <a:lnTo>
                  <a:pt x="194820" y="99301"/>
                </a:lnTo>
                <a:close/>
              </a:path>
              <a:path w="496570" h="241935">
                <a:moveTo>
                  <a:pt x="53466" y="2120"/>
                </a:moveTo>
                <a:lnTo>
                  <a:pt x="43416" y="33924"/>
                </a:lnTo>
                <a:lnTo>
                  <a:pt x="31162" y="64719"/>
                </a:lnTo>
                <a:lnTo>
                  <a:pt x="16694" y="94503"/>
                </a:lnTo>
                <a:lnTo>
                  <a:pt x="0" y="123278"/>
                </a:lnTo>
                <a:lnTo>
                  <a:pt x="2921" y="127761"/>
                </a:lnTo>
                <a:lnTo>
                  <a:pt x="5460" y="132562"/>
                </a:lnTo>
                <a:lnTo>
                  <a:pt x="7747" y="137693"/>
                </a:lnTo>
                <a:lnTo>
                  <a:pt x="14656" y="126544"/>
                </a:lnTo>
                <a:lnTo>
                  <a:pt x="21304" y="115082"/>
                </a:lnTo>
                <a:lnTo>
                  <a:pt x="27795" y="103149"/>
                </a:lnTo>
                <a:lnTo>
                  <a:pt x="33908" y="91224"/>
                </a:lnTo>
                <a:lnTo>
                  <a:pt x="47371" y="91224"/>
                </a:lnTo>
                <a:lnTo>
                  <a:pt x="47371" y="61391"/>
                </a:lnTo>
                <a:lnTo>
                  <a:pt x="52776" y="48097"/>
                </a:lnTo>
                <a:lnTo>
                  <a:pt x="57944" y="34428"/>
                </a:lnTo>
                <a:lnTo>
                  <a:pt x="62874" y="20384"/>
                </a:lnTo>
                <a:lnTo>
                  <a:pt x="67563" y="5968"/>
                </a:lnTo>
                <a:lnTo>
                  <a:pt x="53466" y="2120"/>
                </a:lnTo>
                <a:close/>
              </a:path>
              <a:path w="496570" h="241935">
                <a:moveTo>
                  <a:pt x="153288" y="0"/>
                </a:moveTo>
                <a:lnTo>
                  <a:pt x="137884" y="25679"/>
                </a:lnTo>
                <a:lnTo>
                  <a:pt x="117967" y="49526"/>
                </a:lnTo>
                <a:lnTo>
                  <a:pt x="93549" y="71541"/>
                </a:lnTo>
                <a:lnTo>
                  <a:pt x="64642" y="91719"/>
                </a:lnTo>
                <a:lnTo>
                  <a:pt x="68199" y="95199"/>
                </a:lnTo>
                <a:lnTo>
                  <a:pt x="71500" y="99009"/>
                </a:lnTo>
                <a:lnTo>
                  <a:pt x="74422" y="103149"/>
                </a:lnTo>
                <a:lnTo>
                  <a:pt x="99069" y="84937"/>
                </a:lnTo>
                <a:lnTo>
                  <a:pt x="120634" y="65716"/>
                </a:lnTo>
                <a:lnTo>
                  <a:pt x="139126" y="45485"/>
                </a:lnTo>
                <a:lnTo>
                  <a:pt x="154558" y="24244"/>
                </a:lnTo>
                <a:lnTo>
                  <a:pt x="169867" y="24244"/>
                </a:lnTo>
                <a:lnTo>
                  <a:pt x="161798" y="13055"/>
                </a:lnTo>
                <a:lnTo>
                  <a:pt x="162432" y="11899"/>
                </a:lnTo>
                <a:lnTo>
                  <a:pt x="163449" y="10159"/>
                </a:lnTo>
                <a:lnTo>
                  <a:pt x="164718" y="7835"/>
                </a:lnTo>
                <a:lnTo>
                  <a:pt x="166242" y="5181"/>
                </a:lnTo>
                <a:lnTo>
                  <a:pt x="167512" y="3200"/>
                </a:lnTo>
                <a:lnTo>
                  <a:pt x="168275" y="1866"/>
                </a:lnTo>
                <a:lnTo>
                  <a:pt x="153288" y="0"/>
                </a:lnTo>
                <a:close/>
              </a:path>
              <a:path w="496570" h="241935">
                <a:moveTo>
                  <a:pt x="169867" y="24244"/>
                </a:moveTo>
                <a:lnTo>
                  <a:pt x="154558" y="24244"/>
                </a:lnTo>
                <a:lnTo>
                  <a:pt x="169275" y="44918"/>
                </a:lnTo>
                <a:lnTo>
                  <a:pt x="187325" y="64442"/>
                </a:lnTo>
                <a:lnTo>
                  <a:pt x="208708" y="82819"/>
                </a:lnTo>
                <a:lnTo>
                  <a:pt x="233425" y="100050"/>
                </a:lnTo>
                <a:lnTo>
                  <a:pt x="236092" y="95821"/>
                </a:lnTo>
                <a:lnTo>
                  <a:pt x="239140" y="91681"/>
                </a:lnTo>
                <a:lnTo>
                  <a:pt x="242697" y="87617"/>
                </a:lnTo>
                <a:lnTo>
                  <a:pt x="218270" y="72520"/>
                </a:lnTo>
                <a:lnTo>
                  <a:pt x="196628" y="55060"/>
                </a:lnTo>
                <a:lnTo>
                  <a:pt x="177796" y="35239"/>
                </a:lnTo>
                <a:lnTo>
                  <a:pt x="169867" y="242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270875" y="5874423"/>
            <a:ext cx="105410" cy="27305"/>
          </a:xfrm>
          <a:custGeom>
            <a:avLst/>
            <a:gdLst/>
            <a:ahLst/>
            <a:cxnLst/>
            <a:rect l="l" t="t" r="r" b="b"/>
            <a:pathLst>
              <a:path w="105409" h="27304">
                <a:moveTo>
                  <a:pt x="0" y="0"/>
                </a:moveTo>
                <a:lnTo>
                  <a:pt x="0" y="26962"/>
                </a:lnTo>
                <a:lnTo>
                  <a:pt x="105407" y="26962"/>
                </a:lnTo>
                <a:lnTo>
                  <a:pt x="105407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270875" y="5836018"/>
            <a:ext cx="105410" cy="27305"/>
          </a:xfrm>
          <a:custGeom>
            <a:avLst/>
            <a:gdLst/>
            <a:ahLst/>
            <a:cxnLst/>
            <a:rect l="l" t="t" r="r" b="b"/>
            <a:pathLst>
              <a:path w="105409" h="27304">
                <a:moveTo>
                  <a:pt x="0" y="0"/>
                </a:moveTo>
                <a:lnTo>
                  <a:pt x="0" y="27216"/>
                </a:lnTo>
                <a:lnTo>
                  <a:pt x="105407" y="27216"/>
                </a:lnTo>
                <a:lnTo>
                  <a:pt x="105407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270875" y="5797499"/>
            <a:ext cx="105410" cy="27940"/>
          </a:xfrm>
          <a:custGeom>
            <a:avLst/>
            <a:gdLst/>
            <a:ahLst/>
            <a:cxnLst/>
            <a:rect l="l" t="t" r="r" b="b"/>
            <a:pathLst>
              <a:path w="105409" h="27939">
                <a:moveTo>
                  <a:pt x="0" y="0"/>
                </a:moveTo>
                <a:lnTo>
                  <a:pt x="0" y="27343"/>
                </a:lnTo>
                <a:lnTo>
                  <a:pt x="105407" y="27343"/>
                </a:lnTo>
                <a:lnTo>
                  <a:pt x="105407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104440" y="5774131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1993"/>
                </a:lnTo>
              </a:path>
            </a:pathLst>
          </a:custGeom>
          <a:ln w="26037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987281" y="5780227"/>
            <a:ext cx="52705" cy="142240"/>
          </a:xfrm>
          <a:custGeom>
            <a:avLst/>
            <a:gdLst/>
            <a:ahLst/>
            <a:cxnLst/>
            <a:rect l="l" t="t" r="r" b="b"/>
            <a:pathLst>
              <a:path w="52704" h="142239">
                <a:moveTo>
                  <a:pt x="38608" y="0"/>
                </a:moveTo>
                <a:lnTo>
                  <a:pt x="52197" y="0"/>
                </a:lnTo>
                <a:lnTo>
                  <a:pt x="52197" y="30810"/>
                </a:lnTo>
                <a:lnTo>
                  <a:pt x="52450" y="34963"/>
                </a:lnTo>
                <a:lnTo>
                  <a:pt x="52450" y="38112"/>
                </a:lnTo>
                <a:lnTo>
                  <a:pt x="52450" y="40259"/>
                </a:lnTo>
                <a:lnTo>
                  <a:pt x="49901" y="72065"/>
                </a:lnTo>
                <a:lnTo>
                  <a:pt x="42243" y="99629"/>
                </a:lnTo>
                <a:lnTo>
                  <a:pt x="29465" y="122953"/>
                </a:lnTo>
                <a:lnTo>
                  <a:pt x="11557" y="142036"/>
                </a:lnTo>
                <a:lnTo>
                  <a:pt x="8509" y="138887"/>
                </a:lnTo>
                <a:lnTo>
                  <a:pt x="4699" y="135661"/>
                </a:lnTo>
                <a:lnTo>
                  <a:pt x="0" y="132346"/>
                </a:lnTo>
                <a:lnTo>
                  <a:pt x="10497" y="122174"/>
                </a:lnTo>
                <a:lnTo>
                  <a:pt x="19113" y="111906"/>
                </a:lnTo>
                <a:lnTo>
                  <a:pt x="36703" y="65517"/>
                </a:lnTo>
                <a:lnTo>
                  <a:pt x="38608" y="30568"/>
                </a:lnTo>
                <a:lnTo>
                  <a:pt x="38608" y="0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270875" y="5759094"/>
            <a:ext cx="105410" cy="27305"/>
          </a:xfrm>
          <a:custGeom>
            <a:avLst/>
            <a:gdLst/>
            <a:ahLst/>
            <a:cxnLst/>
            <a:rect l="l" t="t" r="r" b="b"/>
            <a:pathLst>
              <a:path w="105409" h="27304">
                <a:moveTo>
                  <a:pt x="0" y="0"/>
                </a:moveTo>
                <a:lnTo>
                  <a:pt x="0" y="27216"/>
                </a:lnTo>
                <a:lnTo>
                  <a:pt x="105407" y="27216"/>
                </a:lnTo>
                <a:lnTo>
                  <a:pt x="105407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916543" y="5683046"/>
            <a:ext cx="67945" cy="238760"/>
          </a:xfrm>
          <a:custGeom>
            <a:avLst/>
            <a:gdLst/>
            <a:ahLst/>
            <a:cxnLst/>
            <a:rect l="l" t="t" r="r" b="b"/>
            <a:pathLst>
              <a:path w="67945" h="238760">
                <a:moveTo>
                  <a:pt x="53466" y="0"/>
                </a:moveTo>
                <a:lnTo>
                  <a:pt x="67563" y="3848"/>
                </a:lnTo>
                <a:lnTo>
                  <a:pt x="62874" y="18263"/>
                </a:lnTo>
                <a:lnTo>
                  <a:pt x="57944" y="32307"/>
                </a:lnTo>
                <a:lnTo>
                  <a:pt x="52776" y="45976"/>
                </a:lnTo>
                <a:lnTo>
                  <a:pt x="47371" y="59270"/>
                </a:lnTo>
                <a:lnTo>
                  <a:pt x="47371" y="238721"/>
                </a:lnTo>
                <a:lnTo>
                  <a:pt x="33908" y="238721"/>
                </a:lnTo>
                <a:lnTo>
                  <a:pt x="33908" y="89103"/>
                </a:lnTo>
                <a:lnTo>
                  <a:pt x="27713" y="101187"/>
                </a:lnTo>
                <a:lnTo>
                  <a:pt x="21304" y="112961"/>
                </a:lnTo>
                <a:lnTo>
                  <a:pt x="14656" y="124423"/>
                </a:lnTo>
                <a:lnTo>
                  <a:pt x="7747" y="135572"/>
                </a:lnTo>
                <a:lnTo>
                  <a:pt x="5460" y="130441"/>
                </a:lnTo>
                <a:lnTo>
                  <a:pt x="2921" y="125641"/>
                </a:lnTo>
                <a:lnTo>
                  <a:pt x="0" y="121158"/>
                </a:lnTo>
                <a:lnTo>
                  <a:pt x="16694" y="92382"/>
                </a:lnTo>
                <a:lnTo>
                  <a:pt x="31162" y="62598"/>
                </a:lnTo>
                <a:lnTo>
                  <a:pt x="43416" y="31803"/>
                </a:lnTo>
                <a:lnTo>
                  <a:pt x="53466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232518" y="5682792"/>
            <a:ext cx="180340" cy="230504"/>
          </a:xfrm>
          <a:custGeom>
            <a:avLst/>
            <a:gdLst/>
            <a:ahLst/>
            <a:cxnLst/>
            <a:rect l="l" t="t" r="r" b="b"/>
            <a:pathLst>
              <a:path w="180340" h="230504">
                <a:moveTo>
                  <a:pt x="84200" y="0"/>
                </a:moveTo>
                <a:lnTo>
                  <a:pt x="97662" y="0"/>
                </a:lnTo>
                <a:lnTo>
                  <a:pt x="97662" y="25476"/>
                </a:lnTo>
                <a:lnTo>
                  <a:pt x="175386" y="25476"/>
                </a:lnTo>
                <a:lnTo>
                  <a:pt x="175386" y="37160"/>
                </a:lnTo>
                <a:lnTo>
                  <a:pt x="97662" y="37160"/>
                </a:lnTo>
                <a:lnTo>
                  <a:pt x="97662" y="64871"/>
                </a:lnTo>
                <a:lnTo>
                  <a:pt x="157225" y="64871"/>
                </a:lnTo>
                <a:lnTo>
                  <a:pt x="157225" y="218592"/>
                </a:lnTo>
                <a:lnTo>
                  <a:pt x="180212" y="218592"/>
                </a:lnTo>
                <a:lnTo>
                  <a:pt x="180212" y="230276"/>
                </a:lnTo>
                <a:lnTo>
                  <a:pt x="0" y="230276"/>
                </a:lnTo>
                <a:lnTo>
                  <a:pt x="0" y="218592"/>
                </a:lnTo>
                <a:lnTo>
                  <a:pt x="24894" y="218592"/>
                </a:lnTo>
                <a:lnTo>
                  <a:pt x="24894" y="64871"/>
                </a:lnTo>
                <a:lnTo>
                  <a:pt x="84200" y="64871"/>
                </a:lnTo>
                <a:lnTo>
                  <a:pt x="84200" y="37160"/>
                </a:lnTo>
                <a:lnTo>
                  <a:pt x="11429" y="37160"/>
                </a:lnTo>
                <a:lnTo>
                  <a:pt x="11429" y="25476"/>
                </a:lnTo>
                <a:lnTo>
                  <a:pt x="84200" y="25476"/>
                </a:lnTo>
                <a:lnTo>
                  <a:pt x="8420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169654" y="5682792"/>
            <a:ext cx="69850" cy="238125"/>
          </a:xfrm>
          <a:custGeom>
            <a:avLst/>
            <a:gdLst/>
            <a:ahLst/>
            <a:cxnLst/>
            <a:rect l="l" t="t" r="r" b="b"/>
            <a:pathLst>
              <a:path w="69850" h="238125">
                <a:moveTo>
                  <a:pt x="56388" y="0"/>
                </a:moveTo>
                <a:lnTo>
                  <a:pt x="69471" y="3238"/>
                </a:lnTo>
                <a:lnTo>
                  <a:pt x="63110" y="21009"/>
                </a:lnTo>
                <a:lnTo>
                  <a:pt x="56785" y="37538"/>
                </a:lnTo>
                <a:lnTo>
                  <a:pt x="50484" y="52823"/>
                </a:lnTo>
                <a:lnTo>
                  <a:pt x="44196" y="66865"/>
                </a:lnTo>
                <a:lnTo>
                  <a:pt x="44196" y="237985"/>
                </a:lnTo>
                <a:lnTo>
                  <a:pt x="30988" y="237985"/>
                </a:lnTo>
                <a:lnTo>
                  <a:pt x="30988" y="93078"/>
                </a:lnTo>
                <a:lnTo>
                  <a:pt x="25673" y="102424"/>
                </a:lnTo>
                <a:lnTo>
                  <a:pt x="20002" y="111815"/>
                </a:lnTo>
                <a:lnTo>
                  <a:pt x="13950" y="121251"/>
                </a:lnTo>
                <a:lnTo>
                  <a:pt x="7493" y="130733"/>
                </a:lnTo>
                <a:lnTo>
                  <a:pt x="5334" y="126758"/>
                </a:lnTo>
                <a:lnTo>
                  <a:pt x="2794" y="122783"/>
                </a:lnTo>
                <a:lnTo>
                  <a:pt x="0" y="118808"/>
                </a:lnTo>
                <a:lnTo>
                  <a:pt x="17025" y="91481"/>
                </a:lnTo>
                <a:lnTo>
                  <a:pt x="32099" y="62571"/>
                </a:lnTo>
                <a:lnTo>
                  <a:pt x="45219" y="32078"/>
                </a:lnTo>
                <a:lnTo>
                  <a:pt x="56388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981185" y="5680925"/>
            <a:ext cx="178435" cy="103505"/>
          </a:xfrm>
          <a:custGeom>
            <a:avLst/>
            <a:gdLst/>
            <a:ahLst/>
            <a:cxnLst/>
            <a:rect l="l" t="t" r="r" b="b"/>
            <a:pathLst>
              <a:path w="178434" h="103504">
                <a:moveTo>
                  <a:pt x="88646" y="0"/>
                </a:moveTo>
                <a:lnTo>
                  <a:pt x="103632" y="1866"/>
                </a:lnTo>
                <a:lnTo>
                  <a:pt x="102870" y="3200"/>
                </a:lnTo>
                <a:lnTo>
                  <a:pt x="101600" y="5181"/>
                </a:lnTo>
                <a:lnTo>
                  <a:pt x="100075" y="7835"/>
                </a:lnTo>
                <a:lnTo>
                  <a:pt x="98806" y="10159"/>
                </a:lnTo>
                <a:lnTo>
                  <a:pt x="97790" y="11899"/>
                </a:lnTo>
                <a:lnTo>
                  <a:pt x="97155" y="13055"/>
                </a:lnTo>
                <a:lnTo>
                  <a:pt x="113153" y="35239"/>
                </a:lnTo>
                <a:lnTo>
                  <a:pt x="131985" y="55060"/>
                </a:lnTo>
                <a:lnTo>
                  <a:pt x="153627" y="72520"/>
                </a:lnTo>
                <a:lnTo>
                  <a:pt x="178054" y="87617"/>
                </a:lnTo>
                <a:lnTo>
                  <a:pt x="174498" y="91681"/>
                </a:lnTo>
                <a:lnTo>
                  <a:pt x="171450" y="95821"/>
                </a:lnTo>
                <a:lnTo>
                  <a:pt x="168783" y="100050"/>
                </a:lnTo>
                <a:lnTo>
                  <a:pt x="144065" y="82819"/>
                </a:lnTo>
                <a:lnTo>
                  <a:pt x="122682" y="64442"/>
                </a:lnTo>
                <a:lnTo>
                  <a:pt x="104632" y="44918"/>
                </a:lnTo>
                <a:lnTo>
                  <a:pt x="89916" y="24244"/>
                </a:lnTo>
                <a:lnTo>
                  <a:pt x="74483" y="45485"/>
                </a:lnTo>
                <a:lnTo>
                  <a:pt x="55991" y="65716"/>
                </a:lnTo>
                <a:lnTo>
                  <a:pt x="34426" y="84937"/>
                </a:lnTo>
                <a:lnTo>
                  <a:pt x="9779" y="103149"/>
                </a:lnTo>
                <a:lnTo>
                  <a:pt x="6858" y="99009"/>
                </a:lnTo>
                <a:lnTo>
                  <a:pt x="3556" y="95199"/>
                </a:lnTo>
                <a:lnTo>
                  <a:pt x="0" y="91719"/>
                </a:lnTo>
                <a:lnTo>
                  <a:pt x="28906" y="71541"/>
                </a:lnTo>
                <a:lnTo>
                  <a:pt x="53324" y="49526"/>
                </a:lnTo>
                <a:lnTo>
                  <a:pt x="73241" y="25679"/>
                </a:lnTo>
                <a:lnTo>
                  <a:pt x="88646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11780646" y="6619249"/>
            <a:ext cx="1962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8" name="object 98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9" name="object 99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0" name="object 100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1" name="object 101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2" name="object 102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128" y="873252"/>
            <a:ext cx="7925336" cy="4267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5277" y="868425"/>
            <a:ext cx="8223884" cy="4421505"/>
          </a:xfrm>
          <a:custGeom>
            <a:avLst/>
            <a:gdLst/>
            <a:ahLst/>
            <a:cxnLst/>
            <a:rect l="l" t="t" r="r" b="b"/>
            <a:pathLst>
              <a:path w="8223884" h="4421505">
                <a:moveTo>
                  <a:pt x="0" y="4421505"/>
                </a:moveTo>
                <a:lnTo>
                  <a:pt x="8223884" y="4421505"/>
                </a:lnTo>
                <a:lnTo>
                  <a:pt x="8223884" y="0"/>
                </a:lnTo>
                <a:lnTo>
                  <a:pt x="0" y="0"/>
                </a:lnTo>
                <a:lnTo>
                  <a:pt x="0" y="442150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24144" y="5074920"/>
            <a:ext cx="1815464" cy="210820"/>
          </a:xfrm>
          <a:custGeom>
            <a:avLst/>
            <a:gdLst/>
            <a:ahLst/>
            <a:cxnLst/>
            <a:rect l="l" t="t" r="r" b="b"/>
            <a:pathLst>
              <a:path w="1815465" h="210820">
                <a:moveTo>
                  <a:pt x="0" y="210311"/>
                </a:moveTo>
                <a:lnTo>
                  <a:pt x="1815083" y="210311"/>
                </a:lnTo>
                <a:lnTo>
                  <a:pt x="1815083" y="0"/>
                </a:lnTo>
                <a:lnTo>
                  <a:pt x="0" y="0"/>
                </a:lnTo>
                <a:lnTo>
                  <a:pt x="0" y="210311"/>
                </a:lnTo>
                <a:close/>
              </a:path>
            </a:pathLst>
          </a:custGeom>
          <a:solidFill>
            <a:srgbClr val="FFC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724144" y="5071364"/>
            <a:ext cx="181546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微软雅黑"/>
                <a:cs typeface="微软雅黑"/>
              </a:rPr>
              <a:t>【图片来自</a:t>
            </a:r>
            <a:r>
              <a:rPr dirty="0" sz="1200" spc="-5">
                <a:latin typeface="微软雅黑"/>
                <a:cs typeface="微软雅黑"/>
              </a:rPr>
              <a:t>ShineScrum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9193" y="5075208"/>
            <a:ext cx="914400" cy="20129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200">
                <a:latin typeface="微软雅黑"/>
                <a:cs typeface="微软雅黑"/>
              </a:rPr>
              <a:t>捷行公众号】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微软雅黑"/>
                <a:cs typeface="微软雅黑"/>
              </a:rPr>
              <a:t> 	N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e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x</a:t>
            </a:r>
            <a:r>
              <a:rPr dirty="0" sz="2400" spc="-345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u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s</a:t>
            </a:r>
            <a:r>
              <a:rPr dirty="0" sz="2400" spc="-320" b="0">
                <a:latin typeface="微软雅黑"/>
                <a:cs typeface="微软雅黑"/>
              </a:rPr>
              <a:t> </a:t>
            </a:r>
            <a:r>
              <a:rPr dirty="0" sz="2400" spc="395" b="0">
                <a:latin typeface="微软雅黑"/>
                <a:cs typeface="微软雅黑"/>
              </a:rPr>
              <a:t>的特</a:t>
            </a:r>
            <a:r>
              <a:rPr dirty="0" sz="2400" b="0">
                <a:latin typeface="微软雅黑"/>
                <a:cs typeface="微软雅黑"/>
              </a:rPr>
              <a:t>点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73340" y="1161287"/>
            <a:ext cx="4255008" cy="234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70860" y="4549140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4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FFC000">
              <a:alpha val="4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71189" y="4574032"/>
            <a:ext cx="1600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Franklin Gothic Book"/>
                <a:cs typeface="Franklin Gothic Book"/>
              </a:rPr>
              <a:t>1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13832" y="2621279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4" h="360044">
                <a:moveTo>
                  <a:pt x="180593" y="0"/>
                </a:moveTo>
                <a:lnTo>
                  <a:pt x="132600" y="6424"/>
                </a:lnTo>
                <a:lnTo>
                  <a:pt x="89464" y="24553"/>
                </a:lnTo>
                <a:lnTo>
                  <a:pt x="52911" y="52673"/>
                </a:lnTo>
                <a:lnTo>
                  <a:pt x="24666" y="89069"/>
                </a:lnTo>
                <a:lnTo>
                  <a:pt x="6454" y="132027"/>
                </a:lnTo>
                <a:lnTo>
                  <a:pt x="0" y="179832"/>
                </a:lnTo>
                <a:lnTo>
                  <a:pt x="6454" y="227636"/>
                </a:lnTo>
                <a:lnTo>
                  <a:pt x="24666" y="270594"/>
                </a:lnTo>
                <a:lnTo>
                  <a:pt x="52911" y="306990"/>
                </a:lnTo>
                <a:lnTo>
                  <a:pt x="89464" y="335110"/>
                </a:lnTo>
                <a:lnTo>
                  <a:pt x="132600" y="353239"/>
                </a:lnTo>
                <a:lnTo>
                  <a:pt x="180593" y="359664"/>
                </a:lnTo>
                <a:lnTo>
                  <a:pt x="228587" y="353239"/>
                </a:lnTo>
                <a:lnTo>
                  <a:pt x="271723" y="335110"/>
                </a:lnTo>
                <a:lnTo>
                  <a:pt x="308276" y="306990"/>
                </a:lnTo>
                <a:lnTo>
                  <a:pt x="336521" y="270594"/>
                </a:lnTo>
                <a:lnTo>
                  <a:pt x="354733" y="227636"/>
                </a:lnTo>
                <a:lnTo>
                  <a:pt x="361188" y="179832"/>
                </a:lnTo>
                <a:lnTo>
                  <a:pt x="354733" y="132027"/>
                </a:lnTo>
                <a:lnTo>
                  <a:pt x="336521" y="89069"/>
                </a:lnTo>
                <a:lnTo>
                  <a:pt x="308276" y="52673"/>
                </a:lnTo>
                <a:lnTo>
                  <a:pt x="271723" y="24553"/>
                </a:lnTo>
                <a:lnTo>
                  <a:pt x="228587" y="6424"/>
                </a:lnTo>
                <a:lnTo>
                  <a:pt x="180593" y="0"/>
                </a:lnTo>
                <a:close/>
              </a:path>
            </a:pathLst>
          </a:custGeom>
          <a:solidFill>
            <a:srgbClr val="FFC000">
              <a:alpha val="4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615685" y="2646045"/>
            <a:ext cx="16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Franklin Gothic Book"/>
                <a:cs typeface="Franklin Gothic Book"/>
              </a:rPr>
              <a:t>2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18688" y="2621279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2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4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2" y="0"/>
                </a:lnTo>
                <a:close/>
              </a:path>
            </a:pathLst>
          </a:custGeom>
          <a:solidFill>
            <a:srgbClr val="FFC000">
              <a:alpha val="4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319398" y="2646045"/>
            <a:ext cx="16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Franklin Gothic Book"/>
                <a:cs typeface="Franklin Gothic Book"/>
              </a:rPr>
              <a:t>3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39228" y="4459223"/>
            <a:ext cx="4389120" cy="1858010"/>
          </a:xfrm>
          <a:custGeom>
            <a:avLst/>
            <a:gdLst/>
            <a:ahLst/>
            <a:cxnLst/>
            <a:rect l="l" t="t" r="r" b="b"/>
            <a:pathLst>
              <a:path w="4389120" h="1858010">
                <a:moveTo>
                  <a:pt x="0" y="1857756"/>
                </a:moveTo>
                <a:lnTo>
                  <a:pt x="4389120" y="1857756"/>
                </a:lnTo>
                <a:lnTo>
                  <a:pt x="4389120" y="0"/>
                </a:lnTo>
                <a:lnTo>
                  <a:pt x="0" y="0"/>
                </a:lnTo>
                <a:lnTo>
                  <a:pt x="0" y="1857756"/>
                </a:lnTo>
                <a:close/>
              </a:path>
            </a:pathLst>
          </a:custGeom>
          <a:solidFill>
            <a:srgbClr val="FFC000">
              <a:alpha val="7686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64552" y="4739640"/>
            <a:ext cx="488429" cy="567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13904" y="4724400"/>
            <a:ext cx="1357122" cy="567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31935" y="4739640"/>
            <a:ext cx="695706" cy="5676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988552" y="4724400"/>
            <a:ext cx="593598" cy="567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243059" y="4739640"/>
            <a:ext cx="2586989" cy="567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490959" y="4724400"/>
            <a:ext cx="593598" cy="567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64552" y="5196840"/>
            <a:ext cx="488429" cy="567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13904" y="5181600"/>
            <a:ext cx="2629662" cy="5676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64552" y="5654040"/>
            <a:ext cx="488429" cy="5676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13904" y="5638800"/>
            <a:ext cx="2375154" cy="5676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539228" y="4656074"/>
            <a:ext cx="4389120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075" marR="7620">
              <a:lnSpc>
                <a:spcPct val="150100"/>
              </a:lnSpc>
              <a:spcBef>
                <a:spcPts val="100"/>
              </a:spcBef>
            </a:pPr>
            <a:r>
              <a:rPr dirty="0" sz="2000" spc="-5">
                <a:latin typeface="Franklin Gothic Book"/>
                <a:cs typeface="Franklin Gothic Book"/>
              </a:rPr>
              <a:t>1</a:t>
            </a:r>
            <a:r>
              <a:rPr dirty="0" sz="2000">
                <a:latin typeface="黑体"/>
                <a:cs typeface="黑体"/>
              </a:rPr>
              <a:t>、统一的</a:t>
            </a:r>
            <a:r>
              <a:rPr dirty="0" sz="2000" spc="-10">
                <a:latin typeface="Franklin Gothic Book"/>
                <a:cs typeface="Franklin Gothic Book"/>
              </a:rPr>
              <a:t>PBI</a:t>
            </a:r>
            <a:r>
              <a:rPr dirty="0" sz="2000" spc="-10">
                <a:latin typeface="黑体"/>
                <a:cs typeface="黑体"/>
              </a:rPr>
              <a:t>（</a:t>
            </a:r>
            <a:r>
              <a:rPr dirty="0" sz="2000" spc="-10">
                <a:latin typeface="Franklin Gothic Book"/>
                <a:cs typeface="Franklin Gothic Book"/>
              </a:rPr>
              <a:t>product</a:t>
            </a:r>
            <a:r>
              <a:rPr dirty="0" sz="2000" spc="-20">
                <a:latin typeface="Franklin Gothic Book"/>
                <a:cs typeface="Franklin Gothic Book"/>
              </a:rPr>
              <a:t> </a:t>
            </a:r>
            <a:r>
              <a:rPr dirty="0" sz="2000" spc="-5">
                <a:latin typeface="Franklin Gothic Book"/>
                <a:cs typeface="Franklin Gothic Book"/>
              </a:rPr>
              <a:t>backlog</a:t>
            </a:r>
            <a:r>
              <a:rPr dirty="0" sz="2000" spc="-15">
                <a:latin typeface="Franklin Gothic Book"/>
                <a:cs typeface="Franklin Gothic Book"/>
              </a:rPr>
              <a:t> </a:t>
            </a:r>
            <a:r>
              <a:rPr dirty="0" sz="2000" spc="-10">
                <a:latin typeface="Franklin Gothic Book"/>
                <a:cs typeface="Franklin Gothic Book"/>
              </a:rPr>
              <a:t>item</a:t>
            </a:r>
            <a:r>
              <a:rPr dirty="0" sz="2000" spc="-10">
                <a:latin typeface="黑体"/>
                <a:cs typeface="黑体"/>
              </a:rPr>
              <a:t>）  </a:t>
            </a:r>
            <a:r>
              <a:rPr dirty="0" sz="2000">
                <a:latin typeface="Franklin Gothic Book"/>
                <a:cs typeface="Franklin Gothic Book"/>
              </a:rPr>
              <a:t>2</a:t>
            </a:r>
            <a:r>
              <a:rPr dirty="0" sz="2000" spc="10">
                <a:latin typeface="黑体"/>
                <a:cs typeface="黑体"/>
              </a:rPr>
              <a:t>、团</a:t>
            </a:r>
            <a:r>
              <a:rPr dirty="0" sz="2000">
                <a:latin typeface="黑体"/>
                <a:cs typeface="黑体"/>
              </a:rPr>
              <a:t>队间</a:t>
            </a:r>
            <a:r>
              <a:rPr dirty="0" sz="2000" spc="-15">
                <a:latin typeface="黑体"/>
                <a:cs typeface="黑体"/>
              </a:rPr>
              <a:t>的</a:t>
            </a:r>
            <a:r>
              <a:rPr dirty="0" sz="2000">
                <a:latin typeface="黑体"/>
                <a:cs typeface="黑体"/>
              </a:rPr>
              <a:t>每日</a:t>
            </a:r>
            <a:r>
              <a:rPr dirty="0" sz="2000" spc="-15">
                <a:latin typeface="黑体"/>
                <a:cs typeface="黑体"/>
              </a:rPr>
              <a:t>日</a:t>
            </a:r>
            <a:r>
              <a:rPr dirty="0" sz="2000">
                <a:latin typeface="黑体"/>
                <a:cs typeface="黑体"/>
              </a:rPr>
              <a:t>会</a:t>
            </a:r>
            <a:endParaRPr sz="2000">
              <a:latin typeface="黑体"/>
              <a:cs typeface="黑体"/>
            </a:endParaRPr>
          </a:p>
          <a:p>
            <a:pPr marL="92075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latin typeface="Franklin Gothic Book"/>
                <a:cs typeface="Franklin Gothic Book"/>
              </a:rPr>
              <a:t>3</a:t>
            </a:r>
            <a:r>
              <a:rPr dirty="0" sz="2000" spc="10">
                <a:latin typeface="黑体"/>
                <a:cs typeface="黑体"/>
              </a:rPr>
              <a:t>、虚</a:t>
            </a:r>
            <a:r>
              <a:rPr dirty="0" sz="2000">
                <a:latin typeface="黑体"/>
                <a:cs typeface="黑体"/>
              </a:rPr>
              <a:t>拟的</a:t>
            </a:r>
            <a:r>
              <a:rPr dirty="0" sz="2000" spc="-15">
                <a:latin typeface="黑体"/>
                <a:cs typeface="黑体"/>
              </a:rPr>
              <a:t>集</a:t>
            </a:r>
            <a:r>
              <a:rPr dirty="0" sz="2000">
                <a:latin typeface="黑体"/>
                <a:cs typeface="黑体"/>
              </a:rPr>
              <a:t>成团队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33</a:t>
            </a:fld>
          </a:p>
        </p:txBody>
      </p:sp>
      <p:sp>
        <p:nvSpPr>
          <p:cNvPr id="27" name="object 27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微软雅黑"/>
                <a:cs typeface="微软雅黑"/>
              </a:rPr>
              <a:t> 	N</a:t>
            </a:r>
            <a:r>
              <a:rPr dirty="0" sz="2400" spc="-335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e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x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u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s</a:t>
            </a:r>
            <a:r>
              <a:rPr dirty="0" sz="2400" spc="-315" b="0">
                <a:latin typeface="微软雅黑"/>
                <a:cs typeface="微软雅黑"/>
              </a:rPr>
              <a:t> </a:t>
            </a:r>
            <a:r>
              <a:rPr dirty="0" sz="2400" spc="395" b="0">
                <a:latin typeface="微软雅黑"/>
                <a:cs typeface="微软雅黑"/>
              </a:rPr>
              <a:t>新增了</a:t>
            </a:r>
            <a:r>
              <a:rPr dirty="0" sz="2400" b="0">
                <a:latin typeface="微软雅黑"/>
                <a:cs typeface="微软雅黑"/>
              </a:rPr>
              <a:t>5</a:t>
            </a:r>
            <a:r>
              <a:rPr dirty="0" sz="2400" spc="-335" b="0">
                <a:latin typeface="微软雅黑"/>
                <a:cs typeface="微软雅黑"/>
              </a:rPr>
              <a:t> </a:t>
            </a:r>
            <a:r>
              <a:rPr dirty="0" sz="2400" spc="390" b="0">
                <a:latin typeface="微软雅黑"/>
                <a:cs typeface="微软雅黑"/>
              </a:rPr>
              <a:t>个额外的事</a:t>
            </a:r>
            <a:r>
              <a:rPr dirty="0" sz="2400" spc="405" b="0">
                <a:latin typeface="微软雅黑"/>
                <a:cs typeface="微软雅黑"/>
              </a:rPr>
              <a:t>件</a:t>
            </a:r>
            <a:r>
              <a:rPr dirty="0" sz="2400" b="0">
                <a:latin typeface="微软雅黑"/>
                <a:cs typeface="微软雅黑"/>
              </a:rPr>
              <a:t>：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881" y="783462"/>
            <a:ext cx="4755515" cy="2906395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375920" indent="-363855">
              <a:lnSpc>
                <a:spcPct val="100000"/>
              </a:lnSpc>
              <a:spcBef>
                <a:spcPts val="1180"/>
              </a:spcBef>
              <a:buSzPct val="94444"/>
              <a:buFont typeface="Franklin Gothic Book"/>
              <a:buAutoNum type="arabicPlain"/>
              <a:tabLst>
                <a:tab pos="376555" algn="l"/>
              </a:tabLst>
            </a:pP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梳理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Refinement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lvl="1" marL="812800" indent="-343535">
              <a:lnSpc>
                <a:spcPct val="100000"/>
              </a:lnSpc>
              <a:spcBef>
                <a:spcPts val="1080"/>
              </a:spcBef>
              <a:buFont typeface="Franklin Gothic Book"/>
              <a:buAutoNum type="arabicPeriod"/>
              <a:tabLst>
                <a:tab pos="812165" algn="l"/>
                <a:tab pos="813435" algn="l"/>
              </a:tabLst>
            </a:pP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影响地图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Impact</a:t>
            </a:r>
            <a:r>
              <a:rPr dirty="0" sz="1800" spc="-1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Mapping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lvl="1" marL="12700" marR="5080" indent="457200">
              <a:lnSpc>
                <a:spcPct val="150000"/>
              </a:lnSpc>
              <a:buFont typeface="Franklin Gothic Book"/>
              <a:buAutoNum type="arabicPeriod"/>
              <a:tabLst>
                <a:tab pos="812165" algn="l"/>
                <a:tab pos="813435" algn="l"/>
              </a:tabLst>
            </a:pP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用户故事地图</a:t>
            </a: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>
                <a:solidFill>
                  <a:srgbClr val="C00000"/>
                </a:solidFill>
                <a:latin typeface="Franklin Gothic Book"/>
                <a:cs typeface="Franklin Gothic Book"/>
              </a:rPr>
              <a:t>User</a:t>
            </a:r>
            <a:r>
              <a:rPr dirty="0" sz="1800" spc="-2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Story</a:t>
            </a:r>
            <a:r>
              <a:rPr dirty="0" sz="1800" spc="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Mapping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 </a:t>
            </a:r>
            <a:r>
              <a:rPr dirty="0" sz="1800" spc="-5">
                <a:latin typeface="黑体"/>
                <a:cs typeface="黑体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2</a:t>
            </a:r>
            <a:r>
              <a:rPr dirty="0" sz="1800" spc="-10">
                <a:latin typeface="黑体"/>
                <a:cs typeface="黑体"/>
              </a:rPr>
              <a:t>）</a:t>
            </a: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-5">
                <a:latin typeface="Franklin Gothic Book"/>
                <a:cs typeface="Franklin Gothic Book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Sprint</a:t>
            </a:r>
            <a:r>
              <a:rPr dirty="0" sz="1800" spc="20">
                <a:latin typeface="Franklin Gothic Book"/>
                <a:cs typeface="Franklin Gothic Book"/>
              </a:rPr>
              <a:t> </a:t>
            </a:r>
            <a:r>
              <a:rPr dirty="0" sz="1800">
                <a:latin typeface="黑体"/>
                <a:cs typeface="黑体"/>
              </a:rPr>
              <a:t>计</a:t>
            </a:r>
            <a:r>
              <a:rPr dirty="0" sz="1800" spc="440">
                <a:latin typeface="黑体"/>
                <a:cs typeface="黑体"/>
              </a:rPr>
              <a:t>划</a:t>
            </a:r>
            <a:r>
              <a:rPr dirty="0" sz="1800" spc="-10">
                <a:latin typeface="黑体"/>
                <a:cs typeface="黑体"/>
              </a:rPr>
              <a:t>（</a:t>
            </a: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10">
                <a:latin typeface="Franklin Gothic Book"/>
                <a:cs typeface="Franklin Gothic Book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Sprint</a:t>
            </a:r>
            <a:r>
              <a:rPr dirty="0" sz="1800">
                <a:latin typeface="Franklin Gothic Book"/>
                <a:cs typeface="Franklin Gothic Book"/>
              </a:rPr>
              <a:t> </a:t>
            </a:r>
            <a:r>
              <a:rPr dirty="0" sz="1800" spc="-5">
                <a:latin typeface="Franklin Gothic Book"/>
                <a:cs typeface="Franklin Gothic Book"/>
              </a:rPr>
              <a:t>Planning</a:t>
            </a:r>
            <a:r>
              <a:rPr dirty="0" sz="1800" spc="-5">
                <a:latin typeface="黑体"/>
                <a:cs typeface="黑体"/>
              </a:rPr>
              <a:t>）  </a:t>
            </a:r>
            <a:r>
              <a:rPr dirty="0" sz="1800" spc="-10">
                <a:latin typeface="Franklin Gothic Book"/>
                <a:cs typeface="Franklin Gothic Book"/>
              </a:rPr>
              <a:t>3</a:t>
            </a:r>
            <a:r>
              <a:rPr dirty="0" sz="1800" spc="-10">
                <a:latin typeface="黑体"/>
                <a:cs typeface="黑体"/>
              </a:rPr>
              <a:t>）</a:t>
            </a: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-5">
                <a:latin typeface="Franklin Gothic Book"/>
                <a:cs typeface="Franklin Gothic Book"/>
              </a:rPr>
              <a:t> </a:t>
            </a:r>
            <a:r>
              <a:rPr dirty="0" sz="1800">
                <a:latin typeface="黑体"/>
                <a:cs typeface="黑体"/>
              </a:rPr>
              <a:t>每日</a:t>
            </a:r>
            <a:r>
              <a:rPr dirty="0" sz="1800" spc="-5">
                <a:latin typeface="Franklin Gothic Book"/>
                <a:cs typeface="Franklin Gothic Book"/>
              </a:rPr>
              <a:t>Scrum</a:t>
            </a:r>
            <a:r>
              <a:rPr dirty="0" sz="1800">
                <a:latin typeface="黑体"/>
                <a:cs typeface="黑体"/>
              </a:rPr>
              <a:t>站会</a:t>
            </a:r>
            <a:endParaRPr sz="1800">
              <a:latin typeface="黑体"/>
              <a:cs typeface="黑体"/>
            </a:endParaRPr>
          </a:p>
          <a:p>
            <a:pPr marL="375920" indent="-363855">
              <a:lnSpc>
                <a:spcPct val="100000"/>
              </a:lnSpc>
              <a:spcBef>
                <a:spcPts val="1080"/>
              </a:spcBef>
              <a:buSzPct val="94444"/>
              <a:buAutoNum type="arabicPlain" startAt="4"/>
              <a:tabLst>
                <a:tab pos="376555" algn="l"/>
              </a:tabLst>
            </a:pP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-30">
                <a:latin typeface="Franklin Gothic Book"/>
                <a:cs typeface="Franklin Gothic Book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Sprint</a:t>
            </a:r>
            <a:r>
              <a:rPr dirty="0" sz="1800" spc="-15">
                <a:latin typeface="Franklin Gothic Book"/>
                <a:cs typeface="Franklin Gothic Book"/>
              </a:rPr>
              <a:t> </a:t>
            </a:r>
            <a:r>
              <a:rPr dirty="0" sz="1800" spc="-5">
                <a:latin typeface="黑体"/>
                <a:cs typeface="黑体"/>
              </a:rPr>
              <a:t>评审</a:t>
            </a:r>
            <a:endParaRPr sz="1800">
              <a:latin typeface="黑体"/>
              <a:cs typeface="黑体"/>
            </a:endParaRPr>
          </a:p>
          <a:p>
            <a:pPr marL="375920" indent="-363855">
              <a:lnSpc>
                <a:spcPct val="100000"/>
              </a:lnSpc>
              <a:spcBef>
                <a:spcPts val="1080"/>
              </a:spcBef>
              <a:buSzPct val="94444"/>
              <a:buAutoNum type="arabicPlain" startAt="4"/>
              <a:tabLst>
                <a:tab pos="376555" algn="l"/>
              </a:tabLst>
            </a:pP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-40">
                <a:latin typeface="Franklin Gothic Book"/>
                <a:cs typeface="Franklin Gothic Book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Sprint</a:t>
            </a:r>
            <a:r>
              <a:rPr dirty="0" sz="1800" spc="-15">
                <a:latin typeface="Franklin Gothic Book"/>
                <a:cs typeface="Franklin Gothic Book"/>
              </a:rPr>
              <a:t> </a:t>
            </a:r>
            <a:r>
              <a:rPr dirty="0" sz="1800">
                <a:latin typeface="黑体"/>
                <a:cs typeface="黑体"/>
              </a:rPr>
              <a:t>回顾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81743" y="6368796"/>
            <a:ext cx="2810510" cy="210820"/>
          </a:xfrm>
          <a:custGeom>
            <a:avLst/>
            <a:gdLst/>
            <a:ahLst/>
            <a:cxnLst/>
            <a:rect l="l" t="t" r="r" b="b"/>
            <a:pathLst>
              <a:path w="2810509" h="210820">
                <a:moveTo>
                  <a:pt x="0" y="210311"/>
                </a:moveTo>
                <a:lnTo>
                  <a:pt x="2810255" y="210311"/>
                </a:lnTo>
                <a:lnTo>
                  <a:pt x="2810255" y="0"/>
                </a:lnTo>
                <a:lnTo>
                  <a:pt x="0" y="0"/>
                </a:lnTo>
                <a:lnTo>
                  <a:pt x="0" y="210311"/>
                </a:lnTo>
                <a:close/>
              </a:path>
            </a:pathLst>
          </a:custGeom>
          <a:solidFill>
            <a:srgbClr val="FFC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17633" y="6356689"/>
            <a:ext cx="2097405" cy="45847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微软雅黑"/>
                <a:cs typeface="微软雅黑"/>
              </a:rPr>
              <a:t>【图片来自</a:t>
            </a:r>
            <a:r>
              <a:rPr dirty="0" sz="1200" spc="-5">
                <a:latin typeface="微软雅黑"/>
                <a:cs typeface="微软雅黑"/>
              </a:rPr>
              <a:t>P</a:t>
            </a:r>
            <a:r>
              <a:rPr dirty="0" sz="1200">
                <a:latin typeface="微软雅黑"/>
                <a:cs typeface="微软雅黑"/>
              </a:rPr>
              <a:t>M搞事</a:t>
            </a:r>
            <a:r>
              <a:rPr dirty="0" sz="1200" spc="-5">
                <a:latin typeface="微软雅黑"/>
                <a:cs typeface="微软雅黑"/>
              </a:rPr>
              <a:t>情</a:t>
            </a:r>
            <a:r>
              <a:rPr dirty="0" sz="1200">
                <a:latin typeface="微软雅黑"/>
                <a:cs typeface="微软雅黑"/>
              </a:rPr>
              <a:t>公众号】</a:t>
            </a:r>
            <a:endParaRPr sz="1200">
              <a:latin typeface="微软雅黑"/>
              <a:cs typeface="微软雅黑"/>
            </a:endParaRPr>
          </a:p>
          <a:p>
            <a:pPr algn="r" marR="142875">
              <a:lnSpc>
                <a:spcPct val="100000"/>
              </a:lnSpc>
              <a:spcBef>
                <a:spcPts val="44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064" y="6616617"/>
            <a:ext cx="74612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2021/7/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微软雅黑"/>
                <a:cs typeface="微软雅黑"/>
              </a:rPr>
              <a:t> 	N</a:t>
            </a:r>
            <a:r>
              <a:rPr dirty="0" sz="2400" spc="-335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e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x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u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s</a:t>
            </a:r>
            <a:r>
              <a:rPr dirty="0" sz="2400" spc="-315" b="0">
                <a:latin typeface="微软雅黑"/>
                <a:cs typeface="微软雅黑"/>
              </a:rPr>
              <a:t> </a:t>
            </a:r>
            <a:r>
              <a:rPr dirty="0" sz="2400" spc="395" b="0">
                <a:latin typeface="微软雅黑"/>
                <a:cs typeface="微软雅黑"/>
              </a:rPr>
              <a:t>新增了</a:t>
            </a:r>
            <a:r>
              <a:rPr dirty="0" sz="2400" b="0">
                <a:latin typeface="微软雅黑"/>
                <a:cs typeface="微软雅黑"/>
              </a:rPr>
              <a:t>5</a:t>
            </a:r>
            <a:r>
              <a:rPr dirty="0" sz="2400" spc="-335" b="0">
                <a:latin typeface="微软雅黑"/>
                <a:cs typeface="微软雅黑"/>
              </a:rPr>
              <a:t> </a:t>
            </a:r>
            <a:r>
              <a:rPr dirty="0" sz="2400" spc="390" b="0">
                <a:latin typeface="微软雅黑"/>
                <a:cs typeface="微软雅黑"/>
              </a:rPr>
              <a:t>个额外的事</a:t>
            </a:r>
            <a:r>
              <a:rPr dirty="0" sz="2400" spc="405" b="0">
                <a:latin typeface="微软雅黑"/>
                <a:cs typeface="微软雅黑"/>
              </a:rPr>
              <a:t>件</a:t>
            </a:r>
            <a:r>
              <a:rPr dirty="0" sz="2400" b="0">
                <a:latin typeface="微软雅黑"/>
                <a:cs typeface="微软雅黑"/>
              </a:rPr>
              <a:t>：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881" y="783462"/>
            <a:ext cx="4755515" cy="2906395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375920" indent="-363855">
              <a:lnSpc>
                <a:spcPct val="100000"/>
              </a:lnSpc>
              <a:spcBef>
                <a:spcPts val="1180"/>
              </a:spcBef>
              <a:buSzPct val="94444"/>
              <a:buFont typeface="Franklin Gothic Book"/>
              <a:buAutoNum type="arabicPlain"/>
              <a:tabLst>
                <a:tab pos="376555" algn="l"/>
              </a:tabLst>
            </a:pP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梳理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Refinement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lvl="1" marL="812800" indent="-343535">
              <a:lnSpc>
                <a:spcPct val="100000"/>
              </a:lnSpc>
              <a:spcBef>
                <a:spcPts val="1080"/>
              </a:spcBef>
              <a:buFont typeface="Franklin Gothic Book"/>
              <a:buAutoNum type="arabicPeriod"/>
              <a:tabLst>
                <a:tab pos="812165" algn="l"/>
                <a:tab pos="813435" algn="l"/>
              </a:tabLst>
            </a:pP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影响地图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Impact</a:t>
            </a:r>
            <a:r>
              <a:rPr dirty="0" sz="1800" spc="-1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Mapping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lvl="1" marL="12700" marR="5080" indent="457200">
              <a:lnSpc>
                <a:spcPct val="150000"/>
              </a:lnSpc>
              <a:buFont typeface="Franklin Gothic Book"/>
              <a:buAutoNum type="arabicPeriod"/>
              <a:tabLst>
                <a:tab pos="812165" algn="l"/>
                <a:tab pos="813435" algn="l"/>
              </a:tabLst>
            </a:pP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用户故事地图</a:t>
            </a: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>
                <a:solidFill>
                  <a:srgbClr val="C00000"/>
                </a:solidFill>
                <a:latin typeface="Franklin Gothic Book"/>
                <a:cs typeface="Franklin Gothic Book"/>
              </a:rPr>
              <a:t>User</a:t>
            </a:r>
            <a:r>
              <a:rPr dirty="0" sz="1800" spc="-2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Story</a:t>
            </a:r>
            <a:r>
              <a:rPr dirty="0" sz="1800" spc="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Mapping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 </a:t>
            </a:r>
            <a:r>
              <a:rPr dirty="0" sz="1800" spc="-5">
                <a:latin typeface="黑体"/>
                <a:cs typeface="黑体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2</a:t>
            </a:r>
            <a:r>
              <a:rPr dirty="0" sz="1800" spc="-10">
                <a:latin typeface="黑体"/>
                <a:cs typeface="黑体"/>
              </a:rPr>
              <a:t>）</a:t>
            </a: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-5">
                <a:latin typeface="Franklin Gothic Book"/>
                <a:cs typeface="Franklin Gothic Book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Sprint</a:t>
            </a:r>
            <a:r>
              <a:rPr dirty="0" sz="1800" spc="20">
                <a:latin typeface="Franklin Gothic Book"/>
                <a:cs typeface="Franklin Gothic Book"/>
              </a:rPr>
              <a:t> </a:t>
            </a:r>
            <a:r>
              <a:rPr dirty="0" sz="1800">
                <a:latin typeface="黑体"/>
                <a:cs typeface="黑体"/>
              </a:rPr>
              <a:t>计</a:t>
            </a:r>
            <a:r>
              <a:rPr dirty="0" sz="1800" spc="440">
                <a:latin typeface="黑体"/>
                <a:cs typeface="黑体"/>
              </a:rPr>
              <a:t>划</a:t>
            </a:r>
            <a:r>
              <a:rPr dirty="0" sz="1800" spc="-10">
                <a:latin typeface="黑体"/>
                <a:cs typeface="黑体"/>
              </a:rPr>
              <a:t>（</a:t>
            </a: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10">
                <a:latin typeface="Franklin Gothic Book"/>
                <a:cs typeface="Franklin Gothic Book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Sprint</a:t>
            </a:r>
            <a:r>
              <a:rPr dirty="0" sz="1800">
                <a:latin typeface="Franklin Gothic Book"/>
                <a:cs typeface="Franklin Gothic Book"/>
              </a:rPr>
              <a:t> </a:t>
            </a:r>
            <a:r>
              <a:rPr dirty="0" sz="1800" spc="-5">
                <a:latin typeface="Franklin Gothic Book"/>
                <a:cs typeface="Franklin Gothic Book"/>
              </a:rPr>
              <a:t>Planning</a:t>
            </a:r>
            <a:r>
              <a:rPr dirty="0" sz="1800" spc="-5">
                <a:latin typeface="黑体"/>
                <a:cs typeface="黑体"/>
              </a:rPr>
              <a:t>）  </a:t>
            </a:r>
            <a:r>
              <a:rPr dirty="0" sz="1800" spc="-10">
                <a:latin typeface="Franklin Gothic Book"/>
                <a:cs typeface="Franklin Gothic Book"/>
              </a:rPr>
              <a:t>3</a:t>
            </a:r>
            <a:r>
              <a:rPr dirty="0" sz="1800" spc="-10">
                <a:latin typeface="黑体"/>
                <a:cs typeface="黑体"/>
              </a:rPr>
              <a:t>）</a:t>
            </a: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-5">
                <a:latin typeface="Franklin Gothic Book"/>
                <a:cs typeface="Franklin Gothic Book"/>
              </a:rPr>
              <a:t> </a:t>
            </a:r>
            <a:r>
              <a:rPr dirty="0" sz="1800">
                <a:latin typeface="黑体"/>
                <a:cs typeface="黑体"/>
              </a:rPr>
              <a:t>每日</a:t>
            </a:r>
            <a:r>
              <a:rPr dirty="0" sz="1800" spc="-5">
                <a:latin typeface="Franklin Gothic Book"/>
                <a:cs typeface="Franklin Gothic Book"/>
              </a:rPr>
              <a:t>Scrum</a:t>
            </a:r>
            <a:r>
              <a:rPr dirty="0" sz="1800">
                <a:latin typeface="黑体"/>
                <a:cs typeface="黑体"/>
              </a:rPr>
              <a:t>站会</a:t>
            </a:r>
            <a:endParaRPr sz="1800">
              <a:latin typeface="黑体"/>
              <a:cs typeface="黑体"/>
            </a:endParaRPr>
          </a:p>
          <a:p>
            <a:pPr marL="375920" indent="-363855">
              <a:lnSpc>
                <a:spcPct val="100000"/>
              </a:lnSpc>
              <a:spcBef>
                <a:spcPts val="1080"/>
              </a:spcBef>
              <a:buSzPct val="94444"/>
              <a:buAutoNum type="arabicPlain" startAt="4"/>
              <a:tabLst>
                <a:tab pos="376555" algn="l"/>
              </a:tabLst>
            </a:pP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-30">
                <a:latin typeface="Franklin Gothic Book"/>
                <a:cs typeface="Franklin Gothic Book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Sprint</a:t>
            </a:r>
            <a:r>
              <a:rPr dirty="0" sz="1800" spc="-15">
                <a:latin typeface="Franklin Gothic Book"/>
                <a:cs typeface="Franklin Gothic Book"/>
              </a:rPr>
              <a:t> </a:t>
            </a:r>
            <a:r>
              <a:rPr dirty="0" sz="1800" spc="-5">
                <a:latin typeface="黑体"/>
                <a:cs typeface="黑体"/>
              </a:rPr>
              <a:t>评审</a:t>
            </a:r>
            <a:endParaRPr sz="1800">
              <a:latin typeface="黑体"/>
              <a:cs typeface="黑体"/>
            </a:endParaRPr>
          </a:p>
          <a:p>
            <a:pPr marL="375920" indent="-363855">
              <a:lnSpc>
                <a:spcPct val="100000"/>
              </a:lnSpc>
              <a:spcBef>
                <a:spcPts val="1080"/>
              </a:spcBef>
              <a:buSzPct val="94444"/>
              <a:buAutoNum type="arabicPlain" startAt="4"/>
              <a:tabLst>
                <a:tab pos="376555" algn="l"/>
              </a:tabLst>
            </a:pP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-40">
                <a:latin typeface="Franklin Gothic Book"/>
                <a:cs typeface="Franklin Gothic Book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Sprint</a:t>
            </a:r>
            <a:r>
              <a:rPr dirty="0" sz="1800" spc="-15">
                <a:latin typeface="Franklin Gothic Book"/>
                <a:cs typeface="Franklin Gothic Book"/>
              </a:rPr>
              <a:t> </a:t>
            </a:r>
            <a:r>
              <a:rPr dirty="0" sz="1800">
                <a:latin typeface="黑体"/>
                <a:cs typeface="黑体"/>
              </a:rPr>
              <a:t>回顾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2392" y="1167384"/>
            <a:ext cx="6036563" cy="4570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48967" y="1203959"/>
            <a:ext cx="5914644" cy="4448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4269" y="1199197"/>
            <a:ext cx="5924550" cy="4458335"/>
          </a:xfrm>
          <a:custGeom>
            <a:avLst/>
            <a:gdLst/>
            <a:ahLst/>
            <a:cxnLst/>
            <a:rect l="l" t="t" r="r" b="b"/>
            <a:pathLst>
              <a:path w="5924550" h="4458335">
                <a:moveTo>
                  <a:pt x="0" y="4458081"/>
                </a:moveTo>
                <a:lnTo>
                  <a:pt x="5924169" y="4458081"/>
                </a:lnTo>
                <a:lnTo>
                  <a:pt x="5924169" y="0"/>
                </a:lnTo>
                <a:lnTo>
                  <a:pt x="0" y="0"/>
                </a:lnTo>
                <a:lnTo>
                  <a:pt x="0" y="445808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381743" y="6368796"/>
            <a:ext cx="2810510" cy="210820"/>
          </a:xfrm>
          <a:custGeom>
            <a:avLst/>
            <a:gdLst/>
            <a:ahLst/>
            <a:cxnLst/>
            <a:rect l="l" t="t" r="r" b="b"/>
            <a:pathLst>
              <a:path w="2810509" h="210820">
                <a:moveTo>
                  <a:pt x="0" y="210311"/>
                </a:moveTo>
                <a:lnTo>
                  <a:pt x="2810255" y="210311"/>
                </a:lnTo>
                <a:lnTo>
                  <a:pt x="2810255" y="0"/>
                </a:lnTo>
                <a:lnTo>
                  <a:pt x="0" y="0"/>
                </a:lnTo>
                <a:lnTo>
                  <a:pt x="0" y="210311"/>
                </a:lnTo>
                <a:close/>
              </a:path>
            </a:pathLst>
          </a:custGeom>
          <a:solidFill>
            <a:srgbClr val="FFC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17633" y="6356689"/>
            <a:ext cx="2097405" cy="45847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微软雅黑"/>
                <a:cs typeface="微软雅黑"/>
              </a:rPr>
              <a:t>【图片来自</a:t>
            </a:r>
            <a:r>
              <a:rPr dirty="0" sz="1200" spc="-5">
                <a:latin typeface="微软雅黑"/>
                <a:cs typeface="微软雅黑"/>
              </a:rPr>
              <a:t>P</a:t>
            </a:r>
            <a:r>
              <a:rPr dirty="0" sz="1200">
                <a:latin typeface="微软雅黑"/>
                <a:cs typeface="微软雅黑"/>
              </a:rPr>
              <a:t>M搞事</a:t>
            </a:r>
            <a:r>
              <a:rPr dirty="0" sz="1200" spc="-5">
                <a:latin typeface="微软雅黑"/>
                <a:cs typeface="微软雅黑"/>
              </a:rPr>
              <a:t>情</a:t>
            </a:r>
            <a:r>
              <a:rPr dirty="0" sz="1200">
                <a:latin typeface="微软雅黑"/>
                <a:cs typeface="微软雅黑"/>
              </a:rPr>
              <a:t>公众号】</a:t>
            </a:r>
            <a:endParaRPr sz="1200">
              <a:latin typeface="微软雅黑"/>
              <a:cs typeface="微软雅黑"/>
            </a:endParaRPr>
          </a:p>
          <a:p>
            <a:pPr algn="r" marR="142875">
              <a:lnSpc>
                <a:spcPct val="100000"/>
              </a:lnSpc>
              <a:spcBef>
                <a:spcPts val="44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9064" y="6616617"/>
            <a:ext cx="74612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2021/7/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微软雅黑"/>
                <a:cs typeface="微软雅黑"/>
              </a:rPr>
              <a:t> 	N</a:t>
            </a:r>
            <a:r>
              <a:rPr dirty="0" sz="2400" spc="-335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e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x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u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s</a:t>
            </a:r>
            <a:r>
              <a:rPr dirty="0" sz="2400" spc="-315" b="0">
                <a:latin typeface="微软雅黑"/>
                <a:cs typeface="微软雅黑"/>
              </a:rPr>
              <a:t> </a:t>
            </a:r>
            <a:r>
              <a:rPr dirty="0" sz="2400" spc="395" b="0">
                <a:latin typeface="微软雅黑"/>
                <a:cs typeface="微软雅黑"/>
              </a:rPr>
              <a:t>新增了</a:t>
            </a:r>
            <a:r>
              <a:rPr dirty="0" sz="2400" b="0">
                <a:latin typeface="微软雅黑"/>
                <a:cs typeface="微软雅黑"/>
              </a:rPr>
              <a:t>5</a:t>
            </a:r>
            <a:r>
              <a:rPr dirty="0" sz="2400" spc="-335" b="0">
                <a:latin typeface="微软雅黑"/>
                <a:cs typeface="微软雅黑"/>
              </a:rPr>
              <a:t> </a:t>
            </a:r>
            <a:r>
              <a:rPr dirty="0" sz="2400" spc="390" b="0">
                <a:latin typeface="微软雅黑"/>
                <a:cs typeface="微软雅黑"/>
              </a:rPr>
              <a:t>个额外的事</a:t>
            </a:r>
            <a:r>
              <a:rPr dirty="0" sz="2400" spc="405" b="0">
                <a:latin typeface="微软雅黑"/>
                <a:cs typeface="微软雅黑"/>
              </a:rPr>
              <a:t>件</a:t>
            </a:r>
            <a:r>
              <a:rPr dirty="0" sz="2400" b="0">
                <a:latin typeface="微软雅黑"/>
                <a:cs typeface="微软雅黑"/>
              </a:rPr>
              <a:t>：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881" y="783462"/>
            <a:ext cx="3753485" cy="2906395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375920" indent="-363855">
              <a:lnSpc>
                <a:spcPct val="100000"/>
              </a:lnSpc>
              <a:spcBef>
                <a:spcPts val="1180"/>
              </a:spcBef>
              <a:buSzPct val="94444"/>
              <a:buFont typeface="Franklin Gothic Book"/>
              <a:buAutoNum type="arabicPlain"/>
              <a:tabLst>
                <a:tab pos="376555" algn="l"/>
              </a:tabLst>
            </a:pP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梳理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Refinement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lvl="1" marL="812800" indent="-343535">
              <a:lnSpc>
                <a:spcPct val="100000"/>
              </a:lnSpc>
              <a:spcBef>
                <a:spcPts val="1080"/>
              </a:spcBef>
              <a:buFont typeface="Franklin Gothic Book"/>
              <a:buAutoNum type="arabicPeriod"/>
              <a:tabLst>
                <a:tab pos="812165" algn="l"/>
                <a:tab pos="813435" algn="l"/>
              </a:tabLst>
            </a:pP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影响地图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Impact</a:t>
            </a:r>
            <a:r>
              <a:rPr dirty="0" sz="1800" spc="-90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Mapping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lvl="1" marL="12700" marR="1860550" indent="457200">
              <a:lnSpc>
                <a:spcPct val="150000"/>
              </a:lnSpc>
              <a:buFont typeface="Franklin Gothic Book"/>
              <a:buAutoNum type="arabicPeriod"/>
              <a:tabLst>
                <a:tab pos="812165" algn="l"/>
                <a:tab pos="813435" algn="l"/>
              </a:tabLst>
            </a:pP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用户故 </a:t>
            </a:r>
            <a:r>
              <a:rPr dirty="0" sz="1800" spc="-10">
                <a:latin typeface="Franklin Gothic Book"/>
                <a:cs typeface="Franklin Gothic Book"/>
              </a:rPr>
              <a:t>2</a:t>
            </a:r>
            <a:r>
              <a:rPr dirty="0" sz="1800" spc="-10">
                <a:latin typeface="黑体"/>
                <a:cs typeface="黑体"/>
              </a:rPr>
              <a:t>）</a:t>
            </a:r>
            <a:r>
              <a:rPr dirty="0" sz="1800" spc="-10">
                <a:latin typeface="Franklin Gothic Book"/>
                <a:cs typeface="Franklin Gothic Book"/>
              </a:rPr>
              <a:t>Nexus Sprint</a:t>
            </a:r>
            <a:r>
              <a:rPr dirty="0" sz="1800" spc="-25">
                <a:latin typeface="Franklin Gothic Book"/>
                <a:cs typeface="Franklin Gothic Book"/>
              </a:rPr>
              <a:t> </a:t>
            </a:r>
            <a:r>
              <a:rPr dirty="0" sz="1800">
                <a:latin typeface="黑体"/>
                <a:cs typeface="黑体"/>
              </a:rPr>
              <a:t>计 </a:t>
            </a:r>
            <a:r>
              <a:rPr dirty="0" sz="1800" spc="-10">
                <a:latin typeface="Franklin Gothic Book"/>
                <a:cs typeface="Franklin Gothic Book"/>
              </a:rPr>
              <a:t>3</a:t>
            </a:r>
            <a:r>
              <a:rPr dirty="0" sz="1800" spc="-10">
                <a:latin typeface="黑体"/>
                <a:cs typeface="黑体"/>
              </a:rPr>
              <a:t>）</a:t>
            </a:r>
            <a:r>
              <a:rPr dirty="0" sz="1800" spc="-10">
                <a:latin typeface="Franklin Gothic Book"/>
                <a:cs typeface="Franklin Gothic Book"/>
              </a:rPr>
              <a:t>Nexus </a:t>
            </a:r>
            <a:r>
              <a:rPr dirty="0" sz="1800">
                <a:latin typeface="黑体"/>
                <a:cs typeface="黑体"/>
              </a:rPr>
              <a:t>每 日 </a:t>
            </a:r>
            <a:r>
              <a:rPr dirty="0" sz="1800" spc="-5">
                <a:latin typeface="Franklin Gothic Book"/>
                <a:cs typeface="Franklin Gothic Book"/>
              </a:rPr>
              <a:t>S  </a:t>
            </a:r>
            <a:r>
              <a:rPr dirty="0" sz="1800" spc="-10">
                <a:latin typeface="Franklin Gothic Book"/>
                <a:cs typeface="Franklin Gothic Book"/>
              </a:rPr>
              <a:t>4</a:t>
            </a:r>
            <a:r>
              <a:rPr dirty="0" sz="1800" spc="-10">
                <a:latin typeface="黑体"/>
                <a:cs typeface="黑体"/>
              </a:rPr>
              <a:t>）</a:t>
            </a:r>
            <a:r>
              <a:rPr dirty="0" sz="1800" spc="-10">
                <a:latin typeface="Franklin Gothic Book"/>
                <a:cs typeface="Franklin Gothic Book"/>
              </a:rPr>
              <a:t>Nexus Sprint</a:t>
            </a:r>
            <a:r>
              <a:rPr dirty="0" sz="1800" spc="-20">
                <a:latin typeface="Franklin Gothic Book"/>
                <a:cs typeface="Franklin Gothic Book"/>
              </a:rPr>
              <a:t> </a:t>
            </a:r>
            <a:r>
              <a:rPr dirty="0" sz="1800" spc="-5">
                <a:latin typeface="黑体"/>
                <a:cs typeface="黑体"/>
              </a:rPr>
              <a:t>评</a:t>
            </a:r>
            <a:endParaRPr sz="1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10">
                <a:latin typeface="Franklin Gothic Book"/>
                <a:cs typeface="Franklin Gothic Book"/>
              </a:rPr>
              <a:t>5</a:t>
            </a:r>
            <a:r>
              <a:rPr dirty="0" sz="1800" spc="-10">
                <a:latin typeface="黑体"/>
                <a:cs typeface="黑体"/>
              </a:rPr>
              <a:t>）</a:t>
            </a:r>
            <a:r>
              <a:rPr dirty="0" sz="1800" spc="-10">
                <a:latin typeface="Franklin Gothic Book"/>
                <a:cs typeface="Franklin Gothic Book"/>
              </a:rPr>
              <a:t>Nexus Sprint</a:t>
            </a:r>
            <a:r>
              <a:rPr dirty="0" sz="1800" spc="-25">
                <a:latin typeface="Franklin Gothic Book"/>
                <a:cs typeface="Franklin Gothic Book"/>
              </a:rPr>
              <a:t> </a:t>
            </a:r>
            <a:r>
              <a:rPr dirty="0" sz="1800">
                <a:latin typeface="黑体"/>
                <a:cs typeface="黑体"/>
              </a:rPr>
              <a:t>回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4354" y="1775136"/>
            <a:ext cx="3244215" cy="1888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10"/>
              </a:lnSpc>
            </a:pP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事地图</a:t>
            </a: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>
                <a:solidFill>
                  <a:srgbClr val="C00000"/>
                </a:solidFill>
                <a:latin typeface="Franklin Gothic Book"/>
                <a:cs typeface="Franklin Gothic Book"/>
              </a:rPr>
              <a:t>User</a:t>
            </a:r>
            <a:r>
              <a:rPr dirty="0" sz="1800" spc="-2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Story</a:t>
            </a:r>
            <a:r>
              <a:rPr dirty="0" sz="1800" spc="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Mapping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marL="113664" indent="271780">
              <a:lnSpc>
                <a:spcPct val="150000"/>
              </a:lnSpc>
            </a:pPr>
            <a:r>
              <a:rPr dirty="0" sz="1800" spc="440">
                <a:latin typeface="黑体"/>
                <a:cs typeface="黑体"/>
              </a:rPr>
              <a:t>划</a:t>
            </a:r>
            <a:r>
              <a:rPr dirty="0" sz="1800" spc="-10">
                <a:latin typeface="黑体"/>
                <a:cs typeface="黑体"/>
              </a:rPr>
              <a:t>（</a:t>
            </a: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-15">
                <a:latin typeface="Franklin Gothic Book"/>
                <a:cs typeface="Franklin Gothic Book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Sprint</a:t>
            </a:r>
            <a:r>
              <a:rPr dirty="0" sz="1800" spc="-20">
                <a:latin typeface="Franklin Gothic Book"/>
                <a:cs typeface="Franklin Gothic Book"/>
              </a:rPr>
              <a:t> </a:t>
            </a:r>
            <a:r>
              <a:rPr dirty="0" sz="1800" spc="-5">
                <a:latin typeface="Franklin Gothic Book"/>
                <a:cs typeface="Franklin Gothic Book"/>
              </a:rPr>
              <a:t>Planning</a:t>
            </a:r>
            <a:r>
              <a:rPr dirty="0" sz="1800" spc="-5">
                <a:latin typeface="黑体"/>
                <a:cs typeface="黑体"/>
              </a:rPr>
              <a:t>）  </a:t>
            </a:r>
            <a:r>
              <a:rPr dirty="0" sz="1800" spc="-5">
                <a:latin typeface="Franklin Gothic Book"/>
                <a:cs typeface="Franklin Gothic Book"/>
              </a:rPr>
              <a:t>crum</a:t>
            </a:r>
            <a:r>
              <a:rPr dirty="0" sz="1800">
                <a:latin typeface="黑体"/>
                <a:cs typeface="黑体"/>
              </a:rPr>
              <a:t>站会</a:t>
            </a:r>
            <a:endParaRPr sz="1800">
              <a:latin typeface="黑体"/>
              <a:cs typeface="黑体"/>
            </a:endParaRPr>
          </a:p>
          <a:p>
            <a:pPr marL="385445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latin typeface="黑体"/>
                <a:cs typeface="黑体"/>
              </a:rPr>
              <a:t>审</a:t>
            </a:r>
            <a:endParaRPr sz="1800">
              <a:latin typeface="黑体"/>
              <a:cs typeface="黑体"/>
            </a:endParaRPr>
          </a:p>
          <a:p>
            <a:pPr marL="385445">
              <a:lnSpc>
                <a:spcPts val="2055"/>
              </a:lnSpc>
              <a:spcBef>
                <a:spcPts val="1085"/>
              </a:spcBef>
            </a:pPr>
            <a:r>
              <a:rPr dirty="0" sz="1800">
                <a:latin typeface="黑体"/>
                <a:cs typeface="黑体"/>
              </a:rPr>
              <a:t>顾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2392" y="1167384"/>
            <a:ext cx="6036563" cy="4570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8967" y="1203959"/>
            <a:ext cx="5914644" cy="4448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44269" y="1199197"/>
            <a:ext cx="5924550" cy="4458335"/>
          </a:xfrm>
          <a:custGeom>
            <a:avLst/>
            <a:gdLst/>
            <a:ahLst/>
            <a:cxnLst/>
            <a:rect l="l" t="t" r="r" b="b"/>
            <a:pathLst>
              <a:path w="5924550" h="4458335">
                <a:moveTo>
                  <a:pt x="0" y="4458081"/>
                </a:moveTo>
                <a:lnTo>
                  <a:pt x="5924169" y="4458081"/>
                </a:lnTo>
                <a:lnTo>
                  <a:pt x="5924169" y="0"/>
                </a:lnTo>
                <a:lnTo>
                  <a:pt x="0" y="0"/>
                </a:lnTo>
                <a:lnTo>
                  <a:pt x="0" y="445808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09800" y="1568196"/>
            <a:ext cx="9243059" cy="4657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46376" y="1604772"/>
            <a:ext cx="9121140" cy="4535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1676" y="1600009"/>
            <a:ext cx="9130665" cy="4545330"/>
          </a:xfrm>
          <a:custGeom>
            <a:avLst/>
            <a:gdLst/>
            <a:ahLst/>
            <a:cxnLst/>
            <a:rect l="l" t="t" r="r" b="b"/>
            <a:pathLst>
              <a:path w="9130665" h="4545330">
                <a:moveTo>
                  <a:pt x="0" y="4544949"/>
                </a:moveTo>
                <a:lnTo>
                  <a:pt x="9130665" y="4544949"/>
                </a:lnTo>
                <a:lnTo>
                  <a:pt x="9130665" y="0"/>
                </a:lnTo>
                <a:lnTo>
                  <a:pt x="0" y="0"/>
                </a:lnTo>
                <a:lnTo>
                  <a:pt x="0" y="454494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81743" y="6368796"/>
            <a:ext cx="2810510" cy="210820"/>
          </a:xfrm>
          <a:custGeom>
            <a:avLst/>
            <a:gdLst/>
            <a:ahLst/>
            <a:cxnLst/>
            <a:rect l="l" t="t" r="r" b="b"/>
            <a:pathLst>
              <a:path w="2810509" h="210820">
                <a:moveTo>
                  <a:pt x="0" y="210311"/>
                </a:moveTo>
                <a:lnTo>
                  <a:pt x="2810255" y="210311"/>
                </a:lnTo>
                <a:lnTo>
                  <a:pt x="2810255" y="0"/>
                </a:lnTo>
                <a:lnTo>
                  <a:pt x="0" y="0"/>
                </a:lnTo>
                <a:lnTo>
                  <a:pt x="0" y="210311"/>
                </a:lnTo>
                <a:close/>
              </a:path>
            </a:pathLst>
          </a:custGeom>
          <a:solidFill>
            <a:srgbClr val="FFC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17633" y="6356689"/>
            <a:ext cx="2097405" cy="45847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微软雅黑"/>
                <a:cs typeface="微软雅黑"/>
              </a:rPr>
              <a:t>【图片来自</a:t>
            </a:r>
            <a:r>
              <a:rPr dirty="0" sz="1200" spc="-5">
                <a:latin typeface="微软雅黑"/>
                <a:cs typeface="微软雅黑"/>
              </a:rPr>
              <a:t>P</a:t>
            </a:r>
            <a:r>
              <a:rPr dirty="0" sz="1200">
                <a:latin typeface="微软雅黑"/>
                <a:cs typeface="微软雅黑"/>
              </a:rPr>
              <a:t>M搞事</a:t>
            </a:r>
            <a:r>
              <a:rPr dirty="0" sz="1200" spc="-5">
                <a:latin typeface="微软雅黑"/>
                <a:cs typeface="微软雅黑"/>
              </a:rPr>
              <a:t>情</a:t>
            </a:r>
            <a:r>
              <a:rPr dirty="0" sz="1200">
                <a:latin typeface="微软雅黑"/>
                <a:cs typeface="微软雅黑"/>
              </a:rPr>
              <a:t>公众号】</a:t>
            </a:r>
            <a:endParaRPr sz="1200">
              <a:latin typeface="微软雅黑"/>
              <a:cs typeface="微软雅黑"/>
            </a:endParaRPr>
          </a:p>
          <a:p>
            <a:pPr algn="r" marR="142875">
              <a:lnSpc>
                <a:spcPct val="100000"/>
              </a:lnSpc>
              <a:spcBef>
                <a:spcPts val="440"/>
              </a:spcBef>
            </a:pPr>
            <a:fld id="{81D60167-4931-47E6-BA6A-407CBD079E47}" type="slidenum"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36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064" y="6616617"/>
            <a:ext cx="73342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250" spc="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微软雅黑"/>
                <a:cs typeface="微软雅黑"/>
              </a:rPr>
              <a:t> 	N</a:t>
            </a:r>
            <a:r>
              <a:rPr dirty="0" sz="2400" spc="-335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e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x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u</a:t>
            </a:r>
            <a:r>
              <a:rPr dirty="0" sz="2400" spc="-34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s</a:t>
            </a:r>
            <a:r>
              <a:rPr dirty="0" sz="2400" spc="-315" b="0">
                <a:latin typeface="微软雅黑"/>
                <a:cs typeface="微软雅黑"/>
              </a:rPr>
              <a:t> </a:t>
            </a:r>
            <a:r>
              <a:rPr dirty="0" sz="2400" spc="395" b="0">
                <a:latin typeface="微软雅黑"/>
                <a:cs typeface="微软雅黑"/>
              </a:rPr>
              <a:t>新增了</a:t>
            </a:r>
            <a:r>
              <a:rPr dirty="0" sz="2400" b="0">
                <a:latin typeface="微软雅黑"/>
                <a:cs typeface="微软雅黑"/>
              </a:rPr>
              <a:t>5</a:t>
            </a:r>
            <a:r>
              <a:rPr dirty="0" sz="2400" spc="-335" b="0">
                <a:latin typeface="微软雅黑"/>
                <a:cs typeface="微软雅黑"/>
              </a:rPr>
              <a:t> </a:t>
            </a:r>
            <a:r>
              <a:rPr dirty="0" sz="2400" spc="390" b="0">
                <a:latin typeface="微软雅黑"/>
                <a:cs typeface="微软雅黑"/>
              </a:rPr>
              <a:t>个额外的事</a:t>
            </a:r>
            <a:r>
              <a:rPr dirty="0" sz="2400" spc="405" b="0">
                <a:latin typeface="微软雅黑"/>
                <a:cs typeface="微软雅黑"/>
              </a:rPr>
              <a:t>件</a:t>
            </a:r>
            <a:r>
              <a:rPr dirty="0" sz="2400" b="0">
                <a:latin typeface="微软雅黑"/>
                <a:cs typeface="微软雅黑"/>
              </a:rPr>
              <a:t>：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881" y="783462"/>
            <a:ext cx="3753485" cy="2906395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375920" indent="-363855">
              <a:lnSpc>
                <a:spcPct val="100000"/>
              </a:lnSpc>
              <a:spcBef>
                <a:spcPts val="1180"/>
              </a:spcBef>
              <a:buSzPct val="94444"/>
              <a:buFont typeface="Franklin Gothic Book"/>
              <a:buAutoNum type="arabicPlain"/>
              <a:tabLst>
                <a:tab pos="376555" algn="l"/>
              </a:tabLst>
            </a:pP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梳理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Refinement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lvl="1" marL="812800" indent="-343535">
              <a:lnSpc>
                <a:spcPct val="100000"/>
              </a:lnSpc>
              <a:spcBef>
                <a:spcPts val="1080"/>
              </a:spcBef>
              <a:buFont typeface="Franklin Gothic Book"/>
              <a:buAutoNum type="arabicPeriod"/>
              <a:tabLst>
                <a:tab pos="812165" algn="l"/>
                <a:tab pos="813435" algn="l"/>
              </a:tabLst>
            </a:pP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影响地图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Impact</a:t>
            </a:r>
            <a:r>
              <a:rPr dirty="0" sz="1800" spc="-7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Mapping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Franklin Gothic Book"/>
                <a:cs typeface="Franklin Gothic Book"/>
              </a:rPr>
              <a:t>2</a:t>
            </a:r>
            <a:r>
              <a:rPr dirty="0" sz="1800"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Franklin Gothic Book"/>
                <a:cs typeface="Franklin Gothic Book"/>
              </a:rPr>
              <a:t>3</a:t>
            </a:r>
            <a:r>
              <a:rPr dirty="0" sz="1800"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latin typeface="Franklin Gothic Book"/>
                <a:cs typeface="Franklin Gothic Book"/>
              </a:rPr>
              <a:t>4</a:t>
            </a:r>
            <a:r>
              <a:rPr dirty="0" sz="1800" spc="-5"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Franklin Gothic Book"/>
                <a:cs typeface="Franklin Gothic Book"/>
              </a:rPr>
              <a:t>5</a:t>
            </a:r>
            <a:r>
              <a:rPr dirty="0" sz="1800"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4354" y="1775136"/>
            <a:ext cx="3244215" cy="1888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10"/>
              </a:lnSpc>
            </a:pP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事地图</a:t>
            </a:r>
            <a:r>
              <a:rPr dirty="0" sz="1800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dirty="0" sz="1800">
                <a:solidFill>
                  <a:srgbClr val="C00000"/>
                </a:solidFill>
                <a:latin typeface="Franklin Gothic Book"/>
                <a:cs typeface="Franklin Gothic Book"/>
              </a:rPr>
              <a:t>User</a:t>
            </a:r>
            <a:r>
              <a:rPr dirty="0" sz="1800" spc="-2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Story</a:t>
            </a:r>
            <a:r>
              <a:rPr dirty="0" sz="1800" spc="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Mapping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）</a:t>
            </a:r>
            <a:endParaRPr sz="1800">
              <a:latin typeface="黑体"/>
              <a:cs typeface="黑体"/>
            </a:endParaRPr>
          </a:p>
          <a:p>
            <a:pPr marL="113664" indent="271780">
              <a:lnSpc>
                <a:spcPct val="150000"/>
              </a:lnSpc>
            </a:pPr>
            <a:r>
              <a:rPr dirty="0" sz="1800" spc="440">
                <a:latin typeface="黑体"/>
                <a:cs typeface="黑体"/>
              </a:rPr>
              <a:t>划</a:t>
            </a:r>
            <a:r>
              <a:rPr dirty="0" sz="1800" spc="-10">
                <a:latin typeface="黑体"/>
                <a:cs typeface="黑体"/>
              </a:rPr>
              <a:t>（</a:t>
            </a:r>
            <a:r>
              <a:rPr dirty="0" sz="1800" spc="-10">
                <a:latin typeface="Franklin Gothic Book"/>
                <a:cs typeface="Franklin Gothic Book"/>
              </a:rPr>
              <a:t>Nexus</a:t>
            </a:r>
            <a:r>
              <a:rPr dirty="0" sz="1800" spc="-15">
                <a:latin typeface="Franklin Gothic Book"/>
                <a:cs typeface="Franklin Gothic Book"/>
              </a:rPr>
              <a:t> </a:t>
            </a:r>
            <a:r>
              <a:rPr dirty="0" sz="1800" spc="-10">
                <a:latin typeface="Franklin Gothic Book"/>
                <a:cs typeface="Franklin Gothic Book"/>
              </a:rPr>
              <a:t>Sprint</a:t>
            </a:r>
            <a:r>
              <a:rPr dirty="0" sz="1800" spc="-20">
                <a:latin typeface="Franklin Gothic Book"/>
                <a:cs typeface="Franklin Gothic Book"/>
              </a:rPr>
              <a:t> </a:t>
            </a:r>
            <a:r>
              <a:rPr dirty="0" sz="1800" spc="-5">
                <a:latin typeface="Franklin Gothic Book"/>
                <a:cs typeface="Franklin Gothic Book"/>
              </a:rPr>
              <a:t>Planning</a:t>
            </a:r>
            <a:r>
              <a:rPr dirty="0" sz="1800" spc="-5">
                <a:latin typeface="黑体"/>
                <a:cs typeface="黑体"/>
              </a:rPr>
              <a:t>）  </a:t>
            </a:r>
            <a:r>
              <a:rPr dirty="0" sz="1800" spc="-5">
                <a:latin typeface="Franklin Gothic Book"/>
                <a:cs typeface="Franklin Gothic Book"/>
              </a:rPr>
              <a:t>crum</a:t>
            </a:r>
            <a:r>
              <a:rPr dirty="0" sz="1800">
                <a:latin typeface="黑体"/>
                <a:cs typeface="黑体"/>
              </a:rPr>
              <a:t>站会</a:t>
            </a:r>
            <a:endParaRPr sz="1800">
              <a:latin typeface="黑体"/>
              <a:cs typeface="黑体"/>
            </a:endParaRPr>
          </a:p>
          <a:p>
            <a:pPr marL="385445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latin typeface="黑体"/>
                <a:cs typeface="黑体"/>
              </a:rPr>
              <a:t>审</a:t>
            </a:r>
            <a:endParaRPr sz="1800">
              <a:latin typeface="黑体"/>
              <a:cs typeface="黑体"/>
            </a:endParaRPr>
          </a:p>
          <a:p>
            <a:pPr marL="385445">
              <a:lnSpc>
                <a:spcPts val="2055"/>
              </a:lnSpc>
              <a:spcBef>
                <a:spcPts val="1085"/>
              </a:spcBef>
            </a:pPr>
            <a:r>
              <a:rPr dirty="0" sz="1800">
                <a:latin typeface="黑体"/>
                <a:cs typeface="黑体"/>
              </a:rPr>
              <a:t>顾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293" y="1775136"/>
            <a:ext cx="1509395" cy="190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10"/>
              </a:lnSpc>
              <a:tabLst>
                <a:tab pos="436880" algn="l"/>
              </a:tabLst>
            </a:pPr>
            <a:r>
              <a:rPr dirty="0" sz="1800" spc="-5">
                <a:solidFill>
                  <a:srgbClr val="C00000"/>
                </a:solidFill>
                <a:latin typeface="Franklin Gothic Book"/>
                <a:cs typeface="Franklin Gothic Book"/>
              </a:rPr>
              <a:t>2.	</a:t>
            </a:r>
            <a:r>
              <a:rPr dirty="0" sz="1800" spc="-5">
                <a:solidFill>
                  <a:srgbClr val="C00000"/>
                </a:solidFill>
                <a:latin typeface="黑体"/>
                <a:cs typeface="黑体"/>
              </a:rPr>
              <a:t>用户故</a:t>
            </a:r>
            <a:endParaRPr sz="1800">
              <a:latin typeface="黑体"/>
              <a:cs typeface="黑体"/>
            </a:endParaRPr>
          </a:p>
          <a:p>
            <a:pPr>
              <a:lnSpc>
                <a:spcPct val="150000"/>
              </a:lnSpc>
            </a:pPr>
            <a:r>
              <a:rPr dirty="0" sz="1800" spc="-10">
                <a:latin typeface="Franklin Gothic Book"/>
                <a:cs typeface="Franklin Gothic Book"/>
              </a:rPr>
              <a:t>Nexus Sprint</a:t>
            </a:r>
            <a:r>
              <a:rPr dirty="0" sz="1800" spc="-45">
                <a:latin typeface="Franklin Gothic Book"/>
                <a:cs typeface="Franklin Gothic Book"/>
              </a:rPr>
              <a:t> </a:t>
            </a:r>
            <a:r>
              <a:rPr dirty="0" sz="1800">
                <a:latin typeface="黑体"/>
                <a:cs typeface="黑体"/>
              </a:rPr>
              <a:t>计 </a:t>
            </a:r>
            <a:r>
              <a:rPr dirty="0" sz="1800" spc="-10">
                <a:latin typeface="Franklin Gothic Book"/>
                <a:cs typeface="Franklin Gothic Book"/>
              </a:rPr>
              <a:t>Nexus </a:t>
            </a:r>
            <a:r>
              <a:rPr dirty="0" sz="1800">
                <a:latin typeface="黑体"/>
                <a:cs typeface="黑体"/>
              </a:rPr>
              <a:t>每 日 </a:t>
            </a:r>
            <a:r>
              <a:rPr dirty="0" sz="1800" spc="-5">
                <a:latin typeface="Franklin Gothic Book"/>
                <a:cs typeface="Franklin Gothic Book"/>
              </a:rPr>
              <a:t>S  </a:t>
            </a:r>
            <a:r>
              <a:rPr dirty="0" sz="1800" spc="-10">
                <a:latin typeface="Franklin Gothic Book"/>
                <a:cs typeface="Franklin Gothic Book"/>
              </a:rPr>
              <a:t>Nexus Sprint</a:t>
            </a:r>
            <a:r>
              <a:rPr dirty="0" sz="1800" spc="-35">
                <a:latin typeface="Franklin Gothic Book"/>
                <a:cs typeface="Franklin Gothic Book"/>
              </a:rPr>
              <a:t> </a:t>
            </a:r>
            <a:r>
              <a:rPr dirty="0" sz="1800" spc="-5">
                <a:latin typeface="黑体"/>
                <a:cs typeface="黑体"/>
              </a:rPr>
              <a:t>评 </a:t>
            </a:r>
            <a:r>
              <a:rPr dirty="0" sz="1800" spc="-10">
                <a:latin typeface="Franklin Gothic Book"/>
                <a:cs typeface="Franklin Gothic Book"/>
              </a:rPr>
              <a:t>Nexus Sprint</a:t>
            </a:r>
            <a:r>
              <a:rPr dirty="0" sz="1800" spc="-45">
                <a:latin typeface="Franklin Gothic Book"/>
                <a:cs typeface="Franklin Gothic Book"/>
              </a:rPr>
              <a:t> </a:t>
            </a:r>
            <a:r>
              <a:rPr dirty="0" sz="1800">
                <a:latin typeface="黑体"/>
                <a:cs typeface="黑体"/>
              </a:rPr>
              <a:t>回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2392" y="1167384"/>
            <a:ext cx="6036563" cy="4570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48967" y="1203959"/>
            <a:ext cx="5914644" cy="4448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44269" y="1199197"/>
            <a:ext cx="5924550" cy="4458335"/>
          </a:xfrm>
          <a:custGeom>
            <a:avLst/>
            <a:gdLst/>
            <a:ahLst/>
            <a:cxnLst/>
            <a:rect l="l" t="t" r="r" b="b"/>
            <a:pathLst>
              <a:path w="5924550" h="4458335">
                <a:moveTo>
                  <a:pt x="0" y="4458081"/>
                </a:moveTo>
                <a:lnTo>
                  <a:pt x="5924169" y="4458081"/>
                </a:lnTo>
                <a:lnTo>
                  <a:pt x="5924169" y="0"/>
                </a:lnTo>
                <a:lnTo>
                  <a:pt x="0" y="0"/>
                </a:lnTo>
                <a:lnTo>
                  <a:pt x="0" y="445808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09800" y="1568196"/>
            <a:ext cx="9243059" cy="4657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6376" y="1604772"/>
            <a:ext cx="9121140" cy="4535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41676" y="1600009"/>
            <a:ext cx="9130665" cy="4545330"/>
          </a:xfrm>
          <a:custGeom>
            <a:avLst/>
            <a:gdLst/>
            <a:ahLst/>
            <a:cxnLst/>
            <a:rect l="l" t="t" r="r" b="b"/>
            <a:pathLst>
              <a:path w="9130665" h="4545330">
                <a:moveTo>
                  <a:pt x="0" y="4544949"/>
                </a:moveTo>
                <a:lnTo>
                  <a:pt x="9130665" y="4544949"/>
                </a:lnTo>
                <a:lnTo>
                  <a:pt x="9130665" y="0"/>
                </a:lnTo>
                <a:lnTo>
                  <a:pt x="0" y="0"/>
                </a:lnTo>
                <a:lnTo>
                  <a:pt x="0" y="454494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4776" y="1781555"/>
            <a:ext cx="10841735" cy="46588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1352" y="1818131"/>
            <a:ext cx="10719816" cy="45369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06589" y="1813369"/>
            <a:ext cx="10729595" cy="4546600"/>
          </a:xfrm>
          <a:custGeom>
            <a:avLst/>
            <a:gdLst/>
            <a:ahLst/>
            <a:cxnLst/>
            <a:rect l="l" t="t" r="r" b="b"/>
            <a:pathLst>
              <a:path w="10729595" h="4546600">
                <a:moveTo>
                  <a:pt x="0" y="4546473"/>
                </a:moveTo>
                <a:lnTo>
                  <a:pt x="10729341" y="4546473"/>
                </a:lnTo>
                <a:lnTo>
                  <a:pt x="10729341" y="0"/>
                </a:lnTo>
                <a:lnTo>
                  <a:pt x="0" y="0"/>
                </a:lnTo>
                <a:lnTo>
                  <a:pt x="0" y="454647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81743" y="6368796"/>
            <a:ext cx="2810510" cy="210820"/>
          </a:xfrm>
          <a:custGeom>
            <a:avLst/>
            <a:gdLst/>
            <a:ahLst/>
            <a:cxnLst/>
            <a:rect l="l" t="t" r="r" b="b"/>
            <a:pathLst>
              <a:path w="2810509" h="210820">
                <a:moveTo>
                  <a:pt x="0" y="210311"/>
                </a:moveTo>
                <a:lnTo>
                  <a:pt x="2810255" y="210311"/>
                </a:lnTo>
                <a:lnTo>
                  <a:pt x="2810255" y="0"/>
                </a:lnTo>
                <a:lnTo>
                  <a:pt x="0" y="0"/>
                </a:lnTo>
                <a:lnTo>
                  <a:pt x="0" y="210311"/>
                </a:lnTo>
                <a:close/>
              </a:path>
            </a:pathLst>
          </a:custGeom>
          <a:solidFill>
            <a:srgbClr val="FFC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17633" y="6356689"/>
            <a:ext cx="2097405" cy="45847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微软雅黑"/>
                <a:cs typeface="微软雅黑"/>
              </a:rPr>
              <a:t>【图片来自</a:t>
            </a:r>
            <a:r>
              <a:rPr dirty="0" sz="1200" spc="-5">
                <a:latin typeface="微软雅黑"/>
                <a:cs typeface="微软雅黑"/>
              </a:rPr>
              <a:t>P</a:t>
            </a:r>
            <a:r>
              <a:rPr dirty="0" sz="1200">
                <a:latin typeface="微软雅黑"/>
                <a:cs typeface="微软雅黑"/>
              </a:rPr>
              <a:t>M搞事</a:t>
            </a:r>
            <a:r>
              <a:rPr dirty="0" sz="1200" spc="-5">
                <a:latin typeface="微软雅黑"/>
                <a:cs typeface="微软雅黑"/>
              </a:rPr>
              <a:t>情</a:t>
            </a:r>
            <a:r>
              <a:rPr dirty="0" sz="1200">
                <a:latin typeface="微软雅黑"/>
                <a:cs typeface="微软雅黑"/>
              </a:rPr>
              <a:t>公众号】</a:t>
            </a:r>
            <a:endParaRPr sz="1200">
              <a:latin typeface="微软雅黑"/>
              <a:cs typeface="微软雅黑"/>
            </a:endParaRPr>
          </a:p>
          <a:p>
            <a:pPr algn="r" marR="142875">
              <a:lnSpc>
                <a:spcPct val="100000"/>
              </a:lnSpc>
              <a:spcBef>
                <a:spcPts val="440"/>
              </a:spcBef>
            </a:pPr>
            <a:fld id="{81D60167-4931-47E6-BA6A-407CBD079E47}" type="slidenum"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36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064" y="6616617"/>
            <a:ext cx="73342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250" spc="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阶段成</a:t>
            </a:r>
            <a:r>
              <a:rPr dirty="0" sz="2400" b="0">
                <a:latin typeface="微软雅黑"/>
                <a:cs typeface="微软雅黑"/>
              </a:rPr>
              <a:t>果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2845" y="2903982"/>
            <a:ext cx="1403985" cy="1196340"/>
          </a:xfrm>
          <a:custGeom>
            <a:avLst/>
            <a:gdLst/>
            <a:ahLst/>
            <a:cxnLst/>
            <a:rect l="l" t="t" r="r" b="b"/>
            <a:pathLst>
              <a:path w="1403985" h="1196339">
                <a:moveTo>
                  <a:pt x="0" y="598169"/>
                </a:moveTo>
                <a:lnTo>
                  <a:pt x="299085" y="0"/>
                </a:lnTo>
                <a:lnTo>
                  <a:pt x="1104519" y="0"/>
                </a:lnTo>
                <a:lnTo>
                  <a:pt x="1403604" y="598169"/>
                </a:lnTo>
                <a:lnTo>
                  <a:pt x="1104519" y="1196339"/>
                </a:lnTo>
                <a:lnTo>
                  <a:pt x="299085" y="1196339"/>
                </a:lnTo>
                <a:lnTo>
                  <a:pt x="0" y="598169"/>
                </a:lnTo>
                <a:close/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8324" y="3243072"/>
            <a:ext cx="609600" cy="516890"/>
          </a:xfrm>
          <a:custGeom>
            <a:avLst/>
            <a:gdLst/>
            <a:ahLst/>
            <a:cxnLst/>
            <a:rect l="l" t="t" r="r" b="b"/>
            <a:pathLst>
              <a:path w="609600" h="516889">
                <a:moveTo>
                  <a:pt x="24536" y="0"/>
                </a:moveTo>
                <a:lnTo>
                  <a:pt x="6921" y="0"/>
                </a:lnTo>
                <a:lnTo>
                  <a:pt x="0" y="6857"/>
                </a:lnTo>
                <a:lnTo>
                  <a:pt x="0" y="509777"/>
                </a:lnTo>
                <a:lnTo>
                  <a:pt x="6921" y="516635"/>
                </a:lnTo>
                <a:lnTo>
                  <a:pt x="17068" y="516635"/>
                </a:lnTo>
                <a:lnTo>
                  <a:pt x="19100" y="516381"/>
                </a:lnTo>
                <a:lnTo>
                  <a:pt x="602614" y="516381"/>
                </a:lnTo>
                <a:lnTo>
                  <a:pt x="609600" y="509523"/>
                </a:lnTo>
                <a:lnTo>
                  <a:pt x="609600" y="491870"/>
                </a:lnTo>
                <a:lnTo>
                  <a:pt x="602614" y="485013"/>
                </a:lnTo>
                <a:lnTo>
                  <a:pt x="31407" y="485013"/>
                </a:lnTo>
                <a:lnTo>
                  <a:pt x="31407" y="6857"/>
                </a:lnTo>
                <a:lnTo>
                  <a:pt x="24536" y="0"/>
                </a:lnTo>
                <a:close/>
              </a:path>
              <a:path w="609600" h="516889">
                <a:moveTo>
                  <a:pt x="259206" y="191515"/>
                </a:moveTo>
                <a:lnTo>
                  <a:pt x="214075" y="210073"/>
                </a:lnTo>
                <a:lnTo>
                  <a:pt x="166077" y="255015"/>
                </a:lnTo>
                <a:lnTo>
                  <a:pt x="140426" y="284726"/>
                </a:lnTo>
                <a:lnTo>
                  <a:pt x="104029" y="329668"/>
                </a:lnTo>
                <a:lnTo>
                  <a:pt x="94175" y="350002"/>
                </a:lnTo>
                <a:lnTo>
                  <a:pt x="99721" y="359902"/>
                </a:lnTo>
                <a:lnTo>
                  <a:pt x="110261" y="363968"/>
                </a:lnTo>
                <a:lnTo>
                  <a:pt x="120916" y="359663"/>
                </a:lnTo>
                <a:lnTo>
                  <a:pt x="128370" y="350847"/>
                </a:lnTo>
                <a:lnTo>
                  <a:pt x="160670" y="310959"/>
                </a:lnTo>
                <a:lnTo>
                  <a:pt x="182486" y="284606"/>
                </a:lnTo>
                <a:lnTo>
                  <a:pt x="203266" y="261649"/>
                </a:lnTo>
                <a:lnTo>
                  <a:pt x="224280" y="242204"/>
                </a:lnTo>
                <a:lnTo>
                  <a:pt x="243577" y="228689"/>
                </a:lnTo>
                <a:lnTo>
                  <a:pt x="259206" y="223519"/>
                </a:lnTo>
                <a:lnTo>
                  <a:pt x="314628" y="223519"/>
                </a:lnTo>
                <a:lnTo>
                  <a:pt x="293094" y="202787"/>
                </a:lnTo>
                <a:lnTo>
                  <a:pt x="259206" y="191515"/>
                </a:lnTo>
                <a:close/>
              </a:path>
              <a:path w="609600" h="516889">
                <a:moveTo>
                  <a:pt x="314628" y="223519"/>
                </a:moveTo>
                <a:lnTo>
                  <a:pt x="259206" y="223519"/>
                </a:lnTo>
                <a:lnTo>
                  <a:pt x="282838" y="234630"/>
                </a:lnTo>
                <a:lnTo>
                  <a:pt x="305577" y="259445"/>
                </a:lnTo>
                <a:lnTo>
                  <a:pt x="330055" y="284331"/>
                </a:lnTo>
                <a:lnTo>
                  <a:pt x="358901" y="295655"/>
                </a:lnTo>
                <a:lnTo>
                  <a:pt x="387602" y="288236"/>
                </a:lnTo>
                <a:lnTo>
                  <a:pt x="414289" y="268589"/>
                </a:lnTo>
                <a:lnTo>
                  <a:pt x="418754" y="263651"/>
                </a:lnTo>
                <a:lnTo>
                  <a:pt x="360298" y="263651"/>
                </a:lnTo>
                <a:lnTo>
                  <a:pt x="340056" y="252380"/>
                </a:lnTo>
                <a:lnTo>
                  <a:pt x="318849" y="227584"/>
                </a:lnTo>
                <a:lnTo>
                  <a:pt x="314628" y="223519"/>
                </a:lnTo>
                <a:close/>
              </a:path>
              <a:path w="609600" h="516889">
                <a:moveTo>
                  <a:pt x="528192" y="47625"/>
                </a:moveTo>
                <a:lnTo>
                  <a:pt x="524891" y="47625"/>
                </a:lnTo>
                <a:lnTo>
                  <a:pt x="521969" y="48260"/>
                </a:lnTo>
                <a:lnTo>
                  <a:pt x="519175" y="49402"/>
                </a:lnTo>
                <a:lnTo>
                  <a:pt x="422401" y="84074"/>
                </a:lnTo>
                <a:lnTo>
                  <a:pt x="482981" y="119252"/>
                </a:lnTo>
                <a:lnTo>
                  <a:pt x="476460" y="129752"/>
                </a:lnTo>
                <a:lnTo>
                  <a:pt x="468344" y="142954"/>
                </a:lnTo>
                <a:lnTo>
                  <a:pt x="443991" y="180848"/>
                </a:lnTo>
                <a:lnTo>
                  <a:pt x="399764" y="237918"/>
                </a:lnTo>
                <a:lnTo>
                  <a:pt x="360298" y="263651"/>
                </a:lnTo>
                <a:lnTo>
                  <a:pt x="418754" y="263651"/>
                </a:lnTo>
                <a:lnTo>
                  <a:pt x="464057" y="208279"/>
                </a:lnTo>
                <a:lnTo>
                  <a:pt x="491363" y="166068"/>
                </a:lnTo>
                <a:lnTo>
                  <a:pt x="508762" y="134238"/>
                </a:lnTo>
                <a:lnTo>
                  <a:pt x="563910" y="134238"/>
                </a:lnTo>
                <a:lnTo>
                  <a:pt x="552450" y="68199"/>
                </a:lnTo>
                <a:lnTo>
                  <a:pt x="549570" y="60055"/>
                </a:lnTo>
                <a:lnTo>
                  <a:pt x="544179" y="53530"/>
                </a:lnTo>
                <a:lnTo>
                  <a:pt x="536858" y="49196"/>
                </a:lnTo>
                <a:lnTo>
                  <a:pt x="528192" y="47625"/>
                </a:lnTo>
                <a:close/>
              </a:path>
              <a:path w="609600" h="516889">
                <a:moveTo>
                  <a:pt x="563910" y="134238"/>
                </a:moveTo>
                <a:lnTo>
                  <a:pt x="508762" y="134238"/>
                </a:lnTo>
                <a:lnTo>
                  <a:pt x="570102" y="169925"/>
                </a:lnTo>
                <a:lnTo>
                  <a:pt x="563910" y="134238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56047" y="2967227"/>
            <a:ext cx="541020" cy="448309"/>
          </a:xfrm>
          <a:custGeom>
            <a:avLst/>
            <a:gdLst/>
            <a:ahLst/>
            <a:cxnLst/>
            <a:rect l="l" t="t" r="r" b="b"/>
            <a:pathLst>
              <a:path w="541020" h="448310">
                <a:moveTo>
                  <a:pt x="534162" y="0"/>
                </a:moveTo>
                <a:lnTo>
                  <a:pt x="512952" y="17145"/>
                </a:lnTo>
                <a:lnTo>
                  <a:pt x="519811" y="26670"/>
                </a:lnTo>
                <a:lnTo>
                  <a:pt x="541019" y="8255"/>
                </a:lnTo>
                <a:lnTo>
                  <a:pt x="534162" y="0"/>
                </a:lnTo>
                <a:close/>
              </a:path>
              <a:path w="541020" h="448310">
                <a:moveTo>
                  <a:pt x="491616" y="35687"/>
                </a:moveTo>
                <a:lnTo>
                  <a:pt x="469646" y="52705"/>
                </a:lnTo>
                <a:lnTo>
                  <a:pt x="477265" y="60960"/>
                </a:lnTo>
                <a:lnTo>
                  <a:pt x="498475" y="43814"/>
                </a:lnTo>
                <a:lnTo>
                  <a:pt x="491616" y="35687"/>
                </a:lnTo>
                <a:close/>
              </a:path>
              <a:path w="541020" h="448310">
                <a:moveTo>
                  <a:pt x="448437" y="69850"/>
                </a:moveTo>
                <a:lnTo>
                  <a:pt x="427227" y="88392"/>
                </a:lnTo>
                <a:lnTo>
                  <a:pt x="434086" y="96647"/>
                </a:lnTo>
                <a:lnTo>
                  <a:pt x="455929" y="79501"/>
                </a:lnTo>
                <a:lnTo>
                  <a:pt x="448437" y="69850"/>
                </a:lnTo>
                <a:close/>
              </a:path>
              <a:path w="541020" h="448310">
                <a:moveTo>
                  <a:pt x="405891" y="104775"/>
                </a:moveTo>
                <a:lnTo>
                  <a:pt x="384682" y="123317"/>
                </a:lnTo>
                <a:lnTo>
                  <a:pt x="391540" y="132207"/>
                </a:lnTo>
                <a:lnTo>
                  <a:pt x="412750" y="113664"/>
                </a:lnTo>
                <a:lnTo>
                  <a:pt x="405891" y="104775"/>
                </a:lnTo>
                <a:close/>
              </a:path>
              <a:path w="541020" h="448310">
                <a:moveTo>
                  <a:pt x="363474" y="140462"/>
                </a:moveTo>
                <a:lnTo>
                  <a:pt x="341502" y="157607"/>
                </a:lnTo>
                <a:lnTo>
                  <a:pt x="348996" y="166497"/>
                </a:lnTo>
                <a:lnTo>
                  <a:pt x="370331" y="149351"/>
                </a:lnTo>
                <a:lnTo>
                  <a:pt x="363474" y="140462"/>
                </a:lnTo>
                <a:close/>
              </a:path>
              <a:path w="541020" h="448310">
                <a:moveTo>
                  <a:pt x="320166" y="176022"/>
                </a:moveTo>
                <a:lnTo>
                  <a:pt x="298957" y="193167"/>
                </a:lnTo>
                <a:lnTo>
                  <a:pt x="305815" y="202057"/>
                </a:lnTo>
                <a:lnTo>
                  <a:pt x="327787" y="185038"/>
                </a:lnTo>
                <a:lnTo>
                  <a:pt x="320166" y="176022"/>
                </a:lnTo>
                <a:close/>
              </a:path>
              <a:path w="541020" h="448310">
                <a:moveTo>
                  <a:pt x="277749" y="210312"/>
                </a:moveTo>
                <a:lnTo>
                  <a:pt x="256412" y="228854"/>
                </a:lnTo>
                <a:lnTo>
                  <a:pt x="263271" y="236982"/>
                </a:lnTo>
                <a:lnTo>
                  <a:pt x="284606" y="220599"/>
                </a:lnTo>
                <a:lnTo>
                  <a:pt x="277749" y="210312"/>
                </a:lnTo>
                <a:close/>
              </a:path>
              <a:path w="541020" h="448310">
                <a:moveTo>
                  <a:pt x="235203" y="245999"/>
                </a:moveTo>
                <a:lnTo>
                  <a:pt x="213232" y="264413"/>
                </a:lnTo>
                <a:lnTo>
                  <a:pt x="220852" y="272669"/>
                </a:lnTo>
                <a:lnTo>
                  <a:pt x="242062" y="254126"/>
                </a:lnTo>
                <a:lnTo>
                  <a:pt x="235203" y="245999"/>
                </a:lnTo>
                <a:close/>
              </a:path>
              <a:path w="541020" h="448310">
                <a:moveTo>
                  <a:pt x="192024" y="281559"/>
                </a:moveTo>
                <a:lnTo>
                  <a:pt x="170687" y="298704"/>
                </a:lnTo>
                <a:lnTo>
                  <a:pt x="177546" y="306959"/>
                </a:lnTo>
                <a:lnTo>
                  <a:pt x="199516" y="289813"/>
                </a:lnTo>
                <a:lnTo>
                  <a:pt x="192024" y="281559"/>
                </a:lnTo>
                <a:close/>
              </a:path>
              <a:path w="541020" h="448310">
                <a:moveTo>
                  <a:pt x="149478" y="317246"/>
                </a:moveTo>
                <a:lnTo>
                  <a:pt x="128269" y="334391"/>
                </a:lnTo>
                <a:lnTo>
                  <a:pt x="135127" y="342519"/>
                </a:lnTo>
                <a:lnTo>
                  <a:pt x="156337" y="325374"/>
                </a:lnTo>
                <a:lnTo>
                  <a:pt x="149478" y="317246"/>
                </a:lnTo>
                <a:close/>
              </a:path>
              <a:path w="541020" h="448310">
                <a:moveTo>
                  <a:pt x="106934" y="351409"/>
                </a:moveTo>
                <a:lnTo>
                  <a:pt x="85089" y="369316"/>
                </a:lnTo>
                <a:lnTo>
                  <a:pt x="92582" y="378206"/>
                </a:lnTo>
                <a:lnTo>
                  <a:pt x="113791" y="361061"/>
                </a:lnTo>
                <a:lnTo>
                  <a:pt x="106934" y="351409"/>
                </a:lnTo>
                <a:close/>
              </a:path>
              <a:path w="541020" h="448310">
                <a:moveTo>
                  <a:pt x="63753" y="386334"/>
                </a:moveTo>
                <a:lnTo>
                  <a:pt x="42544" y="403479"/>
                </a:lnTo>
                <a:lnTo>
                  <a:pt x="49402" y="413766"/>
                </a:lnTo>
                <a:lnTo>
                  <a:pt x="71374" y="395350"/>
                </a:lnTo>
                <a:lnTo>
                  <a:pt x="63753" y="386334"/>
                </a:lnTo>
                <a:close/>
              </a:path>
              <a:path w="541020" h="448310">
                <a:moveTo>
                  <a:pt x="21209" y="422021"/>
                </a:moveTo>
                <a:lnTo>
                  <a:pt x="0" y="439166"/>
                </a:lnTo>
                <a:lnTo>
                  <a:pt x="6857" y="448056"/>
                </a:lnTo>
                <a:lnTo>
                  <a:pt x="28066" y="430911"/>
                </a:lnTo>
                <a:lnTo>
                  <a:pt x="21209" y="4220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47003" y="2688335"/>
            <a:ext cx="515620" cy="419100"/>
          </a:xfrm>
          <a:custGeom>
            <a:avLst/>
            <a:gdLst/>
            <a:ahLst/>
            <a:cxnLst/>
            <a:rect l="l" t="t" r="r" b="b"/>
            <a:pathLst>
              <a:path w="515620" h="419100">
                <a:moveTo>
                  <a:pt x="508254" y="0"/>
                </a:moveTo>
                <a:lnTo>
                  <a:pt x="484886" y="18541"/>
                </a:lnTo>
                <a:lnTo>
                  <a:pt x="492506" y="26797"/>
                </a:lnTo>
                <a:lnTo>
                  <a:pt x="515112" y="10287"/>
                </a:lnTo>
                <a:lnTo>
                  <a:pt x="508254" y="0"/>
                </a:lnTo>
                <a:close/>
              </a:path>
              <a:path w="515620" h="419100">
                <a:moveTo>
                  <a:pt x="463550" y="35687"/>
                </a:moveTo>
                <a:lnTo>
                  <a:pt x="440944" y="54228"/>
                </a:lnTo>
                <a:lnTo>
                  <a:pt x="447801" y="62484"/>
                </a:lnTo>
                <a:lnTo>
                  <a:pt x="471170" y="45338"/>
                </a:lnTo>
                <a:lnTo>
                  <a:pt x="463550" y="35687"/>
                </a:lnTo>
                <a:close/>
              </a:path>
              <a:path w="515620" h="419100">
                <a:moveTo>
                  <a:pt x="419608" y="71500"/>
                </a:moveTo>
                <a:lnTo>
                  <a:pt x="397001" y="90042"/>
                </a:lnTo>
                <a:lnTo>
                  <a:pt x="403860" y="98298"/>
                </a:lnTo>
                <a:lnTo>
                  <a:pt x="426466" y="81025"/>
                </a:lnTo>
                <a:lnTo>
                  <a:pt x="419608" y="71500"/>
                </a:lnTo>
                <a:close/>
              </a:path>
              <a:path w="515620" h="419100">
                <a:moveTo>
                  <a:pt x="375031" y="107187"/>
                </a:moveTo>
                <a:lnTo>
                  <a:pt x="353695" y="125729"/>
                </a:lnTo>
                <a:lnTo>
                  <a:pt x="361315" y="133985"/>
                </a:lnTo>
                <a:lnTo>
                  <a:pt x="382524" y="116839"/>
                </a:lnTo>
                <a:lnTo>
                  <a:pt x="375031" y="107187"/>
                </a:lnTo>
                <a:close/>
              </a:path>
              <a:path w="515620" h="419100">
                <a:moveTo>
                  <a:pt x="331088" y="142875"/>
                </a:moveTo>
                <a:lnTo>
                  <a:pt x="309753" y="161416"/>
                </a:lnTo>
                <a:lnTo>
                  <a:pt x="316611" y="169672"/>
                </a:lnTo>
                <a:lnTo>
                  <a:pt x="337947" y="152526"/>
                </a:lnTo>
                <a:lnTo>
                  <a:pt x="331088" y="142875"/>
                </a:lnTo>
                <a:close/>
              </a:path>
              <a:path w="515620" h="419100">
                <a:moveTo>
                  <a:pt x="287147" y="178688"/>
                </a:moveTo>
                <a:lnTo>
                  <a:pt x="265049" y="196468"/>
                </a:lnTo>
                <a:lnTo>
                  <a:pt x="272669" y="205486"/>
                </a:lnTo>
                <a:lnTo>
                  <a:pt x="294005" y="188213"/>
                </a:lnTo>
                <a:lnTo>
                  <a:pt x="287147" y="178688"/>
                </a:lnTo>
                <a:close/>
              </a:path>
              <a:path w="515620" h="419100">
                <a:moveTo>
                  <a:pt x="242443" y="213613"/>
                </a:moveTo>
                <a:lnTo>
                  <a:pt x="221107" y="232283"/>
                </a:lnTo>
                <a:lnTo>
                  <a:pt x="227965" y="241173"/>
                </a:lnTo>
                <a:lnTo>
                  <a:pt x="250062" y="224027"/>
                </a:lnTo>
                <a:lnTo>
                  <a:pt x="242443" y="213613"/>
                </a:lnTo>
                <a:close/>
              </a:path>
              <a:path w="515620" h="419100">
                <a:moveTo>
                  <a:pt x="198500" y="250825"/>
                </a:moveTo>
                <a:lnTo>
                  <a:pt x="177165" y="267969"/>
                </a:lnTo>
                <a:lnTo>
                  <a:pt x="184023" y="276860"/>
                </a:lnTo>
                <a:lnTo>
                  <a:pt x="205359" y="259714"/>
                </a:lnTo>
                <a:lnTo>
                  <a:pt x="198500" y="250825"/>
                </a:lnTo>
                <a:close/>
              </a:path>
              <a:path w="515620" h="419100">
                <a:moveTo>
                  <a:pt x="153797" y="286512"/>
                </a:moveTo>
                <a:lnTo>
                  <a:pt x="132587" y="303656"/>
                </a:lnTo>
                <a:lnTo>
                  <a:pt x="140081" y="312547"/>
                </a:lnTo>
                <a:lnTo>
                  <a:pt x="161417" y="295401"/>
                </a:lnTo>
                <a:lnTo>
                  <a:pt x="153797" y="286512"/>
                </a:lnTo>
                <a:close/>
              </a:path>
              <a:path w="515620" h="419100">
                <a:moveTo>
                  <a:pt x="109855" y="322199"/>
                </a:moveTo>
                <a:lnTo>
                  <a:pt x="88646" y="339343"/>
                </a:lnTo>
                <a:lnTo>
                  <a:pt x="95504" y="348361"/>
                </a:lnTo>
                <a:lnTo>
                  <a:pt x="116712" y="331215"/>
                </a:lnTo>
                <a:lnTo>
                  <a:pt x="109855" y="322199"/>
                </a:lnTo>
                <a:close/>
              </a:path>
              <a:path w="515620" h="419100">
                <a:moveTo>
                  <a:pt x="65912" y="358013"/>
                </a:moveTo>
                <a:lnTo>
                  <a:pt x="43942" y="375158"/>
                </a:lnTo>
                <a:lnTo>
                  <a:pt x="51562" y="383413"/>
                </a:lnTo>
                <a:lnTo>
                  <a:pt x="72771" y="366902"/>
                </a:lnTo>
                <a:lnTo>
                  <a:pt x="65912" y="358013"/>
                </a:lnTo>
                <a:close/>
              </a:path>
              <a:path w="515620" h="419100">
                <a:moveTo>
                  <a:pt x="21336" y="393700"/>
                </a:moveTo>
                <a:lnTo>
                  <a:pt x="0" y="410844"/>
                </a:lnTo>
                <a:lnTo>
                  <a:pt x="6858" y="419100"/>
                </a:lnTo>
                <a:lnTo>
                  <a:pt x="28829" y="401954"/>
                </a:lnTo>
                <a:lnTo>
                  <a:pt x="21336" y="393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53200" y="2295144"/>
            <a:ext cx="680085" cy="585470"/>
          </a:xfrm>
          <a:custGeom>
            <a:avLst/>
            <a:gdLst/>
            <a:ahLst/>
            <a:cxnLst/>
            <a:rect l="l" t="t" r="r" b="b"/>
            <a:pathLst>
              <a:path w="680084" h="585469">
                <a:moveTo>
                  <a:pt x="672846" y="0"/>
                </a:moveTo>
                <a:lnTo>
                  <a:pt x="651509" y="18541"/>
                </a:lnTo>
                <a:lnTo>
                  <a:pt x="658368" y="27558"/>
                </a:lnTo>
                <a:lnTo>
                  <a:pt x="679703" y="8889"/>
                </a:lnTo>
                <a:lnTo>
                  <a:pt x="672846" y="0"/>
                </a:lnTo>
                <a:close/>
              </a:path>
              <a:path w="680084" h="585469">
                <a:moveTo>
                  <a:pt x="629539" y="37083"/>
                </a:moveTo>
                <a:lnTo>
                  <a:pt x="608202" y="55752"/>
                </a:lnTo>
                <a:lnTo>
                  <a:pt x="615825" y="64642"/>
                </a:lnTo>
                <a:lnTo>
                  <a:pt x="637031" y="46100"/>
                </a:lnTo>
                <a:lnTo>
                  <a:pt x="629539" y="37083"/>
                </a:lnTo>
                <a:close/>
              </a:path>
              <a:path w="680084" h="585469">
                <a:moveTo>
                  <a:pt x="585597" y="74294"/>
                </a:moveTo>
                <a:lnTo>
                  <a:pt x="564263" y="92836"/>
                </a:lnTo>
                <a:lnTo>
                  <a:pt x="571119" y="101726"/>
                </a:lnTo>
                <a:lnTo>
                  <a:pt x="593851" y="83184"/>
                </a:lnTo>
                <a:lnTo>
                  <a:pt x="585597" y="74294"/>
                </a:lnTo>
                <a:close/>
              </a:path>
              <a:path w="680084" h="585469">
                <a:moveTo>
                  <a:pt x="542925" y="111378"/>
                </a:moveTo>
                <a:lnTo>
                  <a:pt x="520953" y="129920"/>
                </a:lnTo>
                <a:lnTo>
                  <a:pt x="528447" y="138937"/>
                </a:lnTo>
                <a:lnTo>
                  <a:pt x="549782" y="120395"/>
                </a:lnTo>
                <a:lnTo>
                  <a:pt x="542925" y="111378"/>
                </a:lnTo>
                <a:close/>
              </a:path>
              <a:path w="680084" h="585469">
                <a:moveTo>
                  <a:pt x="499618" y="148589"/>
                </a:moveTo>
                <a:lnTo>
                  <a:pt x="477011" y="167131"/>
                </a:lnTo>
                <a:lnTo>
                  <a:pt x="485901" y="175386"/>
                </a:lnTo>
                <a:lnTo>
                  <a:pt x="507238" y="156844"/>
                </a:lnTo>
                <a:lnTo>
                  <a:pt x="499618" y="148589"/>
                </a:lnTo>
                <a:close/>
              </a:path>
              <a:path w="680084" h="585469">
                <a:moveTo>
                  <a:pt x="455675" y="185673"/>
                </a:moveTo>
                <a:lnTo>
                  <a:pt x="434340" y="204215"/>
                </a:lnTo>
                <a:lnTo>
                  <a:pt x="441198" y="212470"/>
                </a:lnTo>
                <a:lnTo>
                  <a:pt x="462533" y="193928"/>
                </a:lnTo>
                <a:lnTo>
                  <a:pt x="455675" y="185673"/>
                </a:lnTo>
                <a:close/>
              </a:path>
              <a:path w="680084" h="585469">
                <a:moveTo>
                  <a:pt x="413003" y="222757"/>
                </a:moveTo>
                <a:lnTo>
                  <a:pt x="389635" y="241426"/>
                </a:lnTo>
                <a:lnTo>
                  <a:pt x="398652" y="249681"/>
                </a:lnTo>
                <a:lnTo>
                  <a:pt x="419861" y="231012"/>
                </a:lnTo>
                <a:lnTo>
                  <a:pt x="413003" y="222757"/>
                </a:lnTo>
                <a:close/>
              </a:path>
              <a:path w="680084" h="585469">
                <a:moveTo>
                  <a:pt x="368426" y="259968"/>
                </a:moveTo>
                <a:lnTo>
                  <a:pt x="347091" y="278510"/>
                </a:lnTo>
                <a:lnTo>
                  <a:pt x="353949" y="286765"/>
                </a:lnTo>
                <a:lnTo>
                  <a:pt x="375920" y="268223"/>
                </a:lnTo>
                <a:lnTo>
                  <a:pt x="368426" y="259968"/>
                </a:lnTo>
                <a:close/>
              </a:path>
              <a:path w="680084" h="585469">
                <a:moveTo>
                  <a:pt x="325754" y="297052"/>
                </a:moveTo>
                <a:lnTo>
                  <a:pt x="304419" y="315594"/>
                </a:lnTo>
                <a:lnTo>
                  <a:pt x="311276" y="323850"/>
                </a:lnTo>
                <a:lnTo>
                  <a:pt x="332613" y="305307"/>
                </a:lnTo>
                <a:lnTo>
                  <a:pt x="325754" y="297052"/>
                </a:lnTo>
                <a:close/>
              </a:path>
              <a:path w="680084" h="585469">
                <a:moveTo>
                  <a:pt x="281050" y="334263"/>
                </a:moveTo>
                <a:lnTo>
                  <a:pt x="259842" y="352805"/>
                </a:lnTo>
                <a:lnTo>
                  <a:pt x="267334" y="361060"/>
                </a:lnTo>
                <a:lnTo>
                  <a:pt x="290068" y="342518"/>
                </a:lnTo>
                <a:lnTo>
                  <a:pt x="281050" y="334263"/>
                </a:lnTo>
                <a:close/>
              </a:path>
              <a:path w="680084" h="585469">
                <a:moveTo>
                  <a:pt x="238505" y="371347"/>
                </a:moveTo>
                <a:lnTo>
                  <a:pt x="217170" y="389889"/>
                </a:lnTo>
                <a:lnTo>
                  <a:pt x="224027" y="398144"/>
                </a:lnTo>
                <a:lnTo>
                  <a:pt x="245364" y="379602"/>
                </a:lnTo>
                <a:lnTo>
                  <a:pt x="238505" y="371347"/>
                </a:lnTo>
                <a:close/>
              </a:path>
              <a:path w="680084" h="585469">
                <a:moveTo>
                  <a:pt x="194436" y="408431"/>
                </a:moveTo>
                <a:lnTo>
                  <a:pt x="172466" y="427100"/>
                </a:lnTo>
                <a:lnTo>
                  <a:pt x="180085" y="435355"/>
                </a:lnTo>
                <a:lnTo>
                  <a:pt x="202692" y="416686"/>
                </a:lnTo>
                <a:lnTo>
                  <a:pt x="194436" y="408431"/>
                </a:lnTo>
                <a:close/>
              </a:path>
              <a:path w="680084" h="585469">
                <a:moveTo>
                  <a:pt x="151256" y="445642"/>
                </a:moveTo>
                <a:lnTo>
                  <a:pt x="129921" y="464184"/>
                </a:lnTo>
                <a:lnTo>
                  <a:pt x="137414" y="472439"/>
                </a:lnTo>
                <a:lnTo>
                  <a:pt x="158750" y="453897"/>
                </a:lnTo>
                <a:lnTo>
                  <a:pt x="151256" y="445642"/>
                </a:lnTo>
                <a:close/>
              </a:path>
              <a:path w="680084" h="585469">
                <a:moveTo>
                  <a:pt x="108584" y="482726"/>
                </a:moveTo>
                <a:lnTo>
                  <a:pt x="85851" y="501268"/>
                </a:lnTo>
                <a:lnTo>
                  <a:pt x="94106" y="509523"/>
                </a:lnTo>
                <a:lnTo>
                  <a:pt x="115443" y="490981"/>
                </a:lnTo>
                <a:lnTo>
                  <a:pt x="108584" y="482726"/>
                </a:lnTo>
                <a:close/>
              </a:path>
              <a:path w="680084" h="585469">
                <a:moveTo>
                  <a:pt x="64643" y="519938"/>
                </a:moveTo>
                <a:lnTo>
                  <a:pt x="42672" y="538479"/>
                </a:lnTo>
                <a:lnTo>
                  <a:pt x="50165" y="546734"/>
                </a:lnTo>
                <a:lnTo>
                  <a:pt x="71500" y="528192"/>
                </a:lnTo>
                <a:lnTo>
                  <a:pt x="64643" y="519938"/>
                </a:lnTo>
                <a:close/>
              </a:path>
              <a:path w="680084" h="585469">
                <a:moveTo>
                  <a:pt x="21335" y="557021"/>
                </a:moveTo>
                <a:lnTo>
                  <a:pt x="0" y="575563"/>
                </a:lnTo>
                <a:lnTo>
                  <a:pt x="6857" y="585215"/>
                </a:lnTo>
                <a:lnTo>
                  <a:pt x="28828" y="566673"/>
                </a:lnTo>
                <a:lnTo>
                  <a:pt x="21335" y="5570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40808" y="2610611"/>
            <a:ext cx="2322830" cy="1489075"/>
          </a:xfrm>
          <a:custGeom>
            <a:avLst/>
            <a:gdLst/>
            <a:ahLst/>
            <a:cxnLst/>
            <a:rect l="l" t="t" r="r" b="b"/>
            <a:pathLst>
              <a:path w="2322829" h="1489075">
                <a:moveTo>
                  <a:pt x="669036" y="748284"/>
                </a:moveTo>
                <a:lnTo>
                  <a:pt x="0" y="1322196"/>
                </a:lnTo>
                <a:lnTo>
                  <a:pt x="2793" y="1488948"/>
                </a:lnTo>
                <a:lnTo>
                  <a:pt x="2322575" y="1488948"/>
                </a:lnTo>
                <a:lnTo>
                  <a:pt x="2322575" y="900684"/>
                </a:lnTo>
                <a:lnTo>
                  <a:pt x="818133" y="900684"/>
                </a:lnTo>
                <a:lnTo>
                  <a:pt x="669036" y="748284"/>
                </a:lnTo>
                <a:close/>
              </a:path>
              <a:path w="2322829" h="1489075">
                <a:moveTo>
                  <a:pt x="1347851" y="467487"/>
                </a:moveTo>
                <a:lnTo>
                  <a:pt x="818133" y="900684"/>
                </a:lnTo>
                <a:lnTo>
                  <a:pt x="2322575" y="900684"/>
                </a:lnTo>
                <a:lnTo>
                  <a:pt x="2322575" y="641223"/>
                </a:lnTo>
                <a:lnTo>
                  <a:pt x="1557274" y="641223"/>
                </a:lnTo>
                <a:lnTo>
                  <a:pt x="1347851" y="467487"/>
                </a:lnTo>
                <a:close/>
              </a:path>
              <a:path w="2322829" h="1489075">
                <a:moveTo>
                  <a:pt x="2322575" y="0"/>
                </a:moveTo>
                <a:lnTo>
                  <a:pt x="1557274" y="641223"/>
                </a:lnTo>
                <a:lnTo>
                  <a:pt x="2322575" y="641223"/>
                </a:lnTo>
                <a:lnTo>
                  <a:pt x="2322575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46903" y="2819400"/>
            <a:ext cx="2272665" cy="1280160"/>
          </a:xfrm>
          <a:custGeom>
            <a:avLst/>
            <a:gdLst/>
            <a:ahLst/>
            <a:cxnLst/>
            <a:rect l="l" t="t" r="r" b="b"/>
            <a:pathLst>
              <a:path w="2272665" h="1280160">
                <a:moveTo>
                  <a:pt x="647065" y="728726"/>
                </a:moveTo>
                <a:lnTo>
                  <a:pt x="0" y="1280160"/>
                </a:lnTo>
                <a:lnTo>
                  <a:pt x="173100" y="1280160"/>
                </a:lnTo>
                <a:lnTo>
                  <a:pt x="645033" y="870838"/>
                </a:lnTo>
                <a:lnTo>
                  <a:pt x="964795" y="870838"/>
                </a:lnTo>
                <a:lnTo>
                  <a:pt x="971592" y="865377"/>
                </a:lnTo>
                <a:lnTo>
                  <a:pt x="796798" y="865377"/>
                </a:lnTo>
                <a:lnTo>
                  <a:pt x="647065" y="728726"/>
                </a:lnTo>
                <a:close/>
              </a:path>
              <a:path w="2272665" h="1280160">
                <a:moveTo>
                  <a:pt x="964795" y="870838"/>
                </a:moveTo>
                <a:lnTo>
                  <a:pt x="645033" y="870838"/>
                </a:lnTo>
                <a:lnTo>
                  <a:pt x="798195" y="1004697"/>
                </a:lnTo>
                <a:lnTo>
                  <a:pt x="964795" y="870838"/>
                </a:lnTo>
                <a:close/>
              </a:path>
              <a:path w="2272665" h="1280160">
                <a:moveTo>
                  <a:pt x="1338834" y="420370"/>
                </a:moveTo>
                <a:lnTo>
                  <a:pt x="796798" y="865377"/>
                </a:lnTo>
                <a:lnTo>
                  <a:pt x="971592" y="865377"/>
                </a:lnTo>
                <a:lnTo>
                  <a:pt x="1333246" y="574801"/>
                </a:lnTo>
                <a:lnTo>
                  <a:pt x="1527456" y="574801"/>
                </a:lnTo>
                <a:lnTo>
                  <a:pt x="1338834" y="420370"/>
                </a:lnTo>
                <a:close/>
              </a:path>
              <a:path w="2272665" h="1280160">
                <a:moveTo>
                  <a:pt x="1527456" y="574801"/>
                </a:moveTo>
                <a:lnTo>
                  <a:pt x="1333246" y="574801"/>
                </a:lnTo>
                <a:lnTo>
                  <a:pt x="1567561" y="758189"/>
                </a:lnTo>
                <a:lnTo>
                  <a:pt x="1750129" y="591312"/>
                </a:lnTo>
                <a:lnTo>
                  <a:pt x="1547622" y="591312"/>
                </a:lnTo>
                <a:lnTo>
                  <a:pt x="1527456" y="574801"/>
                </a:lnTo>
                <a:close/>
              </a:path>
              <a:path w="2272665" h="1280160">
                <a:moveTo>
                  <a:pt x="2272284" y="0"/>
                </a:moveTo>
                <a:lnTo>
                  <a:pt x="2029841" y="38480"/>
                </a:lnTo>
                <a:lnTo>
                  <a:pt x="2098548" y="99567"/>
                </a:lnTo>
                <a:lnTo>
                  <a:pt x="1547622" y="591312"/>
                </a:lnTo>
                <a:lnTo>
                  <a:pt x="1750129" y="591312"/>
                </a:lnTo>
                <a:lnTo>
                  <a:pt x="2192654" y="186816"/>
                </a:lnTo>
                <a:lnTo>
                  <a:pt x="2271273" y="186816"/>
                </a:lnTo>
                <a:lnTo>
                  <a:pt x="2272284" y="0"/>
                </a:lnTo>
                <a:close/>
              </a:path>
              <a:path w="2272665" h="1280160">
                <a:moveTo>
                  <a:pt x="2271273" y="186816"/>
                </a:moveTo>
                <a:lnTo>
                  <a:pt x="2192654" y="186816"/>
                </a:lnTo>
                <a:lnTo>
                  <a:pt x="2270887" y="258190"/>
                </a:lnTo>
                <a:lnTo>
                  <a:pt x="2271273" y="186816"/>
                </a:lnTo>
                <a:close/>
              </a:path>
            </a:pathLst>
          </a:custGeom>
          <a:solidFill>
            <a:srgbClr val="EA36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10756" y="1898904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09" h="334010">
                <a:moveTo>
                  <a:pt x="166877" y="0"/>
                </a:moveTo>
                <a:lnTo>
                  <a:pt x="122810" y="5923"/>
                </a:lnTo>
                <a:lnTo>
                  <a:pt x="83029" y="22662"/>
                </a:lnTo>
                <a:lnTo>
                  <a:pt x="49196" y="48672"/>
                </a:lnTo>
                <a:lnTo>
                  <a:pt x="22972" y="82408"/>
                </a:lnTo>
                <a:lnTo>
                  <a:pt x="6020" y="122325"/>
                </a:lnTo>
                <a:lnTo>
                  <a:pt x="0" y="166878"/>
                </a:lnTo>
                <a:lnTo>
                  <a:pt x="3343" y="199145"/>
                </a:lnTo>
                <a:lnTo>
                  <a:pt x="27700" y="256728"/>
                </a:lnTo>
                <a:lnTo>
                  <a:pt x="71795" y="303055"/>
                </a:lnTo>
                <a:lnTo>
                  <a:pt x="132484" y="330126"/>
                </a:lnTo>
                <a:lnTo>
                  <a:pt x="166877" y="333756"/>
                </a:lnTo>
                <a:lnTo>
                  <a:pt x="211430" y="327735"/>
                </a:lnTo>
                <a:lnTo>
                  <a:pt x="251347" y="310783"/>
                </a:lnTo>
                <a:lnTo>
                  <a:pt x="285083" y="284559"/>
                </a:lnTo>
                <a:lnTo>
                  <a:pt x="311093" y="250726"/>
                </a:lnTo>
                <a:lnTo>
                  <a:pt x="327832" y="210945"/>
                </a:lnTo>
                <a:lnTo>
                  <a:pt x="333755" y="166878"/>
                </a:lnTo>
                <a:lnTo>
                  <a:pt x="329864" y="130430"/>
                </a:lnTo>
                <a:lnTo>
                  <a:pt x="300698" y="66633"/>
                </a:lnTo>
                <a:lnTo>
                  <a:pt x="253531" y="24110"/>
                </a:lnTo>
                <a:lnTo>
                  <a:pt x="198080" y="2861"/>
                </a:lnTo>
                <a:lnTo>
                  <a:pt x="166877" y="0"/>
                </a:lnTo>
                <a:close/>
              </a:path>
            </a:pathLst>
          </a:custGeom>
          <a:solidFill>
            <a:srgbClr val="FD90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0" y="1940051"/>
            <a:ext cx="287020" cy="292735"/>
          </a:xfrm>
          <a:custGeom>
            <a:avLst/>
            <a:gdLst/>
            <a:ahLst/>
            <a:cxnLst/>
            <a:rect l="l" t="t" r="r" b="b"/>
            <a:pathLst>
              <a:path w="287020" h="292735">
                <a:moveTo>
                  <a:pt x="229489" y="0"/>
                </a:moveTo>
                <a:lnTo>
                  <a:pt x="18542" y="219837"/>
                </a:lnTo>
                <a:lnTo>
                  <a:pt x="0" y="239775"/>
                </a:lnTo>
                <a:lnTo>
                  <a:pt x="24731" y="261907"/>
                </a:lnTo>
                <a:lnTo>
                  <a:pt x="53451" y="278526"/>
                </a:lnTo>
                <a:lnTo>
                  <a:pt x="85386" y="288978"/>
                </a:lnTo>
                <a:lnTo>
                  <a:pt x="119763" y="292608"/>
                </a:lnTo>
                <a:lnTo>
                  <a:pt x="164261" y="286578"/>
                </a:lnTo>
                <a:lnTo>
                  <a:pt x="204141" y="269602"/>
                </a:lnTo>
                <a:lnTo>
                  <a:pt x="237855" y="243347"/>
                </a:lnTo>
                <a:lnTo>
                  <a:pt x="263854" y="209484"/>
                </a:lnTo>
                <a:lnTo>
                  <a:pt x="280589" y="169679"/>
                </a:lnTo>
                <a:lnTo>
                  <a:pt x="286511" y="125602"/>
                </a:lnTo>
                <a:lnTo>
                  <a:pt x="282620" y="89136"/>
                </a:lnTo>
                <a:lnTo>
                  <a:pt x="271383" y="55324"/>
                </a:lnTo>
                <a:lnTo>
                  <a:pt x="253454" y="25251"/>
                </a:lnTo>
                <a:lnTo>
                  <a:pt x="229489" y="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22947" y="1909572"/>
            <a:ext cx="312420" cy="311150"/>
          </a:xfrm>
          <a:custGeom>
            <a:avLst/>
            <a:gdLst/>
            <a:ahLst/>
            <a:cxnLst/>
            <a:rect l="l" t="t" r="r" b="b"/>
            <a:pathLst>
              <a:path w="312420" h="311150">
                <a:moveTo>
                  <a:pt x="156209" y="0"/>
                </a:moveTo>
                <a:lnTo>
                  <a:pt x="106850" y="7924"/>
                </a:lnTo>
                <a:lnTo>
                  <a:pt x="63971" y="29992"/>
                </a:lnTo>
                <a:lnTo>
                  <a:pt x="30150" y="63642"/>
                </a:lnTo>
                <a:lnTo>
                  <a:pt x="7967" y="106314"/>
                </a:lnTo>
                <a:lnTo>
                  <a:pt x="0" y="155448"/>
                </a:lnTo>
                <a:lnTo>
                  <a:pt x="7967" y="204581"/>
                </a:lnTo>
                <a:lnTo>
                  <a:pt x="30150" y="247253"/>
                </a:lnTo>
                <a:lnTo>
                  <a:pt x="63971" y="280903"/>
                </a:lnTo>
                <a:lnTo>
                  <a:pt x="106850" y="302971"/>
                </a:lnTo>
                <a:lnTo>
                  <a:pt x="156209" y="310895"/>
                </a:lnTo>
                <a:lnTo>
                  <a:pt x="205569" y="302971"/>
                </a:lnTo>
                <a:lnTo>
                  <a:pt x="248448" y="280903"/>
                </a:lnTo>
                <a:lnTo>
                  <a:pt x="282269" y="247253"/>
                </a:lnTo>
                <a:lnTo>
                  <a:pt x="304452" y="204581"/>
                </a:lnTo>
                <a:lnTo>
                  <a:pt x="312420" y="155448"/>
                </a:lnTo>
                <a:lnTo>
                  <a:pt x="304452" y="106314"/>
                </a:lnTo>
                <a:lnTo>
                  <a:pt x="282269" y="63642"/>
                </a:lnTo>
                <a:lnTo>
                  <a:pt x="248448" y="29992"/>
                </a:lnTo>
                <a:lnTo>
                  <a:pt x="205569" y="7924"/>
                </a:lnTo>
                <a:lnTo>
                  <a:pt x="156209" y="0"/>
                </a:lnTo>
                <a:close/>
              </a:path>
            </a:pathLst>
          </a:custGeom>
          <a:solidFill>
            <a:srgbClr val="FFC7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39711" y="1926335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4">
                <a:moveTo>
                  <a:pt x="137922" y="0"/>
                </a:moveTo>
                <a:lnTo>
                  <a:pt x="95463" y="6654"/>
                </a:lnTo>
                <a:lnTo>
                  <a:pt x="58247" y="25257"/>
                </a:lnTo>
                <a:lnTo>
                  <a:pt x="28468" y="53766"/>
                </a:lnTo>
                <a:lnTo>
                  <a:pt x="8321" y="90139"/>
                </a:lnTo>
                <a:lnTo>
                  <a:pt x="0" y="132334"/>
                </a:lnTo>
                <a:lnTo>
                  <a:pt x="0" y="139446"/>
                </a:lnTo>
                <a:lnTo>
                  <a:pt x="2577" y="166290"/>
                </a:lnTo>
                <a:lnTo>
                  <a:pt x="9953" y="191135"/>
                </a:lnTo>
                <a:lnTo>
                  <a:pt x="21591" y="213598"/>
                </a:lnTo>
                <a:lnTo>
                  <a:pt x="36957" y="233299"/>
                </a:lnTo>
                <a:lnTo>
                  <a:pt x="41275" y="239013"/>
                </a:lnTo>
                <a:lnTo>
                  <a:pt x="91408" y="269351"/>
                </a:lnTo>
                <a:lnTo>
                  <a:pt x="137922" y="277367"/>
                </a:lnTo>
                <a:lnTo>
                  <a:pt x="181929" y="270388"/>
                </a:lnTo>
                <a:lnTo>
                  <a:pt x="190673" y="265938"/>
                </a:lnTo>
                <a:lnTo>
                  <a:pt x="137922" y="265938"/>
                </a:lnTo>
                <a:lnTo>
                  <a:pt x="116935" y="264342"/>
                </a:lnTo>
                <a:lnTo>
                  <a:pt x="96900" y="259556"/>
                </a:lnTo>
                <a:lnTo>
                  <a:pt x="78200" y="251579"/>
                </a:lnTo>
                <a:lnTo>
                  <a:pt x="61214" y="240411"/>
                </a:lnTo>
                <a:lnTo>
                  <a:pt x="55501" y="236092"/>
                </a:lnTo>
                <a:lnTo>
                  <a:pt x="49784" y="231901"/>
                </a:lnTo>
                <a:lnTo>
                  <a:pt x="45466" y="226187"/>
                </a:lnTo>
                <a:lnTo>
                  <a:pt x="31146" y="207633"/>
                </a:lnTo>
                <a:lnTo>
                  <a:pt x="20447" y="186531"/>
                </a:lnTo>
                <a:lnTo>
                  <a:pt x="13747" y="163572"/>
                </a:lnTo>
                <a:lnTo>
                  <a:pt x="11430" y="139446"/>
                </a:lnTo>
                <a:lnTo>
                  <a:pt x="11430" y="132334"/>
                </a:lnTo>
                <a:lnTo>
                  <a:pt x="22782" y="85207"/>
                </a:lnTo>
                <a:lnTo>
                  <a:pt x="50149" y="46783"/>
                </a:lnTo>
                <a:lnTo>
                  <a:pt x="89779" y="20909"/>
                </a:lnTo>
                <a:lnTo>
                  <a:pt x="137922" y="11429"/>
                </a:lnTo>
                <a:lnTo>
                  <a:pt x="192513" y="11429"/>
                </a:lnTo>
                <a:lnTo>
                  <a:pt x="187737" y="9080"/>
                </a:lnTo>
                <a:lnTo>
                  <a:pt x="163758" y="2337"/>
                </a:lnTo>
                <a:lnTo>
                  <a:pt x="137922" y="0"/>
                </a:lnTo>
                <a:close/>
              </a:path>
              <a:path w="277495" h="277494">
                <a:moveTo>
                  <a:pt x="192513" y="11429"/>
                </a:moveTo>
                <a:lnTo>
                  <a:pt x="137922" y="11429"/>
                </a:lnTo>
                <a:lnTo>
                  <a:pt x="161665" y="13507"/>
                </a:lnTo>
                <a:lnTo>
                  <a:pt x="183657" y="19573"/>
                </a:lnTo>
                <a:lnTo>
                  <a:pt x="221869" y="42672"/>
                </a:lnTo>
                <a:lnTo>
                  <a:pt x="254065" y="85207"/>
                </a:lnTo>
                <a:lnTo>
                  <a:pt x="265938" y="139446"/>
                </a:lnTo>
                <a:lnTo>
                  <a:pt x="255936" y="188571"/>
                </a:lnTo>
                <a:lnTo>
                  <a:pt x="228600" y="228790"/>
                </a:lnTo>
                <a:lnTo>
                  <a:pt x="187928" y="255960"/>
                </a:lnTo>
                <a:lnTo>
                  <a:pt x="137922" y="265938"/>
                </a:lnTo>
                <a:lnTo>
                  <a:pt x="190673" y="265938"/>
                </a:lnTo>
                <a:lnTo>
                  <a:pt x="220199" y="250911"/>
                </a:lnTo>
                <a:lnTo>
                  <a:pt x="250411" y="221132"/>
                </a:lnTo>
                <a:lnTo>
                  <a:pt x="270241" y="183245"/>
                </a:lnTo>
                <a:lnTo>
                  <a:pt x="277368" y="139446"/>
                </a:lnTo>
                <a:lnTo>
                  <a:pt x="274004" y="108583"/>
                </a:lnTo>
                <a:lnTo>
                  <a:pt x="264366" y="80375"/>
                </a:lnTo>
                <a:lnTo>
                  <a:pt x="249132" y="55381"/>
                </a:lnTo>
                <a:lnTo>
                  <a:pt x="228981" y="34162"/>
                </a:lnTo>
                <a:lnTo>
                  <a:pt x="209573" y="19823"/>
                </a:lnTo>
                <a:lnTo>
                  <a:pt x="192513" y="11429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39711" y="1959864"/>
            <a:ext cx="277368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25896" y="3630167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10" h="334010">
                <a:moveTo>
                  <a:pt x="166877" y="0"/>
                </a:moveTo>
                <a:lnTo>
                  <a:pt x="122325" y="5923"/>
                </a:lnTo>
                <a:lnTo>
                  <a:pt x="82408" y="22662"/>
                </a:lnTo>
                <a:lnTo>
                  <a:pt x="48672" y="48672"/>
                </a:lnTo>
                <a:lnTo>
                  <a:pt x="22662" y="82408"/>
                </a:lnTo>
                <a:lnTo>
                  <a:pt x="5923" y="122325"/>
                </a:lnTo>
                <a:lnTo>
                  <a:pt x="0" y="166877"/>
                </a:lnTo>
                <a:lnTo>
                  <a:pt x="3123" y="199145"/>
                </a:lnTo>
                <a:lnTo>
                  <a:pt x="26467" y="256728"/>
                </a:lnTo>
                <a:lnTo>
                  <a:pt x="70365" y="303055"/>
                </a:lnTo>
                <a:lnTo>
                  <a:pt x="131675" y="330126"/>
                </a:lnTo>
                <a:lnTo>
                  <a:pt x="166877" y="333755"/>
                </a:lnTo>
                <a:lnTo>
                  <a:pt x="210945" y="327832"/>
                </a:lnTo>
                <a:lnTo>
                  <a:pt x="250726" y="311093"/>
                </a:lnTo>
                <a:lnTo>
                  <a:pt x="284559" y="285083"/>
                </a:lnTo>
                <a:lnTo>
                  <a:pt x="310783" y="251347"/>
                </a:lnTo>
                <a:lnTo>
                  <a:pt x="327735" y="211430"/>
                </a:lnTo>
                <a:lnTo>
                  <a:pt x="333755" y="166877"/>
                </a:lnTo>
                <a:lnTo>
                  <a:pt x="329650" y="130627"/>
                </a:lnTo>
                <a:lnTo>
                  <a:pt x="300055" y="67222"/>
                </a:lnTo>
                <a:lnTo>
                  <a:pt x="252745" y="24110"/>
                </a:lnTo>
                <a:lnTo>
                  <a:pt x="197294" y="2861"/>
                </a:lnTo>
                <a:lnTo>
                  <a:pt x="166877" y="0"/>
                </a:lnTo>
                <a:close/>
              </a:path>
            </a:pathLst>
          </a:custGeom>
          <a:solidFill>
            <a:srgbClr val="FD90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71615" y="3671315"/>
            <a:ext cx="288290" cy="292735"/>
          </a:xfrm>
          <a:custGeom>
            <a:avLst/>
            <a:gdLst/>
            <a:ahLst/>
            <a:cxnLst/>
            <a:rect l="l" t="t" r="r" b="b"/>
            <a:pathLst>
              <a:path w="288289" h="292735">
                <a:moveTo>
                  <a:pt x="231012" y="0"/>
                </a:moveTo>
                <a:lnTo>
                  <a:pt x="19938" y="221233"/>
                </a:lnTo>
                <a:lnTo>
                  <a:pt x="0" y="239775"/>
                </a:lnTo>
                <a:lnTo>
                  <a:pt x="24770" y="261907"/>
                </a:lnTo>
                <a:lnTo>
                  <a:pt x="53673" y="278526"/>
                </a:lnTo>
                <a:lnTo>
                  <a:pt x="86028" y="288978"/>
                </a:lnTo>
                <a:lnTo>
                  <a:pt x="121158" y="292607"/>
                </a:lnTo>
                <a:lnTo>
                  <a:pt x="165225" y="286684"/>
                </a:lnTo>
                <a:lnTo>
                  <a:pt x="205006" y="269940"/>
                </a:lnTo>
                <a:lnTo>
                  <a:pt x="238839" y="243919"/>
                </a:lnTo>
                <a:lnTo>
                  <a:pt x="265063" y="210161"/>
                </a:lnTo>
                <a:lnTo>
                  <a:pt x="282015" y="170208"/>
                </a:lnTo>
                <a:lnTo>
                  <a:pt x="288036" y="125602"/>
                </a:lnTo>
                <a:lnTo>
                  <a:pt x="283930" y="89332"/>
                </a:lnTo>
                <a:lnTo>
                  <a:pt x="272335" y="55848"/>
                </a:lnTo>
                <a:lnTo>
                  <a:pt x="254335" y="25840"/>
                </a:lnTo>
                <a:lnTo>
                  <a:pt x="231012" y="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36564" y="3640835"/>
            <a:ext cx="312420" cy="311150"/>
          </a:xfrm>
          <a:custGeom>
            <a:avLst/>
            <a:gdLst/>
            <a:ahLst/>
            <a:cxnLst/>
            <a:rect l="l" t="t" r="r" b="b"/>
            <a:pathLst>
              <a:path w="312420" h="311150">
                <a:moveTo>
                  <a:pt x="156210" y="0"/>
                </a:moveTo>
                <a:lnTo>
                  <a:pt x="106850" y="7924"/>
                </a:lnTo>
                <a:lnTo>
                  <a:pt x="63971" y="29992"/>
                </a:lnTo>
                <a:lnTo>
                  <a:pt x="30150" y="63642"/>
                </a:lnTo>
                <a:lnTo>
                  <a:pt x="7967" y="106314"/>
                </a:lnTo>
                <a:lnTo>
                  <a:pt x="0" y="155447"/>
                </a:lnTo>
                <a:lnTo>
                  <a:pt x="7967" y="204581"/>
                </a:lnTo>
                <a:lnTo>
                  <a:pt x="30150" y="247253"/>
                </a:lnTo>
                <a:lnTo>
                  <a:pt x="63971" y="280903"/>
                </a:lnTo>
                <a:lnTo>
                  <a:pt x="106850" y="302971"/>
                </a:lnTo>
                <a:lnTo>
                  <a:pt x="156210" y="310895"/>
                </a:lnTo>
                <a:lnTo>
                  <a:pt x="205569" y="302971"/>
                </a:lnTo>
                <a:lnTo>
                  <a:pt x="248448" y="280903"/>
                </a:lnTo>
                <a:lnTo>
                  <a:pt x="282269" y="247253"/>
                </a:lnTo>
                <a:lnTo>
                  <a:pt x="304452" y="204581"/>
                </a:lnTo>
                <a:lnTo>
                  <a:pt x="312420" y="155447"/>
                </a:lnTo>
                <a:lnTo>
                  <a:pt x="304452" y="106314"/>
                </a:lnTo>
                <a:lnTo>
                  <a:pt x="282269" y="63642"/>
                </a:lnTo>
                <a:lnTo>
                  <a:pt x="248448" y="29992"/>
                </a:lnTo>
                <a:lnTo>
                  <a:pt x="205569" y="7924"/>
                </a:lnTo>
                <a:lnTo>
                  <a:pt x="156210" y="0"/>
                </a:lnTo>
                <a:close/>
              </a:path>
            </a:pathLst>
          </a:custGeom>
          <a:solidFill>
            <a:srgbClr val="FFC7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53328" y="3656076"/>
            <a:ext cx="277495" cy="280670"/>
          </a:xfrm>
          <a:custGeom>
            <a:avLst/>
            <a:gdLst/>
            <a:ahLst/>
            <a:cxnLst/>
            <a:rect l="l" t="t" r="r" b="b"/>
            <a:pathLst>
              <a:path w="277495" h="280670">
                <a:moveTo>
                  <a:pt x="139446" y="0"/>
                </a:moveTo>
                <a:lnTo>
                  <a:pt x="96389" y="6831"/>
                </a:lnTo>
                <a:lnTo>
                  <a:pt x="59015" y="25818"/>
                </a:lnTo>
                <a:lnTo>
                  <a:pt x="29224" y="54699"/>
                </a:lnTo>
                <a:lnTo>
                  <a:pt x="8918" y="91212"/>
                </a:lnTo>
                <a:lnTo>
                  <a:pt x="0" y="133096"/>
                </a:lnTo>
                <a:lnTo>
                  <a:pt x="0" y="140207"/>
                </a:lnTo>
                <a:lnTo>
                  <a:pt x="10128" y="192436"/>
                </a:lnTo>
                <a:lnTo>
                  <a:pt x="38354" y="236093"/>
                </a:lnTo>
                <a:lnTo>
                  <a:pt x="46989" y="244601"/>
                </a:lnTo>
                <a:lnTo>
                  <a:pt x="51181" y="248919"/>
                </a:lnTo>
                <a:lnTo>
                  <a:pt x="70598" y="261717"/>
                </a:lnTo>
                <a:lnTo>
                  <a:pt x="92122" y="271668"/>
                </a:lnTo>
                <a:lnTo>
                  <a:pt x="115242" y="278120"/>
                </a:lnTo>
                <a:lnTo>
                  <a:pt x="139446" y="280416"/>
                </a:lnTo>
                <a:lnTo>
                  <a:pt x="183245" y="273247"/>
                </a:lnTo>
                <a:lnTo>
                  <a:pt x="191339" y="268986"/>
                </a:lnTo>
                <a:lnTo>
                  <a:pt x="139446" y="268986"/>
                </a:lnTo>
                <a:lnTo>
                  <a:pt x="117796" y="267150"/>
                </a:lnTo>
                <a:lnTo>
                  <a:pt x="97789" y="261826"/>
                </a:lnTo>
                <a:lnTo>
                  <a:pt x="79402" y="253287"/>
                </a:lnTo>
                <a:lnTo>
                  <a:pt x="62611" y="241807"/>
                </a:lnTo>
                <a:lnTo>
                  <a:pt x="55499" y="237490"/>
                </a:lnTo>
                <a:lnTo>
                  <a:pt x="20447" y="187594"/>
                </a:lnTo>
                <a:lnTo>
                  <a:pt x="11430" y="140207"/>
                </a:lnTo>
                <a:lnTo>
                  <a:pt x="11430" y="133096"/>
                </a:lnTo>
                <a:lnTo>
                  <a:pt x="23612" y="85661"/>
                </a:lnTo>
                <a:lnTo>
                  <a:pt x="51387" y="47021"/>
                </a:lnTo>
                <a:lnTo>
                  <a:pt x="91207" y="20974"/>
                </a:lnTo>
                <a:lnTo>
                  <a:pt x="139446" y="11430"/>
                </a:lnTo>
                <a:lnTo>
                  <a:pt x="193421" y="11430"/>
                </a:lnTo>
                <a:lnTo>
                  <a:pt x="188626" y="9096"/>
                </a:lnTo>
                <a:lnTo>
                  <a:pt x="164619" y="2339"/>
                </a:lnTo>
                <a:lnTo>
                  <a:pt x="139446" y="0"/>
                </a:lnTo>
                <a:close/>
              </a:path>
              <a:path w="277495" h="280670">
                <a:moveTo>
                  <a:pt x="193421" y="11430"/>
                </a:moveTo>
                <a:lnTo>
                  <a:pt x="139446" y="11430"/>
                </a:lnTo>
                <a:lnTo>
                  <a:pt x="162307" y="13743"/>
                </a:lnTo>
                <a:lnTo>
                  <a:pt x="183848" y="20224"/>
                </a:lnTo>
                <a:lnTo>
                  <a:pt x="221869" y="42925"/>
                </a:lnTo>
                <a:lnTo>
                  <a:pt x="254056" y="85689"/>
                </a:lnTo>
                <a:lnTo>
                  <a:pt x="265938" y="140207"/>
                </a:lnTo>
                <a:lnTo>
                  <a:pt x="255960" y="189904"/>
                </a:lnTo>
                <a:lnTo>
                  <a:pt x="228790" y="230886"/>
                </a:lnTo>
                <a:lnTo>
                  <a:pt x="188571" y="258722"/>
                </a:lnTo>
                <a:lnTo>
                  <a:pt x="139446" y="268986"/>
                </a:lnTo>
                <a:lnTo>
                  <a:pt x="191339" y="268986"/>
                </a:lnTo>
                <a:lnTo>
                  <a:pt x="221145" y="253287"/>
                </a:lnTo>
                <a:lnTo>
                  <a:pt x="250911" y="222918"/>
                </a:lnTo>
                <a:lnTo>
                  <a:pt x="270388" y="184440"/>
                </a:lnTo>
                <a:lnTo>
                  <a:pt x="277368" y="140207"/>
                </a:lnTo>
                <a:lnTo>
                  <a:pt x="274026" y="109763"/>
                </a:lnTo>
                <a:lnTo>
                  <a:pt x="264541" y="81343"/>
                </a:lnTo>
                <a:lnTo>
                  <a:pt x="249721" y="55876"/>
                </a:lnTo>
                <a:lnTo>
                  <a:pt x="230377" y="34290"/>
                </a:lnTo>
                <a:lnTo>
                  <a:pt x="210776" y="19877"/>
                </a:lnTo>
                <a:lnTo>
                  <a:pt x="193421" y="1143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53328" y="3691128"/>
            <a:ext cx="277368" cy="245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02907" y="3665220"/>
            <a:ext cx="419100" cy="208915"/>
          </a:xfrm>
          <a:custGeom>
            <a:avLst/>
            <a:gdLst/>
            <a:ahLst/>
            <a:cxnLst/>
            <a:rect l="l" t="t" r="r" b="b"/>
            <a:pathLst>
              <a:path w="419100" h="208914">
                <a:moveTo>
                  <a:pt x="210312" y="0"/>
                </a:moveTo>
                <a:lnTo>
                  <a:pt x="162152" y="5527"/>
                </a:lnTo>
                <a:lnTo>
                  <a:pt x="117910" y="21264"/>
                </a:lnTo>
                <a:lnTo>
                  <a:pt x="78857" y="45946"/>
                </a:lnTo>
                <a:lnTo>
                  <a:pt x="46266" y="78306"/>
                </a:lnTo>
                <a:lnTo>
                  <a:pt x="21411" y="117076"/>
                </a:lnTo>
                <a:lnTo>
                  <a:pt x="5565" y="160993"/>
                </a:lnTo>
                <a:lnTo>
                  <a:pt x="0" y="208787"/>
                </a:lnTo>
                <a:lnTo>
                  <a:pt x="419100" y="208787"/>
                </a:lnTo>
                <a:lnTo>
                  <a:pt x="407654" y="140080"/>
                </a:lnTo>
                <a:lnTo>
                  <a:pt x="374776" y="80898"/>
                </a:lnTo>
                <a:lnTo>
                  <a:pt x="342828" y="47898"/>
                </a:lnTo>
                <a:lnTo>
                  <a:pt x="303784" y="22351"/>
                </a:lnTo>
                <a:lnTo>
                  <a:pt x="259119" y="5853"/>
                </a:lnTo>
                <a:lnTo>
                  <a:pt x="2103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04659" y="3726179"/>
            <a:ext cx="295910" cy="147955"/>
          </a:xfrm>
          <a:custGeom>
            <a:avLst/>
            <a:gdLst/>
            <a:ahLst/>
            <a:cxnLst/>
            <a:rect l="l" t="t" r="r" b="b"/>
            <a:pathLst>
              <a:path w="295909" h="147954">
                <a:moveTo>
                  <a:pt x="147066" y="0"/>
                </a:moveTo>
                <a:lnTo>
                  <a:pt x="108410" y="5159"/>
                </a:lnTo>
                <a:lnTo>
                  <a:pt x="72898" y="19939"/>
                </a:lnTo>
                <a:lnTo>
                  <a:pt x="19827" y="72643"/>
                </a:lnTo>
                <a:lnTo>
                  <a:pt x="5157" y="108021"/>
                </a:lnTo>
                <a:lnTo>
                  <a:pt x="0" y="147828"/>
                </a:lnTo>
                <a:lnTo>
                  <a:pt x="295656" y="147828"/>
                </a:lnTo>
                <a:lnTo>
                  <a:pt x="288164" y="100803"/>
                </a:lnTo>
                <a:lnTo>
                  <a:pt x="267236" y="60185"/>
                </a:lnTo>
                <a:lnTo>
                  <a:pt x="235195" y="28297"/>
                </a:lnTo>
                <a:lnTo>
                  <a:pt x="194364" y="7461"/>
                </a:lnTo>
                <a:lnTo>
                  <a:pt x="1470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62144" y="2051377"/>
            <a:ext cx="1975103" cy="1598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17073" y="2903982"/>
            <a:ext cx="1403985" cy="1196340"/>
          </a:xfrm>
          <a:custGeom>
            <a:avLst/>
            <a:gdLst/>
            <a:ahLst/>
            <a:cxnLst/>
            <a:rect l="l" t="t" r="r" b="b"/>
            <a:pathLst>
              <a:path w="1403984" h="1196339">
                <a:moveTo>
                  <a:pt x="0" y="598169"/>
                </a:moveTo>
                <a:lnTo>
                  <a:pt x="299084" y="0"/>
                </a:lnTo>
                <a:lnTo>
                  <a:pt x="1104519" y="0"/>
                </a:lnTo>
                <a:lnTo>
                  <a:pt x="1403603" y="598169"/>
                </a:lnTo>
                <a:lnTo>
                  <a:pt x="1104519" y="1196339"/>
                </a:lnTo>
                <a:lnTo>
                  <a:pt x="299084" y="1196339"/>
                </a:lnTo>
                <a:lnTo>
                  <a:pt x="0" y="598169"/>
                </a:lnTo>
                <a:close/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30840" y="3197351"/>
            <a:ext cx="574675" cy="609600"/>
          </a:xfrm>
          <a:custGeom>
            <a:avLst/>
            <a:gdLst/>
            <a:ahLst/>
            <a:cxnLst/>
            <a:rect l="l" t="t" r="r" b="b"/>
            <a:pathLst>
              <a:path w="574675" h="609600">
                <a:moveTo>
                  <a:pt x="443991" y="161162"/>
                </a:moveTo>
                <a:lnTo>
                  <a:pt x="121919" y="161162"/>
                </a:lnTo>
                <a:lnTo>
                  <a:pt x="111434" y="170967"/>
                </a:lnTo>
                <a:lnTo>
                  <a:pt x="100139" y="181213"/>
                </a:lnTo>
                <a:lnTo>
                  <a:pt x="88844" y="192291"/>
                </a:lnTo>
                <a:lnTo>
                  <a:pt x="78358" y="204597"/>
                </a:lnTo>
                <a:lnTo>
                  <a:pt x="45916" y="241458"/>
                </a:lnTo>
                <a:lnTo>
                  <a:pt x="21224" y="280320"/>
                </a:lnTo>
                <a:lnTo>
                  <a:pt x="5510" y="321611"/>
                </a:lnTo>
                <a:lnTo>
                  <a:pt x="0" y="365760"/>
                </a:lnTo>
                <a:lnTo>
                  <a:pt x="4544" y="417705"/>
                </a:lnTo>
                <a:lnTo>
                  <a:pt x="17651" y="463269"/>
                </a:lnTo>
                <a:lnTo>
                  <a:pt x="38532" y="502524"/>
                </a:lnTo>
                <a:lnTo>
                  <a:pt x="66400" y="535542"/>
                </a:lnTo>
                <a:lnTo>
                  <a:pt x="100467" y="562395"/>
                </a:lnTo>
                <a:lnTo>
                  <a:pt x="139944" y="583155"/>
                </a:lnTo>
                <a:lnTo>
                  <a:pt x="184043" y="597895"/>
                </a:lnTo>
                <a:lnTo>
                  <a:pt x="231976" y="606685"/>
                </a:lnTo>
                <a:lnTo>
                  <a:pt x="282955" y="609600"/>
                </a:lnTo>
                <a:lnTo>
                  <a:pt x="291591" y="609600"/>
                </a:lnTo>
                <a:lnTo>
                  <a:pt x="341433" y="606685"/>
                </a:lnTo>
                <a:lnTo>
                  <a:pt x="388762" y="597895"/>
                </a:lnTo>
                <a:lnTo>
                  <a:pt x="432684" y="583155"/>
                </a:lnTo>
                <a:lnTo>
                  <a:pt x="472303" y="562395"/>
                </a:lnTo>
                <a:lnTo>
                  <a:pt x="506725" y="535542"/>
                </a:lnTo>
                <a:lnTo>
                  <a:pt x="535055" y="502524"/>
                </a:lnTo>
                <a:lnTo>
                  <a:pt x="538362" y="496443"/>
                </a:lnTo>
                <a:lnTo>
                  <a:pt x="274192" y="496443"/>
                </a:lnTo>
                <a:lnTo>
                  <a:pt x="269875" y="487680"/>
                </a:lnTo>
                <a:lnTo>
                  <a:pt x="269875" y="413639"/>
                </a:lnTo>
                <a:lnTo>
                  <a:pt x="191515" y="413639"/>
                </a:lnTo>
                <a:lnTo>
                  <a:pt x="182879" y="405002"/>
                </a:lnTo>
                <a:lnTo>
                  <a:pt x="182879" y="387476"/>
                </a:lnTo>
                <a:lnTo>
                  <a:pt x="191515" y="378840"/>
                </a:lnTo>
                <a:lnTo>
                  <a:pt x="269875" y="378840"/>
                </a:lnTo>
                <a:lnTo>
                  <a:pt x="269875" y="339598"/>
                </a:lnTo>
                <a:lnTo>
                  <a:pt x="191515" y="339598"/>
                </a:lnTo>
                <a:lnTo>
                  <a:pt x="182879" y="330962"/>
                </a:lnTo>
                <a:lnTo>
                  <a:pt x="182879" y="313563"/>
                </a:lnTo>
                <a:lnTo>
                  <a:pt x="191515" y="304800"/>
                </a:lnTo>
                <a:lnTo>
                  <a:pt x="252475" y="304800"/>
                </a:lnTo>
                <a:lnTo>
                  <a:pt x="195833" y="248158"/>
                </a:lnTo>
                <a:lnTo>
                  <a:pt x="190976" y="241728"/>
                </a:lnTo>
                <a:lnTo>
                  <a:pt x="189357" y="235680"/>
                </a:lnTo>
                <a:lnTo>
                  <a:pt x="190976" y="230441"/>
                </a:lnTo>
                <a:lnTo>
                  <a:pt x="195833" y="226440"/>
                </a:lnTo>
                <a:lnTo>
                  <a:pt x="200444" y="221511"/>
                </a:lnTo>
                <a:lnTo>
                  <a:pt x="206709" y="219868"/>
                </a:lnTo>
                <a:lnTo>
                  <a:pt x="360628" y="219868"/>
                </a:lnTo>
                <a:lnTo>
                  <a:pt x="360926" y="219690"/>
                </a:lnTo>
                <a:lnTo>
                  <a:pt x="366172" y="219328"/>
                </a:lnTo>
                <a:lnTo>
                  <a:pt x="505572" y="219328"/>
                </a:lnTo>
                <a:lnTo>
                  <a:pt x="496188" y="209042"/>
                </a:lnTo>
                <a:lnTo>
                  <a:pt x="485636" y="196734"/>
                </a:lnTo>
                <a:lnTo>
                  <a:pt x="473868" y="185642"/>
                </a:lnTo>
                <a:lnTo>
                  <a:pt x="461291" y="175359"/>
                </a:lnTo>
                <a:lnTo>
                  <a:pt x="448309" y="165481"/>
                </a:lnTo>
                <a:lnTo>
                  <a:pt x="443991" y="165481"/>
                </a:lnTo>
                <a:lnTo>
                  <a:pt x="443991" y="161162"/>
                </a:lnTo>
                <a:close/>
              </a:path>
              <a:path w="574675" h="609600">
                <a:moveTo>
                  <a:pt x="505572" y="219328"/>
                </a:moveTo>
                <a:lnTo>
                  <a:pt x="366172" y="219328"/>
                </a:lnTo>
                <a:lnTo>
                  <a:pt x="372229" y="221444"/>
                </a:lnTo>
                <a:lnTo>
                  <a:pt x="378713" y="226440"/>
                </a:lnTo>
                <a:lnTo>
                  <a:pt x="383571" y="232870"/>
                </a:lnTo>
                <a:lnTo>
                  <a:pt x="385191" y="238918"/>
                </a:lnTo>
                <a:lnTo>
                  <a:pt x="383571" y="244157"/>
                </a:lnTo>
                <a:lnTo>
                  <a:pt x="378713" y="248158"/>
                </a:lnTo>
                <a:lnTo>
                  <a:pt x="322071" y="304800"/>
                </a:lnTo>
                <a:lnTo>
                  <a:pt x="383031" y="304800"/>
                </a:lnTo>
                <a:lnTo>
                  <a:pt x="391667" y="313563"/>
                </a:lnTo>
                <a:lnTo>
                  <a:pt x="391667" y="322199"/>
                </a:lnTo>
                <a:lnTo>
                  <a:pt x="390114" y="328614"/>
                </a:lnTo>
                <a:lnTo>
                  <a:pt x="385714" y="334184"/>
                </a:lnTo>
                <a:lnTo>
                  <a:pt x="378862" y="338111"/>
                </a:lnTo>
                <a:lnTo>
                  <a:pt x="369950" y="339598"/>
                </a:lnTo>
                <a:lnTo>
                  <a:pt x="300354" y="339598"/>
                </a:lnTo>
                <a:lnTo>
                  <a:pt x="300354" y="378840"/>
                </a:lnTo>
                <a:lnTo>
                  <a:pt x="378713" y="378840"/>
                </a:lnTo>
                <a:lnTo>
                  <a:pt x="387350" y="387476"/>
                </a:lnTo>
                <a:lnTo>
                  <a:pt x="387350" y="405002"/>
                </a:lnTo>
                <a:lnTo>
                  <a:pt x="378713" y="413639"/>
                </a:lnTo>
                <a:lnTo>
                  <a:pt x="300354" y="413639"/>
                </a:lnTo>
                <a:lnTo>
                  <a:pt x="300354" y="487680"/>
                </a:lnTo>
                <a:lnTo>
                  <a:pt x="291591" y="496443"/>
                </a:lnTo>
                <a:lnTo>
                  <a:pt x="538362" y="496443"/>
                </a:lnTo>
                <a:lnTo>
                  <a:pt x="556399" y="463269"/>
                </a:lnTo>
                <a:lnTo>
                  <a:pt x="569861" y="417705"/>
                </a:lnTo>
                <a:lnTo>
                  <a:pt x="574548" y="365760"/>
                </a:lnTo>
                <a:lnTo>
                  <a:pt x="567215" y="323502"/>
                </a:lnTo>
                <a:lnTo>
                  <a:pt x="551703" y="282495"/>
                </a:lnTo>
                <a:lnTo>
                  <a:pt x="528024" y="243941"/>
                </a:lnTo>
                <a:lnTo>
                  <a:pt x="505572" y="219328"/>
                </a:lnTo>
                <a:close/>
              </a:path>
              <a:path w="574675" h="609600">
                <a:moveTo>
                  <a:pt x="360628" y="219868"/>
                </a:moveTo>
                <a:lnTo>
                  <a:pt x="206709" y="219868"/>
                </a:lnTo>
                <a:lnTo>
                  <a:pt x="212997" y="221511"/>
                </a:lnTo>
                <a:lnTo>
                  <a:pt x="217677" y="226440"/>
                </a:lnTo>
                <a:lnTo>
                  <a:pt x="287274" y="291719"/>
                </a:lnTo>
                <a:lnTo>
                  <a:pt x="356869" y="222123"/>
                </a:lnTo>
                <a:lnTo>
                  <a:pt x="360628" y="219868"/>
                </a:lnTo>
                <a:close/>
              </a:path>
              <a:path w="574675" h="609600">
                <a:moveTo>
                  <a:pt x="178434" y="26162"/>
                </a:moveTo>
                <a:lnTo>
                  <a:pt x="146464" y="31535"/>
                </a:lnTo>
                <a:lnTo>
                  <a:pt x="118602" y="46291"/>
                </a:lnTo>
                <a:lnTo>
                  <a:pt x="98907" y="68381"/>
                </a:lnTo>
                <a:lnTo>
                  <a:pt x="91439" y="95758"/>
                </a:lnTo>
                <a:lnTo>
                  <a:pt x="94497" y="114480"/>
                </a:lnTo>
                <a:lnTo>
                  <a:pt x="102854" y="131143"/>
                </a:lnTo>
                <a:lnTo>
                  <a:pt x="115282" y="145353"/>
                </a:lnTo>
                <a:lnTo>
                  <a:pt x="130555" y="156718"/>
                </a:lnTo>
                <a:lnTo>
                  <a:pt x="126237" y="161162"/>
                </a:lnTo>
                <a:lnTo>
                  <a:pt x="439674" y="161162"/>
                </a:lnTo>
                <a:lnTo>
                  <a:pt x="454947" y="149780"/>
                </a:lnTo>
                <a:lnTo>
                  <a:pt x="467375" y="135540"/>
                </a:lnTo>
                <a:lnTo>
                  <a:pt x="475732" y="118872"/>
                </a:lnTo>
                <a:lnTo>
                  <a:pt x="478789" y="100202"/>
                </a:lnTo>
                <a:lnTo>
                  <a:pt x="471928" y="72753"/>
                </a:lnTo>
                <a:lnTo>
                  <a:pt x="453231" y="50625"/>
                </a:lnTo>
                <a:lnTo>
                  <a:pt x="431885" y="39243"/>
                </a:lnTo>
                <a:lnTo>
                  <a:pt x="217677" y="39243"/>
                </a:lnTo>
                <a:lnTo>
                  <a:pt x="213235" y="34798"/>
                </a:lnTo>
                <a:lnTo>
                  <a:pt x="208914" y="34798"/>
                </a:lnTo>
                <a:lnTo>
                  <a:pt x="202295" y="31626"/>
                </a:lnTo>
                <a:lnTo>
                  <a:pt x="195294" y="28860"/>
                </a:lnTo>
                <a:lnTo>
                  <a:pt x="187483" y="26904"/>
                </a:lnTo>
                <a:lnTo>
                  <a:pt x="178434" y="26162"/>
                </a:lnTo>
                <a:close/>
              </a:path>
              <a:path w="574675" h="609600">
                <a:moveTo>
                  <a:pt x="287274" y="0"/>
                </a:moveTo>
                <a:lnTo>
                  <a:pt x="274966" y="1571"/>
                </a:lnTo>
                <a:lnTo>
                  <a:pt x="263874" y="6000"/>
                </a:lnTo>
                <a:lnTo>
                  <a:pt x="253591" y="12858"/>
                </a:lnTo>
                <a:lnTo>
                  <a:pt x="243712" y="21717"/>
                </a:lnTo>
                <a:lnTo>
                  <a:pt x="237283" y="25098"/>
                </a:lnTo>
                <a:lnTo>
                  <a:pt x="231235" y="28860"/>
                </a:lnTo>
                <a:lnTo>
                  <a:pt x="225996" y="33432"/>
                </a:lnTo>
                <a:lnTo>
                  <a:pt x="221995" y="39243"/>
                </a:lnTo>
                <a:lnTo>
                  <a:pt x="343915" y="39243"/>
                </a:lnTo>
                <a:lnTo>
                  <a:pt x="343915" y="34798"/>
                </a:lnTo>
                <a:lnTo>
                  <a:pt x="339473" y="26162"/>
                </a:lnTo>
                <a:lnTo>
                  <a:pt x="330834" y="21717"/>
                </a:lnTo>
                <a:lnTo>
                  <a:pt x="320349" y="12858"/>
                </a:lnTo>
                <a:lnTo>
                  <a:pt x="309054" y="6000"/>
                </a:lnTo>
                <a:lnTo>
                  <a:pt x="297759" y="1571"/>
                </a:lnTo>
                <a:lnTo>
                  <a:pt x="287274" y="0"/>
                </a:lnTo>
                <a:close/>
              </a:path>
              <a:path w="574675" h="609600">
                <a:moveTo>
                  <a:pt x="391667" y="30480"/>
                </a:moveTo>
                <a:lnTo>
                  <a:pt x="384496" y="30547"/>
                </a:lnTo>
                <a:lnTo>
                  <a:pt x="376491" y="31019"/>
                </a:lnTo>
                <a:lnTo>
                  <a:pt x="368486" y="32301"/>
                </a:lnTo>
                <a:lnTo>
                  <a:pt x="361314" y="34798"/>
                </a:lnTo>
                <a:lnTo>
                  <a:pt x="356869" y="34798"/>
                </a:lnTo>
                <a:lnTo>
                  <a:pt x="352551" y="39243"/>
                </a:lnTo>
                <a:lnTo>
                  <a:pt x="431885" y="39243"/>
                </a:lnTo>
                <a:lnTo>
                  <a:pt x="425533" y="35855"/>
                </a:lnTo>
                <a:lnTo>
                  <a:pt x="391667" y="3048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69338" y="3464052"/>
            <a:ext cx="2676525" cy="76200"/>
          </a:xfrm>
          <a:custGeom>
            <a:avLst/>
            <a:gdLst/>
            <a:ahLst/>
            <a:cxnLst/>
            <a:rect l="l" t="t" r="r" b="b"/>
            <a:pathLst>
              <a:path w="2676525" h="76200">
                <a:moveTo>
                  <a:pt x="2600071" y="0"/>
                </a:moveTo>
                <a:lnTo>
                  <a:pt x="2600071" y="76200"/>
                </a:lnTo>
                <a:lnTo>
                  <a:pt x="2663571" y="44450"/>
                </a:lnTo>
                <a:lnTo>
                  <a:pt x="2616327" y="44450"/>
                </a:lnTo>
                <a:lnTo>
                  <a:pt x="2619121" y="41656"/>
                </a:lnTo>
                <a:lnTo>
                  <a:pt x="2619121" y="34544"/>
                </a:lnTo>
                <a:lnTo>
                  <a:pt x="2616327" y="31750"/>
                </a:lnTo>
                <a:lnTo>
                  <a:pt x="2663571" y="31750"/>
                </a:lnTo>
                <a:lnTo>
                  <a:pt x="2600071" y="0"/>
                </a:lnTo>
                <a:close/>
              </a:path>
              <a:path w="2676525" h="76200">
                <a:moveTo>
                  <a:pt x="2600071" y="31750"/>
                </a:moveTo>
                <a:lnTo>
                  <a:pt x="2793" y="31750"/>
                </a:lnTo>
                <a:lnTo>
                  <a:pt x="0" y="34544"/>
                </a:lnTo>
                <a:lnTo>
                  <a:pt x="0" y="41656"/>
                </a:lnTo>
                <a:lnTo>
                  <a:pt x="2793" y="44450"/>
                </a:lnTo>
                <a:lnTo>
                  <a:pt x="2600071" y="44450"/>
                </a:lnTo>
                <a:lnTo>
                  <a:pt x="2600071" y="31750"/>
                </a:lnTo>
                <a:close/>
              </a:path>
              <a:path w="2676525" h="76200">
                <a:moveTo>
                  <a:pt x="2663571" y="31750"/>
                </a:moveTo>
                <a:lnTo>
                  <a:pt x="2616327" y="31750"/>
                </a:lnTo>
                <a:lnTo>
                  <a:pt x="2619121" y="34544"/>
                </a:lnTo>
                <a:lnTo>
                  <a:pt x="2619121" y="41656"/>
                </a:lnTo>
                <a:lnTo>
                  <a:pt x="2616327" y="44450"/>
                </a:lnTo>
                <a:lnTo>
                  <a:pt x="2663571" y="44450"/>
                </a:lnTo>
                <a:lnTo>
                  <a:pt x="2676271" y="38100"/>
                </a:lnTo>
                <a:lnTo>
                  <a:pt x="2663571" y="31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56347" y="3489325"/>
            <a:ext cx="2766695" cy="76200"/>
          </a:xfrm>
          <a:custGeom>
            <a:avLst/>
            <a:gdLst/>
            <a:ahLst/>
            <a:cxnLst/>
            <a:rect l="l" t="t" r="r" b="b"/>
            <a:pathLst>
              <a:path w="2766695" h="76200">
                <a:moveTo>
                  <a:pt x="75819" y="0"/>
                </a:moveTo>
                <a:lnTo>
                  <a:pt x="0" y="38735"/>
                </a:lnTo>
                <a:lnTo>
                  <a:pt x="76580" y="76200"/>
                </a:lnTo>
                <a:lnTo>
                  <a:pt x="76264" y="44576"/>
                </a:lnTo>
                <a:lnTo>
                  <a:pt x="60071" y="44576"/>
                </a:lnTo>
                <a:lnTo>
                  <a:pt x="57150" y="41783"/>
                </a:lnTo>
                <a:lnTo>
                  <a:pt x="57150" y="34671"/>
                </a:lnTo>
                <a:lnTo>
                  <a:pt x="59944" y="31876"/>
                </a:lnTo>
                <a:lnTo>
                  <a:pt x="63373" y="31750"/>
                </a:lnTo>
                <a:lnTo>
                  <a:pt x="76135" y="31630"/>
                </a:lnTo>
                <a:lnTo>
                  <a:pt x="75819" y="0"/>
                </a:lnTo>
                <a:close/>
              </a:path>
              <a:path w="2766695" h="76200">
                <a:moveTo>
                  <a:pt x="76135" y="31630"/>
                </a:moveTo>
                <a:lnTo>
                  <a:pt x="63373" y="31750"/>
                </a:lnTo>
                <a:lnTo>
                  <a:pt x="59944" y="31876"/>
                </a:lnTo>
                <a:lnTo>
                  <a:pt x="57150" y="34671"/>
                </a:lnTo>
                <a:lnTo>
                  <a:pt x="57150" y="41783"/>
                </a:lnTo>
                <a:lnTo>
                  <a:pt x="60071" y="44576"/>
                </a:lnTo>
                <a:lnTo>
                  <a:pt x="63500" y="44450"/>
                </a:lnTo>
                <a:lnTo>
                  <a:pt x="76262" y="44330"/>
                </a:lnTo>
                <a:lnTo>
                  <a:pt x="76135" y="31630"/>
                </a:lnTo>
                <a:close/>
              </a:path>
              <a:path w="2766695" h="76200">
                <a:moveTo>
                  <a:pt x="76262" y="44330"/>
                </a:moveTo>
                <a:lnTo>
                  <a:pt x="63500" y="44450"/>
                </a:lnTo>
                <a:lnTo>
                  <a:pt x="60071" y="44576"/>
                </a:lnTo>
                <a:lnTo>
                  <a:pt x="76264" y="44576"/>
                </a:lnTo>
                <a:lnTo>
                  <a:pt x="76262" y="44330"/>
                </a:lnTo>
                <a:close/>
              </a:path>
              <a:path w="2766695" h="76200">
                <a:moveTo>
                  <a:pt x="2763393" y="6476"/>
                </a:moveTo>
                <a:lnTo>
                  <a:pt x="2759836" y="6476"/>
                </a:lnTo>
                <a:lnTo>
                  <a:pt x="76135" y="31630"/>
                </a:lnTo>
                <a:lnTo>
                  <a:pt x="76262" y="44330"/>
                </a:lnTo>
                <a:lnTo>
                  <a:pt x="2763520" y="19176"/>
                </a:lnTo>
                <a:lnTo>
                  <a:pt x="2766313" y="16255"/>
                </a:lnTo>
                <a:lnTo>
                  <a:pt x="2766186" y="9271"/>
                </a:lnTo>
                <a:lnTo>
                  <a:pt x="2763393" y="64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133726" y="2854142"/>
            <a:ext cx="2415540" cy="1205865"/>
          </a:xfrm>
          <a:prstGeom prst="rect">
            <a:avLst/>
          </a:prstGeom>
        </p:spPr>
        <p:txBody>
          <a:bodyPr wrap="square" lIns="0" tIns="225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400" spc="-5">
                <a:latin typeface="微软雅黑"/>
                <a:cs typeface="微软雅黑"/>
              </a:rPr>
              <a:t>效率提升</a:t>
            </a:r>
            <a:r>
              <a:rPr dirty="0" sz="2400">
                <a:latin typeface="微软雅黑"/>
                <a:cs typeface="微软雅黑"/>
              </a:rPr>
              <a:t>约</a:t>
            </a:r>
            <a:r>
              <a:rPr dirty="0" sz="2400" spc="-5">
                <a:latin typeface="微软雅黑"/>
                <a:cs typeface="微软雅黑"/>
              </a:rPr>
              <a:t>15%</a:t>
            </a:r>
            <a:endParaRPr sz="2400">
              <a:latin typeface="微软雅黑"/>
              <a:cs typeface="微软雅黑"/>
            </a:endParaRPr>
          </a:p>
          <a:p>
            <a:pPr algn="just" marL="12700" marR="5080">
              <a:lnSpc>
                <a:spcPct val="100000"/>
              </a:lnSpc>
              <a:spcBef>
                <a:spcPts val="775"/>
              </a:spcBef>
            </a:pPr>
            <a:r>
              <a:rPr dirty="0" sz="1100">
                <a:latin typeface="微软雅黑"/>
                <a:cs typeface="微软雅黑"/>
              </a:rPr>
              <a:t>跨产品线交付问题得到</a:t>
            </a:r>
            <a:r>
              <a:rPr dirty="0" sz="1100" spc="-15">
                <a:latin typeface="微软雅黑"/>
                <a:cs typeface="微软雅黑"/>
              </a:rPr>
              <a:t>有</a:t>
            </a:r>
            <a:r>
              <a:rPr dirty="0" sz="1100">
                <a:latin typeface="微软雅黑"/>
                <a:cs typeface="微软雅黑"/>
              </a:rPr>
              <a:t>效抑</a:t>
            </a:r>
            <a:r>
              <a:rPr dirty="0" sz="1100" spc="-15">
                <a:latin typeface="微软雅黑"/>
                <a:cs typeface="微软雅黑"/>
              </a:rPr>
              <a:t>制</a:t>
            </a:r>
            <a:r>
              <a:rPr dirty="0" sz="1100">
                <a:latin typeface="微软雅黑"/>
                <a:cs typeface="微软雅黑"/>
              </a:rPr>
              <a:t>，与单 </a:t>
            </a:r>
            <a:r>
              <a:rPr dirty="0" sz="1100">
                <a:latin typeface="微软雅黑"/>
                <a:cs typeface="微软雅黑"/>
              </a:rPr>
              <a:t>产品线效率拉齐，提升30</a:t>
            </a:r>
            <a:r>
              <a:rPr dirty="0" sz="1100" spc="-15">
                <a:latin typeface="微软雅黑"/>
                <a:cs typeface="微软雅黑"/>
              </a:rPr>
              <a:t>%</a:t>
            </a:r>
            <a:r>
              <a:rPr dirty="0" sz="1100">
                <a:latin typeface="微软雅黑"/>
                <a:cs typeface="微软雅黑"/>
              </a:rPr>
              <a:t>，整</a:t>
            </a:r>
            <a:r>
              <a:rPr dirty="0" sz="1100" spc="-15">
                <a:latin typeface="微软雅黑"/>
                <a:cs typeface="微软雅黑"/>
              </a:rPr>
              <a:t>体</a:t>
            </a:r>
            <a:r>
              <a:rPr dirty="0" sz="1100">
                <a:latin typeface="微软雅黑"/>
                <a:cs typeface="微软雅黑"/>
              </a:rPr>
              <a:t>效率 </a:t>
            </a:r>
            <a:r>
              <a:rPr dirty="0" sz="1100">
                <a:latin typeface="微软雅黑"/>
                <a:cs typeface="微软雅黑"/>
              </a:rPr>
              <a:t>提升约15%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780646" y="6619249"/>
            <a:ext cx="1962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33207" y="2955561"/>
            <a:ext cx="2406015" cy="936625"/>
          </a:xfrm>
          <a:prstGeom prst="rect">
            <a:avLst/>
          </a:prstGeom>
        </p:spPr>
        <p:txBody>
          <a:bodyPr wrap="square" lIns="0" tIns="18669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470"/>
              </a:spcBef>
            </a:pPr>
            <a:r>
              <a:rPr dirty="0" sz="2000">
                <a:latin typeface="微软雅黑"/>
                <a:cs typeface="微软雅黑"/>
              </a:rPr>
              <a:t>返工成本为原</a:t>
            </a:r>
            <a:r>
              <a:rPr dirty="0" sz="2000" spc="5">
                <a:latin typeface="微软雅黑"/>
                <a:cs typeface="微软雅黑"/>
              </a:rPr>
              <a:t>来</a:t>
            </a:r>
            <a:r>
              <a:rPr dirty="0" sz="2000" spc="-5">
                <a:latin typeface="微软雅黑"/>
                <a:cs typeface="微软雅黑"/>
              </a:rPr>
              <a:t>16%</a:t>
            </a:r>
            <a:endParaRPr sz="2000">
              <a:latin typeface="微软雅黑"/>
              <a:cs typeface="微软雅黑"/>
            </a:endParaRPr>
          </a:p>
          <a:p>
            <a:pPr marL="215265" marR="5080" indent="-203200">
              <a:lnSpc>
                <a:spcPct val="100000"/>
              </a:lnSpc>
              <a:spcBef>
                <a:spcPts val="760"/>
              </a:spcBef>
            </a:pPr>
            <a:r>
              <a:rPr dirty="0" sz="1100">
                <a:latin typeface="微软雅黑"/>
                <a:cs typeface="微软雅黑"/>
              </a:rPr>
              <a:t>因设计导致的缺陷得到</a:t>
            </a:r>
            <a:r>
              <a:rPr dirty="0" sz="1100" spc="-15">
                <a:latin typeface="微软雅黑"/>
                <a:cs typeface="微软雅黑"/>
              </a:rPr>
              <a:t>有</a:t>
            </a:r>
            <a:r>
              <a:rPr dirty="0" sz="1100">
                <a:latin typeface="微软雅黑"/>
                <a:cs typeface="微软雅黑"/>
              </a:rPr>
              <a:t>效解</a:t>
            </a:r>
            <a:r>
              <a:rPr dirty="0" sz="1100" spc="-15">
                <a:latin typeface="微软雅黑"/>
                <a:cs typeface="微软雅黑"/>
              </a:rPr>
              <a:t>决</a:t>
            </a:r>
            <a:r>
              <a:rPr dirty="0" sz="1100">
                <a:latin typeface="微软雅黑"/>
                <a:cs typeface="微软雅黑"/>
              </a:rPr>
              <a:t>，设计 返工增加的近30%成本降</a:t>
            </a:r>
            <a:r>
              <a:rPr dirty="0" sz="1100" spc="-15">
                <a:latin typeface="微软雅黑"/>
                <a:cs typeface="微软雅黑"/>
              </a:rPr>
              <a:t>低</a:t>
            </a:r>
            <a:r>
              <a:rPr dirty="0" sz="1100">
                <a:latin typeface="微软雅黑"/>
                <a:cs typeface="微软雅黑"/>
              </a:rPr>
              <a:t>为5</a:t>
            </a:r>
            <a:r>
              <a:rPr dirty="0" sz="1100" spc="-15">
                <a:latin typeface="微软雅黑"/>
                <a:cs typeface="微软雅黑"/>
              </a:rPr>
              <a:t>%</a:t>
            </a:r>
            <a:r>
              <a:rPr dirty="0" sz="1100">
                <a:latin typeface="微软雅黑"/>
                <a:cs typeface="微软雅黑"/>
              </a:rPr>
              <a:t>。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9408" y="841247"/>
            <a:ext cx="3684904" cy="5715000"/>
          </a:xfrm>
          <a:custGeom>
            <a:avLst/>
            <a:gdLst/>
            <a:ahLst/>
            <a:cxnLst/>
            <a:rect l="l" t="t" r="r" b="b"/>
            <a:pathLst>
              <a:path w="3684904" h="5715000">
                <a:moveTo>
                  <a:pt x="1293853" y="1905000"/>
                </a:moveTo>
                <a:lnTo>
                  <a:pt x="1051837" y="1905000"/>
                </a:lnTo>
                <a:lnTo>
                  <a:pt x="863945" y="1955800"/>
                </a:lnTo>
                <a:lnTo>
                  <a:pt x="679269" y="2057400"/>
                </a:lnTo>
                <a:lnTo>
                  <a:pt x="670697" y="2095500"/>
                </a:lnTo>
                <a:lnTo>
                  <a:pt x="661307" y="2120900"/>
                </a:lnTo>
                <a:lnTo>
                  <a:pt x="651202" y="2159000"/>
                </a:lnTo>
                <a:lnTo>
                  <a:pt x="640485" y="2197100"/>
                </a:lnTo>
                <a:lnTo>
                  <a:pt x="629261" y="2247900"/>
                </a:lnTo>
                <a:lnTo>
                  <a:pt x="617632" y="2298700"/>
                </a:lnTo>
                <a:lnTo>
                  <a:pt x="605702" y="2362200"/>
                </a:lnTo>
                <a:lnTo>
                  <a:pt x="593575" y="2425700"/>
                </a:lnTo>
                <a:lnTo>
                  <a:pt x="581354" y="2501900"/>
                </a:lnTo>
                <a:lnTo>
                  <a:pt x="567994" y="2565400"/>
                </a:lnTo>
                <a:lnTo>
                  <a:pt x="554433" y="2628900"/>
                </a:lnTo>
                <a:lnTo>
                  <a:pt x="540694" y="2692400"/>
                </a:lnTo>
                <a:lnTo>
                  <a:pt x="526802" y="2743200"/>
                </a:lnTo>
                <a:lnTo>
                  <a:pt x="512780" y="2794000"/>
                </a:lnTo>
                <a:lnTo>
                  <a:pt x="498652" y="2832100"/>
                </a:lnTo>
                <a:lnTo>
                  <a:pt x="484443" y="2882900"/>
                </a:lnTo>
                <a:lnTo>
                  <a:pt x="470176" y="2921000"/>
                </a:lnTo>
                <a:lnTo>
                  <a:pt x="455876" y="2946400"/>
                </a:lnTo>
                <a:lnTo>
                  <a:pt x="445424" y="2971800"/>
                </a:lnTo>
                <a:lnTo>
                  <a:pt x="431794" y="2997200"/>
                </a:lnTo>
                <a:lnTo>
                  <a:pt x="414139" y="3035300"/>
                </a:lnTo>
                <a:lnTo>
                  <a:pt x="391616" y="3060700"/>
                </a:lnTo>
                <a:lnTo>
                  <a:pt x="382451" y="3086100"/>
                </a:lnTo>
                <a:lnTo>
                  <a:pt x="354911" y="3124200"/>
                </a:lnTo>
                <a:lnTo>
                  <a:pt x="345842" y="3149600"/>
                </a:lnTo>
                <a:lnTo>
                  <a:pt x="337321" y="3162300"/>
                </a:lnTo>
                <a:lnTo>
                  <a:pt x="329943" y="3187700"/>
                </a:lnTo>
                <a:lnTo>
                  <a:pt x="324304" y="3200400"/>
                </a:lnTo>
                <a:lnTo>
                  <a:pt x="320684" y="3213100"/>
                </a:lnTo>
                <a:lnTo>
                  <a:pt x="315731" y="3225800"/>
                </a:lnTo>
                <a:lnTo>
                  <a:pt x="312112" y="3238500"/>
                </a:lnTo>
                <a:lnTo>
                  <a:pt x="279896" y="3314700"/>
                </a:lnTo>
                <a:lnTo>
                  <a:pt x="250658" y="3378200"/>
                </a:lnTo>
                <a:lnTo>
                  <a:pt x="224425" y="3441700"/>
                </a:lnTo>
                <a:lnTo>
                  <a:pt x="201221" y="3492500"/>
                </a:lnTo>
                <a:lnTo>
                  <a:pt x="181072" y="3543300"/>
                </a:lnTo>
                <a:lnTo>
                  <a:pt x="164002" y="3581400"/>
                </a:lnTo>
                <a:lnTo>
                  <a:pt x="150036" y="3619500"/>
                </a:lnTo>
                <a:lnTo>
                  <a:pt x="139199" y="3657600"/>
                </a:lnTo>
                <a:lnTo>
                  <a:pt x="131518" y="3670300"/>
                </a:lnTo>
                <a:lnTo>
                  <a:pt x="112983" y="3721100"/>
                </a:lnTo>
                <a:lnTo>
                  <a:pt x="95835" y="3771900"/>
                </a:lnTo>
                <a:lnTo>
                  <a:pt x="80085" y="3822700"/>
                </a:lnTo>
                <a:lnTo>
                  <a:pt x="65748" y="3873500"/>
                </a:lnTo>
                <a:lnTo>
                  <a:pt x="52837" y="3924300"/>
                </a:lnTo>
                <a:lnTo>
                  <a:pt x="41364" y="3962400"/>
                </a:lnTo>
                <a:lnTo>
                  <a:pt x="31343" y="4013200"/>
                </a:lnTo>
                <a:lnTo>
                  <a:pt x="22787" y="4064000"/>
                </a:lnTo>
                <a:lnTo>
                  <a:pt x="15710" y="4102100"/>
                </a:lnTo>
                <a:lnTo>
                  <a:pt x="10123" y="4152900"/>
                </a:lnTo>
                <a:lnTo>
                  <a:pt x="6042" y="4191000"/>
                </a:lnTo>
                <a:lnTo>
                  <a:pt x="2549" y="4254500"/>
                </a:lnTo>
                <a:lnTo>
                  <a:pt x="546" y="4318000"/>
                </a:lnTo>
                <a:lnTo>
                  <a:pt x="0" y="4368800"/>
                </a:lnTo>
                <a:lnTo>
                  <a:pt x="876" y="4419600"/>
                </a:lnTo>
                <a:lnTo>
                  <a:pt x="3143" y="4470400"/>
                </a:lnTo>
                <a:lnTo>
                  <a:pt x="6765" y="4521200"/>
                </a:lnTo>
                <a:lnTo>
                  <a:pt x="11709" y="4572000"/>
                </a:lnTo>
                <a:lnTo>
                  <a:pt x="17942" y="4622800"/>
                </a:lnTo>
                <a:lnTo>
                  <a:pt x="25430" y="4673600"/>
                </a:lnTo>
                <a:lnTo>
                  <a:pt x="34138" y="4711700"/>
                </a:lnTo>
                <a:lnTo>
                  <a:pt x="44035" y="4749800"/>
                </a:lnTo>
                <a:lnTo>
                  <a:pt x="55085" y="4787900"/>
                </a:lnTo>
                <a:lnTo>
                  <a:pt x="67256" y="4826000"/>
                </a:lnTo>
                <a:lnTo>
                  <a:pt x="90699" y="4876800"/>
                </a:lnTo>
                <a:lnTo>
                  <a:pt x="116719" y="4927600"/>
                </a:lnTo>
                <a:lnTo>
                  <a:pt x="145336" y="4965700"/>
                </a:lnTo>
                <a:lnTo>
                  <a:pt x="176571" y="4991100"/>
                </a:lnTo>
                <a:lnTo>
                  <a:pt x="210445" y="5029200"/>
                </a:lnTo>
                <a:lnTo>
                  <a:pt x="246978" y="5054600"/>
                </a:lnTo>
                <a:lnTo>
                  <a:pt x="286191" y="5067300"/>
                </a:lnTo>
                <a:lnTo>
                  <a:pt x="328105" y="5080000"/>
                </a:lnTo>
                <a:lnTo>
                  <a:pt x="372741" y="5092700"/>
                </a:lnTo>
                <a:lnTo>
                  <a:pt x="523186" y="5092700"/>
                </a:lnTo>
                <a:lnTo>
                  <a:pt x="531165" y="5105400"/>
                </a:lnTo>
                <a:lnTo>
                  <a:pt x="536251" y="5118100"/>
                </a:lnTo>
                <a:lnTo>
                  <a:pt x="537884" y="5143500"/>
                </a:lnTo>
                <a:lnTo>
                  <a:pt x="535505" y="5156200"/>
                </a:lnTo>
                <a:lnTo>
                  <a:pt x="531883" y="5181600"/>
                </a:lnTo>
                <a:lnTo>
                  <a:pt x="529393" y="5194300"/>
                </a:lnTo>
                <a:lnTo>
                  <a:pt x="526879" y="5219700"/>
                </a:lnTo>
                <a:lnTo>
                  <a:pt x="523186" y="5245100"/>
                </a:lnTo>
                <a:lnTo>
                  <a:pt x="538711" y="5245100"/>
                </a:lnTo>
                <a:lnTo>
                  <a:pt x="557666" y="5257800"/>
                </a:lnTo>
                <a:lnTo>
                  <a:pt x="580050" y="5257800"/>
                </a:lnTo>
                <a:lnTo>
                  <a:pt x="605863" y="5270500"/>
                </a:lnTo>
                <a:lnTo>
                  <a:pt x="627673" y="5270500"/>
                </a:lnTo>
                <a:lnTo>
                  <a:pt x="647185" y="5283200"/>
                </a:lnTo>
                <a:lnTo>
                  <a:pt x="679269" y="5283200"/>
                </a:lnTo>
                <a:lnTo>
                  <a:pt x="677007" y="5321300"/>
                </a:lnTo>
                <a:lnTo>
                  <a:pt x="674267" y="5346700"/>
                </a:lnTo>
                <a:lnTo>
                  <a:pt x="671023" y="5397500"/>
                </a:lnTo>
                <a:lnTo>
                  <a:pt x="667250" y="5435600"/>
                </a:lnTo>
                <a:lnTo>
                  <a:pt x="662920" y="5486400"/>
                </a:lnTo>
                <a:lnTo>
                  <a:pt x="658008" y="5537200"/>
                </a:lnTo>
                <a:lnTo>
                  <a:pt x="652488" y="5600700"/>
                </a:lnTo>
                <a:lnTo>
                  <a:pt x="646333" y="5651500"/>
                </a:lnTo>
                <a:lnTo>
                  <a:pt x="639518" y="5715000"/>
                </a:lnTo>
                <a:lnTo>
                  <a:pt x="3143069" y="5715000"/>
                </a:lnTo>
                <a:lnTo>
                  <a:pt x="3152191" y="5689600"/>
                </a:lnTo>
                <a:lnTo>
                  <a:pt x="3160706" y="5664200"/>
                </a:lnTo>
                <a:lnTo>
                  <a:pt x="3168054" y="5651500"/>
                </a:lnTo>
                <a:lnTo>
                  <a:pt x="3173676" y="5638800"/>
                </a:lnTo>
                <a:lnTo>
                  <a:pt x="3179286" y="5600700"/>
                </a:lnTo>
                <a:lnTo>
                  <a:pt x="3185418" y="5562600"/>
                </a:lnTo>
                <a:lnTo>
                  <a:pt x="3191864" y="5511800"/>
                </a:lnTo>
                <a:lnTo>
                  <a:pt x="3198414" y="5461000"/>
                </a:lnTo>
                <a:lnTo>
                  <a:pt x="3204860" y="5410200"/>
                </a:lnTo>
                <a:lnTo>
                  <a:pt x="3210993" y="5346700"/>
                </a:lnTo>
                <a:lnTo>
                  <a:pt x="3222191" y="5219700"/>
                </a:lnTo>
                <a:lnTo>
                  <a:pt x="3228429" y="5156200"/>
                </a:lnTo>
                <a:lnTo>
                  <a:pt x="3235207" y="5105400"/>
                </a:lnTo>
                <a:lnTo>
                  <a:pt x="3242414" y="5054600"/>
                </a:lnTo>
                <a:lnTo>
                  <a:pt x="3249938" y="5016500"/>
                </a:lnTo>
                <a:lnTo>
                  <a:pt x="3257670" y="4978400"/>
                </a:lnTo>
                <a:lnTo>
                  <a:pt x="3265497" y="4940300"/>
                </a:lnTo>
                <a:lnTo>
                  <a:pt x="3276522" y="4902200"/>
                </a:lnTo>
                <a:lnTo>
                  <a:pt x="3291058" y="4851400"/>
                </a:lnTo>
                <a:lnTo>
                  <a:pt x="3308959" y="4800600"/>
                </a:lnTo>
                <a:lnTo>
                  <a:pt x="3330078" y="4737100"/>
                </a:lnTo>
                <a:lnTo>
                  <a:pt x="3354270" y="4673600"/>
                </a:lnTo>
                <a:lnTo>
                  <a:pt x="3400754" y="4559300"/>
                </a:lnTo>
                <a:lnTo>
                  <a:pt x="3434296" y="4470400"/>
                </a:lnTo>
                <a:lnTo>
                  <a:pt x="3461458" y="4406900"/>
                </a:lnTo>
                <a:lnTo>
                  <a:pt x="3489542" y="4318000"/>
                </a:lnTo>
                <a:lnTo>
                  <a:pt x="3512695" y="4254500"/>
                </a:lnTo>
                <a:lnTo>
                  <a:pt x="3544883" y="4165600"/>
                </a:lnTo>
                <a:lnTo>
                  <a:pt x="3559375" y="4127500"/>
                </a:lnTo>
                <a:lnTo>
                  <a:pt x="3583580" y="4076700"/>
                </a:lnTo>
                <a:lnTo>
                  <a:pt x="3608389" y="4025900"/>
                </a:lnTo>
                <a:lnTo>
                  <a:pt x="3633643" y="3987800"/>
                </a:lnTo>
                <a:lnTo>
                  <a:pt x="3659183" y="3937000"/>
                </a:lnTo>
                <a:lnTo>
                  <a:pt x="3684851" y="3911600"/>
                </a:lnTo>
                <a:lnTo>
                  <a:pt x="3683549" y="3848100"/>
                </a:lnTo>
                <a:lnTo>
                  <a:pt x="3682081" y="3771900"/>
                </a:lnTo>
                <a:lnTo>
                  <a:pt x="3680448" y="3708400"/>
                </a:lnTo>
                <a:lnTo>
                  <a:pt x="3678651" y="3657600"/>
                </a:lnTo>
                <a:lnTo>
                  <a:pt x="3676690" y="3594100"/>
                </a:lnTo>
                <a:lnTo>
                  <a:pt x="3674565" y="3543300"/>
                </a:lnTo>
                <a:lnTo>
                  <a:pt x="3672276" y="3492500"/>
                </a:lnTo>
                <a:lnTo>
                  <a:pt x="3669825" y="3441700"/>
                </a:lnTo>
                <a:lnTo>
                  <a:pt x="3667212" y="3390900"/>
                </a:lnTo>
                <a:lnTo>
                  <a:pt x="3664437" y="3352800"/>
                </a:lnTo>
                <a:lnTo>
                  <a:pt x="3661500" y="3314700"/>
                </a:lnTo>
                <a:lnTo>
                  <a:pt x="3658402" y="3276600"/>
                </a:lnTo>
                <a:lnTo>
                  <a:pt x="3655144" y="3238500"/>
                </a:lnTo>
                <a:lnTo>
                  <a:pt x="3651726" y="3200400"/>
                </a:lnTo>
                <a:lnTo>
                  <a:pt x="3648148" y="3175000"/>
                </a:lnTo>
                <a:lnTo>
                  <a:pt x="829256" y="3175000"/>
                </a:lnTo>
                <a:lnTo>
                  <a:pt x="813139" y="3162300"/>
                </a:lnTo>
                <a:lnTo>
                  <a:pt x="800998" y="3136900"/>
                </a:lnTo>
                <a:lnTo>
                  <a:pt x="792287" y="3124200"/>
                </a:lnTo>
                <a:lnTo>
                  <a:pt x="786457" y="3098800"/>
                </a:lnTo>
                <a:lnTo>
                  <a:pt x="779691" y="3073400"/>
                </a:lnTo>
                <a:lnTo>
                  <a:pt x="780367" y="3035300"/>
                </a:lnTo>
                <a:lnTo>
                  <a:pt x="788433" y="2997200"/>
                </a:lnTo>
                <a:lnTo>
                  <a:pt x="803834" y="2946400"/>
                </a:lnTo>
                <a:lnTo>
                  <a:pt x="826517" y="2908300"/>
                </a:lnTo>
                <a:lnTo>
                  <a:pt x="856430" y="2857500"/>
                </a:lnTo>
                <a:lnTo>
                  <a:pt x="893518" y="2806700"/>
                </a:lnTo>
                <a:lnTo>
                  <a:pt x="907043" y="2794000"/>
                </a:lnTo>
                <a:lnTo>
                  <a:pt x="927998" y="2768600"/>
                </a:lnTo>
                <a:lnTo>
                  <a:pt x="954668" y="2743200"/>
                </a:lnTo>
                <a:lnTo>
                  <a:pt x="985339" y="2717800"/>
                </a:lnTo>
                <a:lnTo>
                  <a:pt x="1016986" y="2692400"/>
                </a:lnTo>
                <a:lnTo>
                  <a:pt x="1043155" y="2667000"/>
                </a:lnTo>
                <a:lnTo>
                  <a:pt x="1080208" y="2616200"/>
                </a:lnTo>
                <a:lnTo>
                  <a:pt x="1107052" y="2565400"/>
                </a:lnTo>
                <a:lnTo>
                  <a:pt x="1119016" y="2527300"/>
                </a:lnTo>
                <a:lnTo>
                  <a:pt x="1129230" y="2489200"/>
                </a:lnTo>
                <a:lnTo>
                  <a:pt x="1143402" y="2438400"/>
                </a:lnTo>
                <a:lnTo>
                  <a:pt x="1157551" y="2400300"/>
                </a:lnTo>
                <a:lnTo>
                  <a:pt x="1170556" y="2362200"/>
                </a:lnTo>
                <a:lnTo>
                  <a:pt x="1181300" y="2336800"/>
                </a:lnTo>
                <a:lnTo>
                  <a:pt x="1445414" y="2336800"/>
                </a:lnTo>
                <a:lnTo>
                  <a:pt x="1487370" y="2324100"/>
                </a:lnTo>
                <a:lnTo>
                  <a:pt x="1486207" y="2311400"/>
                </a:lnTo>
                <a:lnTo>
                  <a:pt x="1482734" y="2298700"/>
                </a:lnTo>
                <a:lnTo>
                  <a:pt x="1476976" y="2298700"/>
                </a:lnTo>
                <a:lnTo>
                  <a:pt x="1468955" y="2286000"/>
                </a:lnTo>
                <a:lnTo>
                  <a:pt x="1460144" y="2273300"/>
                </a:lnTo>
                <a:lnTo>
                  <a:pt x="1455620" y="2260600"/>
                </a:lnTo>
                <a:lnTo>
                  <a:pt x="1453953" y="2260600"/>
                </a:lnTo>
                <a:lnTo>
                  <a:pt x="1453715" y="2247900"/>
                </a:lnTo>
                <a:lnTo>
                  <a:pt x="1524454" y="2247900"/>
                </a:lnTo>
                <a:lnTo>
                  <a:pt x="1560835" y="2235200"/>
                </a:lnTo>
                <a:lnTo>
                  <a:pt x="1597479" y="2197100"/>
                </a:lnTo>
                <a:lnTo>
                  <a:pt x="1639434" y="2171700"/>
                </a:lnTo>
                <a:lnTo>
                  <a:pt x="1678235" y="2159000"/>
                </a:lnTo>
                <a:lnTo>
                  <a:pt x="2946416" y="2159000"/>
                </a:lnTo>
                <a:lnTo>
                  <a:pt x="2912351" y="2133600"/>
                </a:lnTo>
                <a:lnTo>
                  <a:pt x="2879925" y="2108200"/>
                </a:lnTo>
                <a:lnTo>
                  <a:pt x="2866129" y="2057400"/>
                </a:lnTo>
                <a:lnTo>
                  <a:pt x="2848903" y="2019300"/>
                </a:lnTo>
                <a:lnTo>
                  <a:pt x="2824807" y="1981200"/>
                </a:lnTo>
                <a:lnTo>
                  <a:pt x="2824807" y="1968500"/>
                </a:lnTo>
                <a:lnTo>
                  <a:pt x="2818711" y="1968500"/>
                </a:lnTo>
                <a:lnTo>
                  <a:pt x="2818711" y="1955800"/>
                </a:lnTo>
                <a:lnTo>
                  <a:pt x="2798603" y="1917700"/>
                </a:lnTo>
                <a:lnTo>
                  <a:pt x="1343479" y="1917700"/>
                </a:lnTo>
                <a:lnTo>
                  <a:pt x="1293853" y="1905000"/>
                </a:lnTo>
                <a:close/>
              </a:path>
              <a:path w="3684904" h="5715000">
                <a:moveTo>
                  <a:pt x="2946416" y="2159000"/>
                </a:moveTo>
                <a:lnTo>
                  <a:pt x="1747466" y="2159000"/>
                </a:lnTo>
                <a:lnTo>
                  <a:pt x="1750609" y="2184400"/>
                </a:lnTo>
                <a:lnTo>
                  <a:pt x="1749752" y="2209800"/>
                </a:lnTo>
                <a:lnTo>
                  <a:pt x="1743179" y="2235200"/>
                </a:lnTo>
                <a:lnTo>
                  <a:pt x="1729178" y="2260600"/>
                </a:lnTo>
                <a:lnTo>
                  <a:pt x="1709463" y="2298700"/>
                </a:lnTo>
                <a:lnTo>
                  <a:pt x="1695476" y="2324100"/>
                </a:lnTo>
                <a:lnTo>
                  <a:pt x="1686084" y="2336800"/>
                </a:lnTo>
                <a:lnTo>
                  <a:pt x="1680156" y="2349500"/>
                </a:lnTo>
                <a:lnTo>
                  <a:pt x="1662395" y="2362200"/>
                </a:lnTo>
                <a:lnTo>
                  <a:pt x="1635528" y="2374900"/>
                </a:lnTo>
                <a:lnTo>
                  <a:pt x="1599826" y="2387600"/>
                </a:lnTo>
                <a:lnTo>
                  <a:pt x="1555559" y="2413000"/>
                </a:lnTo>
                <a:lnTo>
                  <a:pt x="1503000" y="2438400"/>
                </a:lnTo>
                <a:lnTo>
                  <a:pt x="1442418" y="2463800"/>
                </a:lnTo>
                <a:lnTo>
                  <a:pt x="1374086" y="2489200"/>
                </a:lnTo>
                <a:lnTo>
                  <a:pt x="1312065" y="2514600"/>
                </a:lnTo>
                <a:lnTo>
                  <a:pt x="1257346" y="2552700"/>
                </a:lnTo>
                <a:lnTo>
                  <a:pt x="1209590" y="2578100"/>
                </a:lnTo>
                <a:lnTo>
                  <a:pt x="1168459" y="2603500"/>
                </a:lnTo>
                <a:lnTo>
                  <a:pt x="1133615" y="2628900"/>
                </a:lnTo>
                <a:lnTo>
                  <a:pt x="1104719" y="2667000"/>
                </a:lnTo>
                <a:lnTo>
                  <a:pt x="1087213" y="2679700"/>
                </a:lnTo>
                <a:lnTo>
                  <a:pt x="1070302" y="2717800"/>
                </a:lnTo>
                <a:lnTo>
                  <a:pt x="1052248" y="2743200"/>
                </a:lnTo>
                <a:lnTo>
                  <a:pt x="1031313" y="2794000"/>
                </a:lnTo>
                <a:lnTo>
                  <a:pt x="1012454" y="2832100"/>
                </a:lnTo>
                <a:lnTo>
                  <a:pt x="993023" y="2857500"/>
                </a:lnTo>
                <a:lnTo>
                  <a:pt x="973592" y="2895600"/>
                </a:lnTo>
                <a:lnTo>
                  <a:pt x="954732" y="2908300"/>
                </a:lnTo>
                <a:lnTo>
                  <a:pt x="947967" y="2946400"/>
                </a:lnTo>
                <a:lnTo>
                  <a:pt x="937190" y="2984500"/>
                </a:lnTo>
                <a:lnTo>
                  <a:pt x="922960" y="3022600"/>
                </a:lnTo>
                <a:lnTo>
                  <a:pt x="905837" y="3060700"/>
                </a:lnTo>
                <a:lnTo>
                  <a:pt x="893407" y="3073400"/>
                </a:lnTo>
                <a:lnTo>
                  <a:pt x="875547" y="3111500"/>
                </a:lnTo>
                <a:lnTo>
                  <a:pt x="853687" y="3136900"/>
                </a:lnTo>
                <a:lnTo>
                  <a:pt x="829256" y="3175000"/>
                </a:lnTo>
                <a:lnTo>
                  <a:pt x="3648148" y="3175000"/>
                </a:lnTo>
                <a:lnTo>
                  <a:pt x="3641195" y="3111500"/>
                </a:lnTo>
                <a:lnTo>
                  <a:pt x="3632608" y="3060700"/>
                </a:lnTo>
                <a:lnTo>
                  <a:pt x="3622406" y="2997200"/>
                </a:lnTo>
                <a:lnTo>
                  <a:pt x="3610612" y="2946400"/>
                </a:lnTo>
                <a:lnTo>
                  <a:pt x="3597246" y="2895600"/>
                </a:lnTo>
                <a:lnTo>
                  <a:pt x="3582330" y="2857500"/>
                </a:lnTo>
                <a:lnTo>
                  <a:pt x="3565884" y="2806700"/>
                </a:lnTo>
                <a:lnTo>
                  <a:pt x="3547931" y="2768600"/>
                </a:lnTo>
                <a:lnTo>
                  <a:pt x="3528490" y="2730500"/>
                </a:lnTo>
                <a:lnTo>
                  <a:pt x="3507583" y="2692400"/>
                </a:lnTo>
                <a:lnTo>
                  <a:pt x="3485232" y="2654300"/>
                </a:lnTo>
                <a:lnTo>
                  <a:pt x="3461458" y="2616200"/>
                </a:lnTo>
                <a:lnTo>
                  <a:pt x="3443835" y="2603500"/>
                </a:lnTo>
                <a:lnTo>
                  <a:pt x="3419341" y="2578100"/>
                </a:lnTo>
                <a:lnTo>
                  <a:pt x="3389109" y="2552700"/>
                </a:lnTo>
                <a:lnTo>
                  <a:pt x="3354270" y="2514600"/>
                </a:lnTo>
                <a:lnTo>
                  <a:pt x="3312382" y="2476500"/>
                </a:lnTo>
                <a:lnTo>
                  <a:pt x="3278530" y="2451100"/>
                </a:lnTo>
                <a:lnTo>
                  <a:pt x="3252703" y="2425700"/>
                </a:lnTo>
                <a:lnTo>
                  <a:pt x="3234890" y="2413000"/>
                </a:lnTo>
                <a:lnTo>
                  <a:pt x="3187976" y="2362200"/>
                </a:lnTo>
                <a:lnTo>
                  <a:pt x="3143046" y="2324100"/>
                </a:lnTo>
                <a:lnTo>
                  <a:pt x="3100049" y="2286000"/>
                </a:lnTo>
                <a:lnTo>
                  <a:pt x="3058936" y="2247900"/>
                </a:lnTo>
                <a:lnTo>
                  <a:pt x="3019660" y="2209800"/>
                </a:lnTo>
                <a:lnTo>
                  <a:pt x="2982169" y="2184400"/>
                </a:lnTo>
                <a:lnTo>
                  <a:pt x="2946416" y="2159000"/>
                </a:lnTo>
                <a:close/>
              </a:path>
              <a:path w="3684904" h="5715000">
                <a:moveTo>
                  <a:pt x="1445414" y="2336800"/>
                </a:moveTo>
                <a:lnTo>
                  <a:pt x="1181300" y="2336800"/>
                </a:lnTo>
                <a:lnTo>
                  <a:pt x="1225048" y="2349500"/>
                </a:lnTo>
                <a:lnTo>
                  <a:pt x="1265057" y="2362200"/>
                </a:lnTo>
                <a:lnTo>
                  <a:pt x="1302208" y="2374900"/>
                </a:lnTo>
                <a:lnTo>
                  <a:pt x="1337383" y="2362200"/>
                </a:lnTo>
                <a:lnTo>
                  <a:pt x="1370694" y="2362200"/>
                </a:lnTo>
                <a:lnTo>
                  <a:pt x="1406614" y="2349500"/>
                </a:lnTo>
                <a:lnTo>
                  <a:pt x="1445414" y="2336800"/>
                </a:lnTo>
                <a:close/>
              </a:path>
              <a:path w="3684904" h="5715000">
                <a:moveTo>
                  <a:pt x="2899040" y="571500"/>
                </a:moveTo>
                <a:lnTo>
                  <a:pt x="1273121" y="571500"/>
                </a:lnTo>
                <a:lnTo>
                  <a:pt x="1264279" y="609600"/>
                </a:lnTo>
                <a:lnTo>
                  <a:pt x="1252523" y="647700"/>
                </a:lnTo>
                <a:lnTo>
                  <a:pt x="1237835" y="698500"/>
                </a:lnTo>
                <a:lnTo>
                  <a:pt x="1220196" y="749300"/>
                </a:lnTo>
                <a:lnTo>
                  <a:pt x="1199588" y="812800"/>
                </a:lnTo>
                <a:lnTo>
                  <a:pt x="1187041" y="863600"/>
                </a:lnTo>
                <a:lnTo>
                  <a:pt x="1178280" y="914400"/>
                </a:lnTo>
                <a:lnTo>
                  <a:pt x="1172732" y="977900"/>
                </a:lnTo>
                <a:lnTo>
                  <a:pt x="1169823" y="1028700"/>
                </a:lnTo>
                <a:lnTo>
                  <a:pt x="1168981" y="1079500"/>
                </a:lnTo>
                <a:lnTo>
                  <a:pt x="1206742" y="1104900"/>
                </a:lnTo>
                <a:lnTo>
                  <a:pt x="1234301" y="1143000"/>
                </a:lnTo>
                <a:lnTo>
                  <a:pt x="1251658" y="1181100"/>
                </a:lnTo>
                <a:lnTo>
                  <a:pt x="1258813" y="1219200"/>
                </a:lnTo>
                <a:lnTo>
                  <a:pt x="1255766" y="1257300"/>
                </a:lnTo>
                <a:lnTo>
                  <a:pt x="1242516" y="1308100"/>
                </a:lnTo>
                <a:lnTo>
                  <a:pt x="1231289" y="1333500"/>
                </a:lnTo>
                <a:lnTo>
                  <a:pt x="1216080" y="1371600"/>
                </a:lnTo>
                <a:lnTo>
                  <a:pt x="1196969" y="1409700"/>
                </a:lnTo>
                <a:lnTo>
                  <a:pt x="1174037" y="1460500"/>
                </a:lnTo>
                <a:lnTo>
                  <a:pt x="1147367" y="1511300"/>
                </a:lnTo>
                <a:lnTo>
                  <a:pt x="1117038" y="1562100"/>
                </a:lnTo>
                <a:lnTo>
                  <a:pt x="1120421" y="1587500"/>
                </a:lnTo>
                <a:lnTo>
                  <a:pt x="1130389" y="1600200"/>
                </a:lnTo>
                <a:lnTo>
                  <a:pt x="1146666" y="1612900"/>
                </a:lnTo>
                <a:lnTo>
                  <a:pt x="1168981" y="1612900"/>
                </a:lnTo>
                <a:lnTo>
                  <a:pt x="1180601" y="1625600"/>
                </a:lnTo>
                <a:lnTo>
                  <a:pt x="1248610" y="1625600"/>
                </a:lnTo>
                <a:lnTo>
                  <a:pt x="1249755" y="1676400"/>
                </a:lnTo>
                <a:lnTo>
                  <a:pt x="1253198" y="1727200"/>
                </a:lnTo>
                <a:lnTo>
                  <a:pt x="1258950" y="1765300"/>
                </a:lnTo>
                <a:lnTo>
                  <a:pt x="1267025" y="1803400"/>
                </a:lnTo>
                <a:lnTo>
                  <a:pt x="1296060" y="1854200"/>
                </a:lnTo>
                <a:lnTo>
                  <a:pt x="1317763" y="1879600"/>
                </a:lnTo>
                <a:lnTo>
                  <a:pt x="1343479" y="1917700"/>
                </a:lnTo>
                <a:lnTo>
                  <a:pt x="2798603" y="1917700"/>
                </a:lnTo>
                <a:lnTo>
                  <a:pt x="2791900" y="1905000"/>
                </a:lnTo>
                <a:lnTo>
                  <a:pt x="2771673" y="1854200"/>
                </a:lnTo>
                <a:lnTo>
                  <a:pt x="2758900" y="1816100"/>
                </a:lnTo>
                <a:lnTo>
                  <a:pt x="2754449" y="1778000"/>
                </a:lnTo>
                <a:lnTo>
                  <a:pt x="2745134" y="1765300"/>
                </a:lnTo>
                <a:lnTo>
                  <a:pt x="2653484" y="1765300"/>
                </a:lnTo>
                <a:lnTo>
                  <a:pt x="2688050" y="1727200"/>
                </a:lnTo>
                <a:lnTo>
                  <a:pt x="2720425" y="1701800"/>
                </a:lnTo>
                <a:lnTo>
                  <a:pt x="2750686" y="1663700"/>
                </a:lnTo>
                <a:lnTo>
                  <a:pt x="2778908" y="1625600"/>
                </a:lnTo>
                <a:lnTo>
                  <a:pt x="2805169" y="1587500"/>
                </a:lnTo>
                <a:lnTo>
                  <a:pt x="2829543" y="1549400"/>
                </a:lnTo>
                <a:lnTo>
                  <a:pt x="2852109" y="1498600"/>
                </a:lnTo>
                <a:lnTo>
                  <a:pt x="2872941" y="1447800"/>
                </a:lnTo>
                <a:lnTo>
                  <a:pt x="2892117" y="1384300"/>
                </a:lnTo>
                <a:lnTo>
                  <a:pt x="2904725" y="1346200"/>
                </a:lnTo>
                <a:lnTo>
                  <a:pt x="2915810" y="1295400"/>
                </a:lnTo>
                <a:lnTo>
                  <a:pt x="2925373" y="1244600"/>
                </a:lnTo>
                <a:lnTo>
                  <a:pt x="2933415" y="1206500"/>
                </a:lnTo>
                <a:lnTo>
                  <a:pt x="2939939" y="1155700"/>
                </a:lnTo>
                <a:lnTo>
                  <a:pt x="2944944" y="1104900"/>
                </a:lnTo>
                <a:lnTo>
                  <a:pt x="2948432" y="1054100"/>
                </a:lnTo>
                <a:lnTo>
                  <a:pt x="2950404" y="1003300"/>
                </a:lnTo>
                <a:lnTo>
                  <a:pt x="2950861" y="965200"/>
                </a:lnTo>
                <a:lnTo>
                  <a:pt x="2949804" y="914400"/>
                </a:lnTo>
                <a:lnTo>
                  <a:pt x="2947235" y="863600"/>
                </a:lnTo>
                <a:lnTo>
                  <a:pt x="2942655" y="800100"/>
                </a:lnTo>
                <a:lnTo>
                  <a:pt x="2936233" y="749300"/>
                </a:lnTo>
                <a:lnTo>
                  <a:pt x="2927971" y="698500"/>
                </a:lnTo>
                <a:lnTo>
                  <a:pt x="2917868" y="647700"/>
                </a:lnTo>
                <a:lnTo>
                  <a:pt x="2905928" y="596900"/>
                </a:lnTo>
                <a:lnTo>
                  <a:pt x="2899040" y="571500"/>
                </a:lnTo>
                <a:close/>
              </a:path>
              <a:path w="3684904" h="5715000">
                <a:moveTo>
                  <a:pt x="1195905" y="1892300"/>
                </a:moveTo>
                <a:lnTo>
                  <a:pt x="1147528" y="1892300"/>
                </a:lnTo>
                <a:lnTo>
                  <a:pt x="1099515" y="1905000"/>
                </a:lnTo>
                <a:lnTo>
                  <a:pt x="1244671" y="1905000"/>
                </a:lnTo>
                <a:lnTo>
                  <a:pt x="1195905" y="1892300"/>
                </a:lnTo>
                <a:close/>
              </a:path>
              <a:path w="3684904" h="5715000">
                <a:moveTo>
                  <a:pt x="1198524" y="584200"/>
                </a:moveTo>
                <a:lnTo>
                  <a:pt x="1153852" y="584200"/>
                </a:lnTo>
                <a:lnTo>
                  <a:pt x="1177045" y="596900"/>
                </a:lnTo>
                <a:lnTo>
                  <a:pt x="1198524" y="584200"/>
                </a:lnTo>
                <a:close/>
              </a:path>
              <a:path w="3684904" h="5715000">
                <a:moveTo>
                  <a:pt x="1998418" y="0"/>
                </a:moveTo>
                <a:lnTo>
                  <a:pt x="1917216" y="25400"/>
                </a:lnTo>
                <a:lnTo>
                  <a:pt x="1831302" y="50800"/>
                </a:lnTo>
                <a:lnTo>
                  <a:pt x="1740383" y="76200"/>
                </a:lnTo>
                <a:lnTo>
                  <a:pt x="1692956" y="101600"/>
                </a:lnTo>
                <a:lnTo>
                  <a:pt x="1644167" y="127000"/>
                </a:lnTo>
                <a:lnTo>
                  <a:pt x="1593981" y="152400"/>
                </a:lnTo>
                <a:lnTo>
                  <a:pt x="1542361" y="177800"/>
                </a:lnTo>
                <a:lnTo>
                  <a:pt x="1509709" y="203200"/>
                </a:lnTo>
                <a:lnTo>
                  <a:pt x="1474965" y="215900"/>
                </a:lnTo>
                <a:lnTo>
                  <a:pt x="1438080" y="241300"/>
                </a:lnTo>
                <a:lnTo>
                  <a:pt x="1399003" y="266700"/>
                </a:lnTo>
                <a:lnTo>
                  <a:pt x="1357684" y="292100"/>
                </a:lnTo>
                <a:lnTo>
                  <a:pt x="1314072" y="317500"/>
                </a:lnTo>
                <a:lnTo>
                  <a:pt x="1268118" y="342900"/>
                </a:lnTo>
                <a:lnTo>
                  <a:pt x="1219771" y="368300"/>
                </a:lnTo>
                <a:lnTo>
                  <a:pt x="1168981" y="406400"/>
                </a:lnTo>
                <a:lnTo>
                  <a:pt x="1175053" y="419100"/>
                </a:lnTo>
                <a:lnTo>
                  <a:pt x="1175934" y="444500"/>
                </a:lnTo>
                <a:lnTo>
                  <a:pt x="1173338" y="469900"/>
                </a:lnTo>
                <a:lnTo>
                  <a:pt x="1168981" y="495300"/>
                </a:lnTo>
                <a:lnTo>
                  <a:pt x="1159341" y="508000"/>
                </a:lnTo>
                <a:lnTo>
                  <a:pt x="1138870" y="558800"/>
                </a:lnTo>
                <a:lnTo>
                  <a:pt x="1129230" y="584200"/>
                </a:lnTo>
                <a:lnTo>
                  <a:pt x="1238670" y="584200"/>
                </a:lnTo>
                <a:lnTo>
                  <a:pt x="1254753" y="571500"/>
                </a:lnTo>
                <a:lnTo>
                  <a:pt x="2899040" y="571500"/>
                </a:lnTo>
                <a:lnTo>
                  <a:pt x="2876540" y="495300"/>
                </a:lnTo>
                <a:lnTo>
                  <a:pt x="2859095" y="457200"/>
                </a:lnTo>
                <a:lnTo>
                  <a:pt x="2839818" y="419100"/>
                </a:lnTo>
                <a:lnTo>
                  <a:pt x="2818711" y="381000"/>
                </a:lnTo>
                <a:lnTo>
                  <a:pt x="2788204" y="330200"/>
                </a:lnTo>
                <a:lnTo>
                  <a:pt x="2755832" y="292100"/>
                </a:lnTo>
                <a:lnTo>
                  <a:pt x="2721546" y="254000"/>
                </a:lnTo>
                <a:lnTo>
                  <a:pt x="2685298" y="215900"/>
                </a:lnTo>
                <a:lnTo>
                  <a:pt x="2647037" y="190500"/>
                </a:lnTo>
                <a:lnTo>
                  <a:pt x="2606715" y="165100"/>
                </a:lnTo>
                <a:lnTo>
                  <a:pt x="2564282" y="139700"/>
                </a:lnTo>
                <a:lnTo>
                  <a:pt x="2519690" y="127000"/>
                </a:lnTo>
                <a:lnTo>
                  <a:pt x="2472890" y="114300"/>
                </a:lnTo>
                <a:lnTo>
                  <a:pt x="2458301" y="114300"/>
                </a:lnTo>
                <a:lnTo>
                  <a:pt x="2459906" y="101600"/>
                </a:lnTo>
                <a:lnTo>
                  <a:pt x="2405453" y="101600"/>
                </a:lnTo>
                <a:lnTo>
                  <a:pt x="2380833" y="76200"/>
                </a:lnTo>
                <a:lnTo>
                  <a:pt x="2343556" y="63500"/>
                </a:lnTo>
                <a:lnTo>
                  <a:pt x="2293635" y="50800"/>
                </a:lnTo>
                <a:lnTo>
                  <a:pt x="2231082" y="25400"/>
                </a:lnTo>
                <a:lnTo>
                  <a:pt x="2181903" y="25400"/>
                </a:lnTo>
                <a:lnTo>
                  <a:pt x="2133767" y="12700"/>
                </a:lnTo>
                <a:lnTo>
                  <a:pt x="2041744" y="12700"/>
                </a:lnTo>
                <a:lnTo>
                  <a:pt x="1998418" y="0"/>
                </a:lnTo>
                <a:close/>
              </a:path>
              <a:path w="3684904" h="5715000">
                <a:moveTo>
                  <a:pt x="2470572" y="76200"/>
                </a:moveTo>
                <a:lnTo>
                  <a:pt x="2423868" y="76200"/>
                </a:lnTo>
                <a:lnTo>
                  <a:pt x="2414708" y="101600"/>
                </a:lnTo>
                <a:lnTo>
                  <a:pt x="2459906" y="101600"/>
                </a:lnTo>
                <a:lnTo>
                  <a:pt x="2466667" y="88900"/>
                </a:lnTo>
                <a:lnTo>
                  <a:pt x="2470072" y="88900"/>
                </a:lnTo>
                <a:lnTo>
                  <a:pt x="2470572" y="76200"/>
                </a:lnTo>
                <a:close/>
              </a:path>
              <a:path w="3684904" h="5715000">
                <a:moveTo>
                  <a:pt x="2437648" y="63500"/>
                </a:moveTo>
                <a:lnTo>
                  <a:pt x="2429604" y="76200"/>
                </a:lnTo>
                <a:lnTo>
                  <a:pt x="2447978" y="76200"/>
                </a:lnTo>
                <a:lnTo>
                  <a:pt x="2437648" y="6350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0952" y="229362"/>
            <a:ext cx="9385935" cy="3502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2800" spc="39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小</a:t>
            </a:r>
            <a:r>
              <a:rPr dirty="0" u="heavy" sz="2800" spc="-5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结</a:t>
            </a:r>
            <a:r>
              <a:rPr dirty="0" u="heavy" sz="280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	</a:t>
            </a:r>
            <a:endParaRPr sz="2800">
              <a:latin typeface="微软雅黑"/>
              <a:cs typeface="微软雅黑"/>
            </a:endParaRPr>
          </a:p>
          <a:p>
            <a:pPr marL="589280" indent="-381635">
              <a:lnSpc>
                <a:spcPct val="100000"/>
              </a:lnSpc>
              <a:spcBef>
                <a:spcPts val="3005"/>
              </a:spcBef>
              <a:buFont typeface="Wingdings"/>
              <a:buChar char=""/>
              <a:tabLst>
                <a:tab pos="589280" algn="l"/>
                <a:tab pos="589915" algn="l"/>
              </a:tabLst>
            </a:pPr>
            <a:r>
              <a:rPr dirty="0" sz="1600" spc="390" b="1">
                <a:latin typeface="微软雅黑"/>
                <a:cs typeface="微软雅黑"/>
              </a:rPr>
              <a:t>变革带来的问题</a:t>
            </a:r>
            <a:r>
              <a:rPr dirty="0" sz="1600" spc="-5" b="1">
                <a:latin typeface="微软雅黑"/>
                <a:cs typeface="微软雅黑"/>
              </a:rPr>
              <a:t>，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需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390" b="1">
                <a:latin typeface="微软雅黑"/>
                <a:cs typeface="微软雅黑"/>
              </a:rPr>
              <a:t>要</a:t>
            </a:r>
            <a:r>
              <a:rPr dirty="0" sz="1600" spc="-5" b="1">
                <a:latin typeface="微软雅黑"/>
                <a:cs typeface="微软雅黑"/>
              </a:rPr>
              <a:t>识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别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390" b="1">
                <a:latin typeface="微软雅黑"/>
                <a:cs typeface="微软雅黑"/>
              </a:rPr>
              <a:t>并</a:t>
            </a:r>
            <a:r>
              <a:rPr dirty="0" sz="1600" spc="-5" b="1">
                <a:latin typeface="微软雅黑"/>
                <a:cs typeface="微软雅黑"/>
              </a:rPr>
              <a:t>储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备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"/>
            </a:pPr>
            <a:endParaRPr sz="1800">
              <a:latin typeface="Times New Roman"/>
              <a:cs typeface="Times New Roman"/>
            </a:endParaRPr>
          </a:p>
          <a:p>
            <a:pPr marL="66548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从只管开发的Leader</a:t>
            </a:r>
            <a:r>
              <a:rPr dirty="0" sz="1400" spc="5">
                <a:latin typeface="微软雅黑"/>
                <a:cs typeface="微软雅黑"/>
              </a:rPr>
              <a:t>到</a:t>
            </a:r>
            <a:r>
              <a:rPr dirty="0" sz="1400">
                <a:latin typeface="微软雅黑"/>
                <a:cs typeface="微软雅黑"/>
              </a:rPr>
              <a:t>兼</a:t>
            </a:r>
            <a:r>
              <a:rPr dirty="0" sz="1400" spc="5">
                <a:latin typeface="微软雅黑"/>
                <a:cs typeface="微软雅黑"/>
              </a:rPr>
              <a:t>管</a:t>
            </a:r>
            <a:r>
              <a:rPr dirty="0" sz="1400">
                <a:latin typeface="微软雅黑"/>
                <a:cs typeface="微软雅黑"/>
              </a:rPr>
              <a:t>测</a:t>
            </a:r>
            <a:r>
              <a:rPr dirty="0" sz="1400" spc="-10">
                <a:latin typeface="微软雅黑"/>
                <a:cs typeface="微软雅黑"/>
              </a:rPr>
              <a:t>试</a:t>
            </a:r>
            <a:r>
              <a:rPr dirty="0" sz="1400" spc="5">
                <a:latin typeface="微软雅黑"/>
                <a:cs typeface="微软雅黑"/>
              </a:rPr>
              <a:t>的</a:t>
            </a:r>
            <a:r>
              <a:rPr dirty="0" sz="1400">
                <a:latin typeface="微软雅黑"/>
                <a:cs typeface="微软雅黑"/>
              </a:rPr>
              <a:t>交</a:t>
            </a:r>
            <a:r>
              <a:rPr dirty="0" sz="1400" spc="-10">
                <a:latin typeface="微软雅黑"/>
                <a:cs typeface="微软雅黑"/>
              </a:rPr>
              <a:t>付</a:t>
            </a:r>
            <a:r>
              <a:rPr dirty="0" sz="1400">
                <a:latin typeface="微软雅黑"/>
                <a:cs typeface="微软雅黑"/>
              </a:rPr>
              <a:t>Leader，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个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人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管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理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能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力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要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储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备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66548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从</a:t>
            </a:r>
            <a:r>
              <a:rPr dirty="0" sz="1400" spc="-5">
                <a:latin typeface="微软雅黑"/>
                <a:cs typeface="微软雅黑"/>
              </a:rPr>
              <a:t>PMO</a:t>
            </a:r>
            <a:r>
              <a:rPr dirty="0" sz="1400">
                <a:latin typeface="微软雅黑"/>
                <a:cs typeface="微软雅黑"/>
              </a:rPr>
              <a:t>外部协同到</a:t>
            </a:r>
            <a:r>
              <a:rPr dirty="0" sz="1400" spc="-5">
                <a:latin typeface="微软雅黑"/>
                <a:cs typeface="微软雅黑"/>
              </a:rPr>
              <a:t>NIT</a:t>
            </a:r>
            <a:r>
              <a:rPr dirty="0" sz="1400">
                <a:latin typeface="微软雅黑"/>
                <a:cs typeface="微软雅黑"/>
              </a:rPr>
              <a:t>虚</a:t>
            </a:r>
            <a:r>
              <a:rPr dirty="0" sz="1400" spc="-15">
                <a:latin typeface="微软雅黑"/>
                <a:cs typeface="微软雅黑"/>
              </a:rPr>
              <a:t>拟</a:t>
            </a:r>
            <a:r>
              <a:rPr dirty="0" sz="1400">
                <a:latin typeface="微软雅黑"/>
                <a:cs typeface="微软雅黑"/>
              </a:rPr>
              <a:t>团队</a:t>
            </a:r>
            <a:r>
              <a:rPr dirty="0" sz="1400" spc="-15">
                <a:latin typeface="微软雅黑"/>
                <a:cs typeface="微软雅黑"/>
              </a:rPr>
              <a:t>内</a:t>
            </a:r>
            <a:r>
              <a:rPr dirty="0" sz="1400">
                <a:latin typeface="微软雅黑"/>
                <a:cs typeface="微软雅黑"/>
              </a:rPr>
              <a:t>部协</a:t>
            </a:r>
            <a:r>
              <a:rPr dirty="0" sz="1400" spc="-15">
                <a:latin typeface="微软雅黑"/>
                <a:cs typeface="微软雅黑"/>
              </a:rPr>
              <a:t>同</a:t>
            </a:r>
            <a:r>
              <a:rPr dirty="0" sz="1400">
                <a:latin typeface="微软雅黑"/>
                <a:cs typeface="微软雅黑"/>
              </a:rPr>
              <a:t>，模</a:t>
            </a:r>
            <a:r>
              <a:rPr dirty="0" sz="1400" spc="-15">
                <a:latin typeface="微软雅黑"/>
                <a:cs typeface="微软雅黑"/>
              </a:rPr>
              <a:t>式</a:t>
            </a:r>
            <a:r>
              <a:rPr dirty="0" sz="1400" spc="5">
                <a:latin typeface="微软雅黑"/>
                <a:cs typeface="微软雅黑"/>
              </a:rPr>
              <a:t>和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理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论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体系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要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储备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589280" indent="-381635">
              <a:lnSpc>
                <a:spcPct val="100000"/>
              </a:lnSpc>
              <a:buFont typeface="Wingdings"/>
              <a:buChar char=""/>
              <a:tabLst>
                <a:tab pos="589280" algn="l"/>
                <a:tab pos="589915" algn="l"/>
              </a:tabLst>
            </a:pPr>
            <a:r>
              <a:rPr dirty="0" sz="1600" spc="390" b="1">
                <a:latin typeface="微软雅黑"/>
                <a:cs typeface="微软雅黑"/>
              </a:rPr>
              <a:t>通过立体手段解</a:t>
            </a:r>
            <a:r>
              <a:rPr dirty="0" sz="1600" spc="-5" b="1">
                <a:latin typeface="微软雅黑"/>
                <a:cs typeface="微软雅黑"/>
              </a:rPr>
              <a:t>决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问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题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66548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理论很重要，让你认识</a:t>
            </a:r>
            <a:r>
              <a:rPr dirty="0" sz="1400" spc="-15">
                <a:latin typeface="微软雅黑"/>
                <a:cs typeface="微软雅黑"/>
              </a:rPr>
              <a:t>自</a:t>
            </a:r>
            <a:r>
              <a:rPr dirty="0" sz="1400">
                <a:latin typeface="微软雅黑"/>
                <a:cs typeface="微软雅黑"/>
              </a:rPr>
              <a:t>己有</a:t>
            </a:r>
            <a:r>
              <a:rPr dirty="0" sz="1400" spc="-15">
                <a:latin typeface="微软雅黑"/>
                <a:cs typeface="微软雅黑"/>
              </a:rPr>
              <a:t>问</a:t>
            </a:r>
            <a:r>
              <a:rPr dirty="0" sz="1400">
                <a:latin typeface="微软雅黑"/>
                <a:cs typeface="微软雅黑"/>
              </a:rPr>
              <a:t>题，</a:t>
            </a:r>
            <a:r>
              <a:rPr dirty="0" sz="1400" spc="-15">
                <a:latin typeface="微软雅黑"/>
                <a:cs typeface="微软雅黑"/>
              </a:rPr>
              <a:t>让</a:t>
            </a:r>
            <a:r>
              <a:rPr dirty="0" sz="1400">
                <a:latin typeface="微软雅黑"/>
                <a:cs typeface="微软雅黑"/>
              </a:rPr>
              <a:t>你提</a:t>
            </a:r>
            <a:r>
              <a:rPr dirty="0" sz="1400" spc="-15">
                <a:latin typeface="微软雅黑"/>
                <a:cs typeface="微软雅黑"/>
              </a:rPr>
              <a:t>前</a:t>
            </a:r>
            <a:r>
              <a:rPr dirty="0" sz="1400">
                <a:latin typeface="微软雅黑"/>
                <a:cs typeface="微软雅黑"/>
              </a:rPr>
              <a:t>知道</a:t>
            </a:r>
            <a:r>
              <a:rPr dirty="0" sz="1400" spc="-15">
                <a:latin typeface="微软雅黑"/>
                <a:cs typeface="微软雅黑"/>
              </a:rPr>
              <a:t>带</a:t>
            </a:r>
            <a:r>
              <a:rPr dirty="0" sz="1400">
                <a:latin typeface="微软雅黑"/>
                <a:cs typeface="微软雅黑"/>
              </a:rPr>
              <a:t>来的</a:t>
            </a:r>
            <a:r>
              <a:rPr dirty="0" sz="1400" spc="-15">
                <a:latin typeface="微软雅黑"/>
                <a:cs typeface="微软雅黑"/>
              </a:rPr>
              <a:t>影</a:t>
            </a:r>
            <a:r>
              <a:rPr dirty="0" sz="1400">
                <a:latin typeface="微软雅黑"/>
                <a:cs typeface="微软雅黑"/>
              </a:rPr>
              <a:t>响</a:t>
            </a:r>
            <a:r>
              <a:rPr dirty="0" sz="1400" spc="5">
                <a:latin typeface="微软雅黑"/>
                <a:cs typeface="微软雅黑"/>
              </a:rPr>
              <a:t>，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视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野很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重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要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66548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问题解决需要从升维的</a:t>
            </a:r>
            <a:r>
              <a:rPr dirty="0" sz="1400" spc="-15">
                <a:latin typeface="微软雅黑"/>
                <a:cs typeface="微软雅黑"/>
              </a:rPr>
              <a:t>角</a:t>
            </a:r>
            <a:r>
              <a:rPr dirty="0" sz="1400">
                <a:latin typeface="微软雅黑"/>
                <a:cs typeface="微软雅黑"/>
              </a:rPr>
              <a:t>度思</a:t>
            </a:r>
            <a:r>
              <a:rPr dirty="0" sz="1400" spc="-15">
                <a:latin typeface="微软雅黑"/>
                <a:cs typeface="微软雅黑"/>
              </a:rPr>
              <a:t>考</a:t>
            </a:r>
            <a:r>
              <a:rPr dirty="0" sz="1400">
                <a:latin typeface="微软雅黑"/>
                <a:cs typeface="微软雅黑"/>
              </a:rPr>
              <a:t>，切</a:t>
            </a:r>
            <a:r>
              <a:rPr dirty="0" sz="1400" spc="-15">
                <a:latin typeface="微软雅黑"/>
                <a:cs typeface="微软雅黑"/>
              </a:rPr>
              <a:t>记</a:t>
            </a:r>
            <a:r>
              <a:rPr dirty="0" sz="1400">
                <a:latin typeface="微软雅黑"/>
                <a:cs typeface="微软雅黑"/>
              </a:rPr>
              <a:t>头痛</a:t>
            </a:r>
            <a:r>
              <a:rPr dirty="0" sz="1400" spc="-15">
                <a:latin typeface="微软雅黑"/>
                <a:cs typeface="微软雅黑"/>
              </a:rPr>
              <a:t>医</a:t>
            </a:r>
            <a:r>
              <a:rPr dirty="0" sz="1400">
                <a:latin typeface="微软雅黑"/>
                <a:cs typeface="微软雅黑"/>
              </a:rPr>
              <a:t>头脚</a:t>
            </a:r>
            <a:r>
              <a:rPr dirty="0" sz="1400" spc="-15">
                <a:latin typeface="微软雅黑"/>
                <a:cs typeface="微软雅黑"/>
              </a:rPr>
              <a:t>痛</a:t>
            </a:r>
            <a:r>
              <a:rPr dirty="0" sz="1400">
                <a:latin typeface="微软雅黑"/>
                <a:cs typeface="微软雅黑"/>
              </a:rPr>
              <a:t>医脚</a:t>
            </a:r>
            <a:r>
              <a:rPr dirty="0" sz="1400" spc="-5">
                <a:latin typeface="微软雅黑"/>
                <a:cs typeface="微软雅黑"/>
              </a:rPr>
              <a:t>，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系统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思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考能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力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很重要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40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1664" y="2508631"/>
            <a:ext cx="840740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6000" spc="-5" b="0">
                <a:solidFill>
                  <a:srgbClr val="FFFFFF"/>
                </a:solidFill>
                <a:latin typeface="微软雅黑"/>
                <a:cs typeface="微软雅黑"/>
              </a:rPr>
              <a:t>我们不是有敏捷开发吗？</a:t>
            </a:r>
            <a:endParaRPr sz="60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 rot="18900000">
            <a:off x="1988090" y="2574204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3652" y="623316"/>
            <a:ext cx="9360535" cy="0"/>
          </a:xfrm>
          <a:custGeom>
            <a:avLst/>
            <a:gdLst/>
            <a:ahLst/>
            <a:cxnLst/>
            <a:rect l="l" t="t" r="r" b="b"/>
            <a:pathLst>
              <a:path w="9360535" h="0">
                <a:moveTo>
                  <a:pt x="0" y="0"/>
                </a:moveTo>
                <a:lnTo>
                  <a:pt x="9360408" y="0"/>
                </a:lnTo>
              </a:path>
            </a:pathLst>
          </a:custGeom>
          <a:ln w="48767">
            <a:solidFill>
              <a:srgbClr val="1636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620" y="173228"/>
            <a:ext cx="21564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400" spc="395" b="0">
                <a:solidFill>
                  <a:srgbClr val="FFFFFF"/>
                </a:solidFill>
                <a:latin typeface="微软雅黑"/>
                <a:cs typeface="微软雅黑"/>
              </a:rPr>
              <a:t>建设历史回顾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97340" y="3134854"/>
            <a:ext cx="2994659" cy="62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26880" y="3390900"/>
            <a:ext cx="2865120" cy="132715"/>
          </a:xfrm>
          <a:custGeom>
            <a:avLst/>
            <a:gdLst/>
            <a:ahLst/>
            <a:cxnLst/>
            <a:rect l="l" t="t" r="r" b="b"/>
            <a:pathLst>
              <a:path w="2865120" h="132714">
                <a:moveTo>
                  <a:pt x="0" y="132587"/>
                </a:moveTo>
                <a:lnTo>
                  <a:pt x="2865120" y="132587"/>
                </a:lnTo>
                <a:lnTo>
                  <a:pt x="2865120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99830" y="2734017"/>
            <a:ext cx="3233292" cy="1029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29371" y="2990088"/>
            <a:ext cx="2737485" cy="533400"/>
          </a:xfrm>
          <a:custGeom>
            <a:avLst/>
            <a:gdLst/>
            <a:ahLst/>
            <a:cxnLst/>
            <a:rect l="l" t="t" r="r" b="b"/>
            <a:pathLst>
              <a:path w="2737484" h="533400">
                <a:moveTo>
                  <a:pt x="2670429" y="133350"/>
                </a:moveTo>
                <a:lnTo>
                  <a:pt x="2537079" y="133350"/>
                </a:lnTo>
                <a:lnTo>
                  <a:pt x="2537079" y="300100"/>
                </a:lnTo>
                <a:lnTo>
                  <a:pt x="2529212" y="338970"/>
                </a:lnTo>
                <a:lnTo>
                  <a:pt x="2507773" y="370744"/>
                </a:lnTo>
                <a:lnTo>
                  <a:pt x="2475999" y="392183"/>
                </a:lnTo>
                <a:lnTo>
                  <a:pt x="2437129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37129" y="533400"/>
                </a:lnTo>
                <a:lnTo>
                  <a:pt x="2484127" y="528657"/>
                </a:lnTo>
                <a:lnTo>
                  <a:pt x="2527911" y="515056"/>
                </a:lnTo>
                <a:lnTo>
                  <a:pt x="2567539" y="493537"/>
                </a:lnTo>
                <a:lnTo>
                  <a:pt x="2602071" y="465042"/>
                </a:lnTo>
                <a:lnTo>
                  <a:pt x="2630566" y="430510"/>
                </a:lnTo>
                <a:lnTo>
                  <a:pt x="2652085" y="390882"/>
                </a:lnTo>
                <a:lnTo>
                  <a:pt x="2665686" y="347098"/>
                </a:lnTo>
                <a:lnTo>
                  <a:pt x="2670429" y="300100"/>
                </a:lnTo>
                <a:lnTo>
                  <a:pt x="2670429" y="133350"/>
                </a:lnTo>
                <a:close/>
              </a:path>
              <a:path w="2737484" h="533400">
                <a:moveTo>
                  <a:pt x="2603754" y="0"/>
                </a:moveTo>
                <a:lnTo>
                  <a:pt x="2470404" y="133350"/>
                </a:lnTo>
                <a:lnTo>
                  <a:pt x="2737104" y="133350"/>
                </a:lnTo>
                <a:lnTo>
                  <a:pt x="260375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27648" y="3134829"/>
            <a:ext cx="2871978" cy="1029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57188" y="3390900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75916" y="400050"/>
                </a:moveTo>
                <a:lnTo>
                  <a:pt x="2109216" y="400050"/>
                </a:lnTo>
                <a:lnTo>
                  <a:pt x="2242566" y="533400"/>
                </a:lnTo>
                <a:lnTo>
                  <a:pt x="2375916" y="400050"/>
                </a:lnTo>
                <a:close/>
              </a:path>
              <a:path w="2376170" h="533400">
                <a:moveTo>
                  <a:pt x="2075814" y="0"/>
                </a:moveTo>
                <a:lnTo>
                  <a:pt x="0" y="0"/>
                </a:lnTo>
                <a:lnTo>
                  <a:pt x="0" y="133350"/>
                </a:lnTo>
                <a:lnTo>
                  <a:pt x="2075814" y="133350"/>
                </a:lnTo>
                <a:lnTo>
                  <a:pt x="2114758" y="141216"/>
                </a:lnTo>
                <a:lnTo>
                  <a:pt x="2146569" y="162655"/>
                </a:lnTo>
                <a:lnTo>
                  <a:pt x="2168022" y="194429"/>
                </a:lnTo>
                <a:lnTo>
                  <a:pt x="2175891" y="233299"/>
                </a:lnTo>
                <a:lnTo>
                  <a:pt x="2175891" y="400050"/>
                </a:lnTo>
                <a:lnTo>
                  <a:pt x="2309241" y="400050"/>
                </a:lnTo>
                <a:lnTo>
                  <a:pt x="2309241" y="233299"/>
                </a:lnTo>
                <a:lnTo>
                  <a:pt x="2304498" y="186301"/>
                </a:lnTo>
                <a:lnTo>
                  <a:pt x="2290895" y="142517"/>
                </a:lnTo>
                <a:lnTo>
                  <a:pt x="2269372" y="102889"/>
                </a:lnTo>
                <a:lnTo>
                  <a:pt x="2240867" y="68357"/>
                </a:lnTo>
                <a:lnTo>
                  <a:pt x="2206320" y="39862"/>
                </a:lnTo>
                <a:lnTo>
                  <a:pt x="2166669" y="18343"/>
                </a:lnTo>
                <a:lnTo>
                  <a:pt x="2122854" y="4742"/>
                </a:lnTo>
                <a:lnTo>
                  <a:pt x="207581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70603" y="2734017"/>
            <a:ext cx="3237737" cy="1029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0144" y="2990088"/>
            <a:ext cx="2741930" cy="533400"/>
          </a:xfrm>
          <a:custGeom>
            <a:avLst/>
            <a:gdLst/>
            <a:ahLst/>
            <a:cxnLst/>
            <a:rect l="l" t="t" r="r" b="b"/>
            <a:pathLst>
              <a:path w="2741929" h="533400">
                <a:moveTo>
                  <a:pt x="2675001" y="133350"/>
                </a:moveTo>
                <a:lnTo>
                  <a:pt x="2541651" y="133350"/>
                </a:lnTo>
                <a:lnTo>
                  <a:pt x="2541651" y="300100"/>
                </a:lnTo>
                <a:lnTo>
                  <a:pt x="2533782" y="338970"/>
                </a:lnTo>
                <a:lnTo>
                  <a:pt x="2512329" y="370744"/>
                </a:lnTo>
                <a:lnTo>
                  <a:pt x="2480518" y="392183"/>
                </a:lnTo>
                <a:lnTo>
                  <a:pt x="2441575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41575" y="533400"/>
                </a:lnTo>
                <a:lnTo>
                  <a:pt x="2488614" y="528657"/>
                </a:lnTo>
                <a:lnTo>
                  <a:pt x="2532429" y="515056"/>
                </a:lnTo>
                <a:lnTo>
                  <a:pt x="2572080" y="493537"/>
                </a:lnTo>
                <a:lnTo>
                  <a:pt x="2606627" y="465042"/>
                </a:lnTo>
                <a:lnTo>
                  <a:pt x="2635132" y="430510"/>
                </a:lnTo>
                <a:lnTo>
                  <a:pt x="2656655" y="390882"/>
                </a:lnTo>
                <a:lnTo>
                  <a:pt x="2670258" y="347098"/>
                </a:lnTo>
                <a:lnTo>
                  <a:pt x="2675001" y="300100"/>
                </a:lnTo>
                <a:lnTo>
                  <a:pt x="2675001" y="133350"/>
                </a:lnTo>
                <a:close/>
              </a:path>
              <a:path w="2741929" h="533400">
                <a:moveTo>
                  <a:pt x="2608326" y="0"/>
                </a:moveTo>
                <a:lnTo>
                  <a:pt x="2474976" y="133350"/>
                </a:lnTo>
                <a:lnTo>
                  <a:pt x="2741676" y="133350"/>
                </a:lnTo>
                <a:lnTo>
                  <a:pt x="26083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50007" y="3134829"/>
            <a:ext cx="2870454" cy="1029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79548" y="3390900"/>
            <a:ext cx="2374900" cy="533400"/>
          </a:xfrm>
          <a:custGeom>
            <a:avLst/>
            <a:gdLst/>
            <a:ahLst/>
            <a:cxnLst/>
            <a:rect l="l" t="t" r="r" b="b"/>
            <a:pathLst>
              <a:path w="2374900" h="533400">
                <a:moveTo>
                  <a:pt x="2374391" y="400050"/>
                </a:moveTo>
                <a:lnTo>
                  <a:pt x="2107691" y="400050"/>
                </a:lnTo>
                <a:lnTo>
                  <a:pt x="2241041" y="533400"/>
                </a:lnTo>
                <a:lnTo>
                  <a:pt x="2374391" y="400050"/>
                </a:lnTo>
                <a:close/>
              </a:path>
              <a:path w="2374900" h="533400">
                <a:moveTo>
                  <a:pt x="2074417" y="0"/>
                </a:moveTo>
                <a:lnTo>
                  <a:pt x="0" y="0"/>
                </a:lnTo>
                <a:lnTo>
                  <a:pt x="0" y="133350"/>
                </a:lnTo>
                <a:lnTo>
                  <a:pt x="2074417" y="133350"/>
                </a:lnTo>
                <a:lnTo>
                  <a:pt x="2113287" y="141216"/>
                </a:lnTo>
                <a:lnTo>
                  <a:pt x="2145061" y="162655"/>
                </a:lnTo>
                <a:lnTo>
                  <a:pt x="2166500" y="194429"/>
                </a:lnTo>
                <a:lnTo>
                  <a:pt x="2174366" y="233299"/>
                </a:lnTo>
                <a:lnTo>
                  <a:pt x="2174366" y="400050"/>
                </a:lnTo>
                <a:lnTo>
                  <a:pt x="2307716" y="400050"/>
                </a:lnTo>
                <a:lnTo>
                  <a:pt x="2307716" y="233299"/>
                </a:lnTo>
                <a:lnTo>
                  <a:pt x="2302974" y="186301"/>
                </a:lnTo>
                <a:lnTo>
                  <a:pt x="2289373" y="142517"/>
                </a:lnTo>
                <a:lnTo>
                  <a:pt x="2267854" y="102889"/>
                </a:lnTo>
                <a:lnTo>
                  <a:pt x="2239359" y="68357"/>
                </a:lnTo>
                <a:lnTo>
                  <a:pt x="2204827" y="39862"/>
                </a:lnTo>
                <a:lnTo>
                  <a:pt x="2165199" y="18343"/>
                </a:lnTo>
                <a:lnTo>
                  <a:pt x="2121415" y="4742"/>
                </a:lnTo>
                <a:lnTo>
                  <a:pt x="2074417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4256" y="2734017"/>
            <a:ext cx="2871978" cy="1029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3795" y="2990088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09241" y="133350"/>
                </a:moveTo>
                <a:lnTo>
                  <a:pt x="2175891" y="133350"/>
                </a:lnTo>
                <a:lnTo>
                  <a:pt x="2175891" y="299974"/>
                </a:lnTo>
                <a:lnTo>
                  <a:pt x="2168024" y="338917"/>
                </a:lnTo>
                <a:lnTo>
                  <a:pt x="2146585" y="370728"/>
                </a:lnTo>
                <a:lnTo>
                  <a:pt x="2114811" y="392181"/>
                </a:lnTo>
                <a:lnTo>
                  <a:pt x="2075942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075942" y="533400"/>
                </a:lnTo>
                <a:lnTo>
                  <a:pt x="2122939" y="528657"/>
                </a:lnTo>
                <a:lnTo>
                  <a:pt x="2166723" y="515054"/>
                </a:lnTo>
                <a:lnTo>
                  <a:pt x="2206351" y="493531"/>
                </a:lnTo>
                <a:lnTo>
                  <a:pt x="2240883" y="465026"/>
                </a:lnTo>
                <a:lnTo>
                  <a:pt x="2269378" y="430479"/>
                </a:lnTo>
                <a:lnTo>
                  <a:pt x="2290897" y="390828"/>
                </a:lnTo>
                <a:lnTo>
                  <a:pt x="2304498" y="347013"/>
                </a:lnTo>
                <a:lnTo>
                  <a:pt x="2309241" y="299974"/>
                </a:lnTo>
                <a:lnTo>
                  <a:pt x="2309241" y="133350"/>
                </a:lnTo>
                <a:close/>
              </a:path>
              <a:path w="2376170" h="533400">
                <a:moveTo>
                  <a:pt x="2242566" y="0"/>
                </a:moveTo>
                <a:lnTo>
                  <a:pt x="2109216" y="133350"/>
                </a:lnTo>
                <a:lnTo>
                  <a:pt x="2375916" y="133350"/>
                </a:lnTo>
                <a:lnTo>
                  <a:pt x="224256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083934" y="1252855"/>
            <a:ext cx="14446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导入规模化敏捷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07716" y="2155977"/>
            <a:ext cx="1193165" cy="75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 marR="5080" indent="-214629">
              <a:lnSpc>
                <a:spcPct val="1497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D</a:t>
            </a:r>
            <a:r>
              <a:rPr dirty="0" sz="1600" spc="-15" b="1">
                <a:solidFill>
                  <a:srgbClr val="7E7E7E"/>
                </a:solidFill>
                <a:latin typeface="微软雅黑"/>
                <a:cs typeface="微软雅黑"/>
              </a:rPr>
              <a:t>ev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op</a:t>
            </a:r>
            <a:r>
              <a:rPr dirty="0" sz="1600" b="1">
                <a:solidFill>
                  <a:srgbClr val="7E7E7E"/>
                </a:solidFill>
                <a:latin typeface="微软雅黑"/>
                <a:cs typeface="微软雅黑"/>
              </a:rPr>
              <a:t>s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建设  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4117" y="3993895"/>
            <a:ext cx="1808480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FFC000"/>
                </a:solidFill>
                <a:latin typeface="微软雅黑"/>
                <a:cs typeface="微软雅黑"/>
              </a:rPr>
              <a:t>Kanban端到端落地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35983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386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多产品线敏捷开发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1827" y="2223897"/>
            <a:ext cx="1647189" cy="688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用户故事地图使用</a:t>
            </a:r>
            <a:endParaRPr sz="1600">
              <a:latin typeface="微软雅黑"/>
              <a:cs typeface="微软雅黑"/>
            </a:endParaRPr>
          </a:p>
          <a:p>
            <a:pPr algn="ctr" marL="42545">
              <a:lnSpc>
                <a:spcPct val="100000"/>
              </a:lnSpc>
              <a:spcBef>
                <a:spcPts val="1380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134829"/>
            <a:ext cx="2044319" cy="1029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3390900"/>
            <a:ext cx="1678305" cy="533400"/>
          </a:xfrm>
          <a:custGeom>
            <a:avLst/>
            <a:gdLst/>
            <a:ahLst/>
            <a:cxnLst/>
            <a:rect l="l" t="t" r="r" b="b"/>
            <a:pathLst>
              <a:path w="1678305" h="533400">
                <a:moveTo>
                  <a:pt x="1677924" y="400050"/>
                </a:moveTo>
                <a:lnTo>
                  <a:pt x="1411224" y="400050"/>
                </a:lnTo>
                <a:lnTo>
                  <a:pt x="1544574" y="533400"/>
                </a:lnTo>
                <a:lnTo>
                  <a:pt x="1677924" y="400050"/>
                </a:lnTo>
                <a:close/>
              </a:path>
              <a:path w="1678305" h="533400">
                <a:moveTo>
                  <a:pt x="1377950" y="0"/>
                </a:moveTo>
                <a:lnTo>
                  <a:pt x="0" y="0"/>
                </a:lnTo>
                <a:lnTo>
                  <a:pt x="0" y="133350"/>
                </a:lnTo>
                <a:lnTo>
                  <a:pt x="1377950" y="133350"/>
                </a:lnTo>
                <a:lnTo>
                  <a:pt x="1416819" y="141216"/>
                </a:lnTo>
                <a:lnTo>
                  <a:pt x="1448593" y="162655"/>
                </a:lnTo>
                <a:lnTo>
                  <a:pt x="1470032" y="194429"/>
                </a:lnTo>
                <a:lnTo>
                  <a:pt x="1477899" y="233299"/>
                </a:lnTo>
                <a:lnTo>
                  <a:pt x="1477899" y="400050"/>
                </a:lnTo>
                <a:lnTo>
                  <a:pt x="1611249" y="400050"/>
                </a:lnTo>
                <a:lnTo>
                  <a:pt x="1611249" y="233299"/>
                </a:lnTo>
                <a:lnTo>
                  <a:pt x="1606506" y="186301"/>
                </a:lnTo>
                <a:lnTo>
                  <a:pt x="1592905" y="142517"/>
                </a:lnTo>
                <a:lnTo>
                  <a:pt x="1571386" y="102889"/>
                </a:lnTo>
                <a:lnTo>
                  <a:pt x="1542891" y="68357"/>
                </a:lnTo>
                <a:lnTo>
                  <a:pt x="1508359" y="39862"/>
                </a:lnTo>
                <a:lnTo>
                  <a:pt x="1468731" y="18343"/>
                </a:lnTo>
                <a:lnTo>
                  <a:pt x="1424947" y="4742"/>
                </a:lnTo>
                <a:lnTo>
                  <a:pt x="13779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07542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2018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单产品线敏捷开发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13366" y="1689608"/>
            <a:ext cx="12414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产品价值度量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913366" y="2177923"/>
            <a:ext cx="1242060" cy="734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打造特性团队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739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4047" y="4280915"/>
            <a:ext cx="182880" cy="609600"/>
          </a:xfrm>
          <a:custGeom>
            <a:avLst/>
            <a:gdLst/>
            <a:ahLst/>
            <a:cxnLst/>
            <a:rect l="l" t="t" r="r" b="b"/>
            <a:pathLst>
              <a:path w="182879" h="609600">
                <a:moveTo>
                  <a:pt x="120688" y="304799"/>
                </a:moveTo>
                <a:lnTo>
                  <a:pt x="82029" y="338200"/>
                </a:lnTo>
                <a:lnTo>
                  <a:pt x="61048" y="573404"/>
                </a:lnTo>
                <a:lnTo>
                  <a:pt x="94005" y="609599"/>
                </a:lnTo>
                <a:lnTo>
                  <a:pt x="133286" y="573404"/>
                </a:lnTo>
                <a:lnTo>
                  <a:pt x="154305" y="338200"/>
                </a:lnTo>
                <a:lnTo>
                  <a:pt x="120688" y="304799"/>
                </a:lnTo>
                <a:close/>
              </a:path>
              <a:path w="182879" h="609600">
                <a:moveTo>
                  <a:pt x="182880" y="14477"/>
                </a:moveTo>
                <a:lnTo>
                  <a:pt x="104279" y="85851"/>
                </a:lnTo>
                <a:lnTo>
                  <a:pt x="88353" y="265937"/>
                </a:lnTo>
                <a:lnTo>
                  <a:pt x="120688" y="304799"/>
                </a:lnTo>
                <a:lnTo>
                  <a:pt x="160629" y="265937"/>
                </a:lnTo>
                <a:lnTo>
                  <a:pt x="182880" y="14477"/>
                </a:lnTo>
                <a:close/>
              </a:path>
              <a:path w="182879" h="609600">
                <a:moveTo>
                  <a:pt x="171704" y="0"/>
                </a:moveTo>
                <a:lnTo>
                  <a:pt x="40754" y="0"/>
                </a:lnTo>
                <a:lnTo>
                  <a:pt x="0" y="39750"/>
                </a:lnTo>
                <a:lnTo>
                  <a:pt x="34429" y="72389"/>
                </a:lnTo>
                <a:lnTo>
                  <a:pt x="92202" y="72389"/>
                </a:lnTo>
                <a:lnTo>
                  <a:pt x="1717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18332" y="4280915"/>
            <a:ext cx="399415" cy="609600"/>
          </a:xfrm>
          <a:custGeom>
            <a:avLst/>
            <a:gdLst/>
            <a:ahLst/>
            <a:cxnLst/>
            <a:rect l="l" t="t" r="r" b="b"/>
            <a:pathLst>
              <a:path w="399414" h="609600">
                <a:moveTo>
                  <a:pt x="285876" y="536447"/>
                </a:moveTo>
                <a:lnTo>
                  <a:pt x="92582" y="536447"/>
                </a:lnTo>
                <a:lnTo>
                  <a:pt x="10159" y="609599"/>
                </a:lnTo>
                <a:lnTo>
                  <a:pt x="279400" y="609599"/>
                </a:lnTo>
                <a:lnTo>
                  <a:pt x="319277" y="573023"/>
                </a:lnTo>
                <a:lnTo>
                  <a:pt x="285876" y="536447"/>
                </a:lnTo>
                <a:close/>
              </a:path>
              <a:path w="399414" h="609600">
                <a:moveTo>
                  <a:pt x="65150" y="317118"/>
                </a:moveTo>
                <a:lnTo>
                  <a:pt x="40639" y="340867"/>
                </a:lnTo>
                <a:lnTo>
                  <a:pt x="32257" y="349122"/>
                </a:lnTo>
                <a:lnTo>
                  <a:pt x="27177" y="353694"/>
                </a:lnTo>
                <a:lnTo>
                  <a:pt x="19430" y="380237"/>
                </a:lnTo>
                <a:lnTo>
                  <a:pt x="0" y="597788"/>
                </a:lnTo>
                <a:lnTo>
                  <a:pt x="78993" y="527303"/>
                </a:lnTo>
                <a:lnTo>
                  <a:pt x="95376" y="349122"/>
                </a:lnTo>
                <a:lnTo>
                  <a:pt x="65150" y="317118"/>
                </a:lnTo>
                <a:close/>
              </a:path>
              <a:path w="399414" h="609600">
                <a:moveTo>
                  <a:pt x="299973" y="268731"/>
                </a:moveTo>
                <a:lnTo>
                  <a:pt x="122173" y="268731"/>
                </a:lnTo>
                <a:lnTo>
                  <a:pt x="118617" y="269620"/>
                </a:lnTo>
                <a:lnTo>
                  <a:pt x="114300" y="271398"/>
                </a:lnTo>
                <a:lnTo>
                  <a:pt x="109854" y="273303"/>
                </a:lnTo>
                <a:lnTo>
                  <a:pt x="105537" y="275970"/>
                </a:lnTo>
                <a:lnTo>
                  <a:pt x="102107" y="279653"/>
                </a:lnTo>
                <a:lnTo>
                  <a:pt x="76072" y="306196"/>
                </a:lnTo>
                <a:lnTo>
                  <a:pt x="109473" y="341756"/>
                </a:lnTo>
                <a:lnTo>
                  <a:pt x="266953" y="341756"/>
                </a:lnTo>
                <a:lnTo>
                  <a:pt x="306069" y="328929"/>
                </a:lnTo>
                <a:lnTo>
                  <a:pt x="333247" y="304418"/>
                </a:lnTo>
                <a:lnTo>
                  <a:pt x="299973" y="268731"/>
                </a:lnTo>
                <a:close/>
              </a:path>
              <a:path w="399414" h="609600">
                <a:moveTo>
                  <a:pt x="374522" y="42925"/>
                </a:moveTo>
                <a:lnTo>
                  <a:pt x="326897" y="84962"/>
                </a:lnTo>
                <a:lnTo>
                  <a:pt x="311022" y="259587"/>
                </a:lnTo>
                <a:lnTo>
                  <a:pt x="344296" y="294258"/>
                </a:lnTo>
                <a:lnTo>
                  <a:pt x="377021" y="262413"/>
                </a:lnTo>
                <a:lnTo>
                  <a:pt x="398779" y="100583"/>
                </a:lnTo>
                <a:lnTo>
                  <a:pt x="398906" y="92328"/>
                </a:lnTo>
                <a:lnTo>
                  <a:pt x="399288" y="85851"/>
                </a:lnTo>
                <a:lnTo>
                  <a:pt x="398906" y="82295"/>
                </a:lnTo>
                <a:lnTo>
                  <a:pt x="398779" y="79501"/>
                </a:lnTo>
                <a:lnTo>
                  <a:pt x="398525" y="76707"/>
                </a:lnTo>
                <a:lnTo>
                  <a:pt x="397382" y="74040"/>
                </a:lnTo>
                <a:lnTo>
                  <a:pt x="394969" y="67563"/>
                </a:lnTo>
                <a:lnTo>
                  <a:pt x="392683" y="62991"/>
                </a:lnTo>
                <a:lnTo>
                  <a:pt x="390651" y="61213"/>
                </a:lnTo>
                <a:lnTo>
                  <a:pt x="374522" y="42925"/>
                </a:lnTo>
                <a:close/>
              </a:path>
              <a:path w="399414" h="609600">
                <a:moveTo>
                  <a:pt x="314832" y="0"/>
                </a:moveTo>
                <a:lnTo>
                  <a:pt x="128015" y="0"/>
                </a:lnTo>
                <a:lnTo>
                  <a:pt x="89153" y="37464"/>
                </a:lnTo>
                <a:lnTo>
                  <a:pt x="122554" y="73151"/>
                </a:lnTo>
                <a:lnTo>
                  <a:pt x="317626" y="73151"/>
                </a:lnTo>
                <a:lnTo>
                  <a:pt x="364235" y="31114"/>
                </a:lnTo>
                <a:lnTo>
                  <a:pt x="352043" y="16382"/>
                </a:lnTo>
                <a:lnTo>
                  <a:pt x="344461" y="8840"/>
                </a:lnTo>
                <a:lnTo>
                  <a:pt x="336438" y="3762"/>
                </a:lnTo>
                <a:lnTo>
                  <a:pt x="326915" y="898"/>
                </a:lnTo>
                <a:lnTo>
                  <a:pt x="31483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23915" y="1092708"/>
            <a:ext cx="360045" cy="609600"/>
          </a:xfrm>
          <a:custGeom>
            <a:avLst/>
            <a:gdLst/>
            <a:ahLst/>
            <a:cxnLst/>
            <a:rect l="l" t="t" r="r" b="b"/>
            <a:pathLst>
              <a:path w="360045" h="609600">
                <a:moveTo>
                  <a:pt x="235838" y="536447"/>
                </a:moveTo>
                <a:lnTo>
                  <a:pt x="45974" y="536447"/>
                </a:lnTo>
                <a:lnTo>
                  <a:pt x="0" y="573913"/>
                </a:lnTo>
                <a:lnTo>
                  <a:pt x="33274" y="609600"/>
                </a:lnTo>
                <a:lnTo>
                  <a:pt x="211200" y="609600"/>
                </a:lnTo>
                <a:lnTo>
                  <a:pt x="253873" y="596772"/>
                </a:lnTo>
                <a:lnTo>
                  <a:pt x="273176" y="578484"/>
                </a:lnTo>
                <a:lnTo>
                  <a:pt x="235838" y="536447"/>
                </a:lnTo>
                <a:close/>
              </a:path>
              <a:path w="360045" h="609600">
                <a:moveTo>
                  <a:pt x="304926" y="314325"/>
                </a:moveTo>
                <a:lnTo>
                  <a:pt x="263525" y="352805"/>
                </a:lnTo>
                <a:lnTo>
                  <a:pt x="248031" y="529208"/>
                </a:lnTo>
                <a:lnTo>
                  <a:pt x="282448" y="568451"/>
                </a:lnTo>
                <a:lnTo>
                  <a:pt x="311614" y="541926"/>
                </a:lnTo>
                <a:lnTo>
                  <a:pt x="334518" y="371982"/>
                </a:lnTo>
                <a:lnTo>
                  <a:pt x="335153" y="367411"/>
                </a:lnTo>
                <a:lnTo>
                  <a:pt x="334645" y="362838"/>
                </a:lnTo>
                <a:lnTo>
                  <a:pt x="334263" y="358266"/>
                </a:lnTo>
                <a:lnTo>
                  <a:pt x="333091" y="351158"/>
                </a:lnTo>
                <a:lnTo>
                  <a:pt x="330692" y="344550"/>
                </a:lnTo>
                <a:lnTo>
                  <a:pt x="326745" y="337943"/>
                </a:lnTo>
                <a:lnTo>
                  <a:pt x="320929" y="330834"/>
                </a:lnTo>
                <a:lnTo>
                  <a:pt x="304926" y="314325"/>
                </a:lnTo>
                <a:close/>
              </a:path>
              <a:path w="360045" h="609600">
                <a:moveTo>
                  <a:pt x="258953" y="268604"/>
                </a:moveTo>
                <a:lnTo>
                  <a:pt x="69976" y="268604"/>
                </a:lnTo>
                <a:lnTo>
                  <a:pt x="27559" y="304291"/>
                </a:lnTo>
                <a:lnTo>
                  <a:pt x="63626" y="341756"/>
                </a:lnTo>
                <a:lnTo>
                  <a:pt x="252475" y="341756"/>
                </a:lnTo>
                <a:lnTo>
                  <a:pt x="294005" y="304418"/>
                </a:lnTo>
                <a:lnTo>
                  <a:pt x="258953" y="268731"/>
                </a:lnTo>
                <a:close/>
              </a:path>
              <a:path w="360045" h="609600">
                <a:moveTo>
                  <a:pt x="335025" y="42925"/>
                </a:moveTo>
                <a:lnTo>
                  <a:pt x="287400" y="83184"/>
                </a:lnTo>
                <a:lnTo>
                  <a:pt x="270891" y="259461"/>
                </a:lnTo>
                <a:lnTo>
                  <a:pt x="304926" y="294258"/>
                </a:lnTo>
                <a:lnTo>
                  <a:pt x="338274" y="261647"/>
                </a:lnTo>
                <a:lnTo>
                  <a:pt x="358394" y="102362"/>
                </a:lnTo>
                <a:lnTo>
                  <a:pt x="359663" y="84962"/>
                </a:lnTo>
                <a:lnTo>
                  <a:pt x="359410" y="81406"/>
                </a:lnTo>
                <a:lnTo>
                  <a:pt x="335025" y="42925"/>
                </a:lnTo>
                <a:close/>
              </a:path>
              <a:path w="360045" h="609600">
                <a:moveTo>
                  <a:pt x="281050" y="0"/>
                </a:moveTo>
                <a:lnTo>
                  <a:pt x="93091" y="0"/>
                </a:lnTo>
                <a:lnTo>
                  <a:pt x="52578" y="37464"/>
                </a:lnTo>
                <a:lnTo>
                  <a:pt x="86741" y="73151"/>
                </a:lnTo>
                <a:lnTo>
                  <a:pt x="276606" y="73151"/>
                </a:lnTo>
                <a:lnTo>
                  <a:pt x="324993" y="32003"/>
                </a:lnTo>
                <a:lnTo>
                  <a:pt x="312674" y="17399"/>
                </a:lnTo>
                <a:lnTo>
                  <a:pt x="286638" y="888"/>
                </a:lnTo>
                <a:lnTo>
                  <a:pt x="2810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53171" y="1635251"/>
            <a:ext cx="364490" cy="609600"/>
          </a:xfrm>
          <a:custGeom>
            <a:avLst/>
            <a:gdLst/>
            <a:ahLst/>
            <a:cxnLst/>
            <a:rect l="l" t="t" r="r" b="b"/>
            <a:pathLst>
              <a:path w="364490" h="609600">
                <a:moveTo>
                  <a:pt x="303529" y="317373"/>
                </a:moveTo>
                <a:lnTo>
                  <a:pt x="265302" y="351409"/>
                </a:lnTo>
                <a:lnTo>
                  <a:pt x="245363" y="573786"/>
                </a:lnTo>
                <a:lnTo>
                  <a:pt x="278002" y="609600"/>
                </a:lnTo>
                <a:lnTo>
                  <a:pt x="316992" y="573786"/>
                </a:lnTo>
                <a:lnTo>
                  <a:pt x="336930" y="351409"/>
                </a:lnTo>
                <a:lnTo>
                  <a:pt x="303529" y="317373"/>
                </a:lnTo>
                <a:close/>
              </a:path>
              <a:path w="364490" h="609600">
                <a:moveTo>
                  <a:pt x="262621" y="268986"/>
                </a:moveTo>
                <a:lnTo>
                  <a:pt x="82550" y="268986"/>
                </a:lnTo>
                <a:lnTo>
                  <a:pt x="41909" y="306577"/>
                </a:lnTo>
                <a:lnTo>
                  <a:pt x="64643" y="330835"/>
                </a:lnTo>
                <a:lnTo>
                  <a:pt x="69469" y="335280"/>
                </a:lnTo>
                <a:lnTo>
                  <a:pt x="79755" y="339725"/>
                </a:lnTo>
                <a:lnTo>
                  <a:pt x="87756" y="339725"/>
                </a:lnTo>
                <a:lnTo>
                  <a:pt x="90553" y="340613"/>
                </a:lnTo>
                <a:lnTo>
                  <a:pt x="251841" y="340613"/>
                </a:lnTo>
                <a:lnTo>
                  <a:pt x="295275" y="305688"/>
                </a:lnTo>
                <a:lnTo>
                  <a:pt x="262621" y="268986"/>
                </a:lnTo>
                <a:close/>
              </a:path>
              <a:path w="364490" h="609600">
                <a:moveTo>
                  <a:pt x="58166" y="0"/>
                </a:moveTo>
                <a:lnTo>
                  <a:pt x="18414" y="37592"/>
                </a:lnTo>
                <a:lnTo>
                  <a:pt x="380" y="232156"/>
                </a:lnTo>
                <a:lnTo>
                  <a:pt x="380" y="241173"/>
                </a:lnTo>
                <a:lnTo>
                  <a:pt x="0" y="247396"/>
                </a:lnTo>
                <a:lnTo>
                  <a:pt x="32130" y="296672"/>
                </a:lnTo>
                <a:lnTo>
                  <a:pt x="70103" y="260858"/>
                </a:lnTo>
                <a:lnTo>
                  <a:pt x="90043" y="37592"/>
                </a:lnTo>
                <a:lnTo>
                  <a:pt x="58166" y="0"/>
                </a:lnTo>
                <a:close/>
              </a:path>
              <a:path w="364490" h="609600">
                <a:moveTo>
                  <a:pt x="332231" y="0"/>
                </a:moveTo>
                <a:lnTo>
                  <a:pt x="292607" y="38481"/>
                </a:lnTo>
                <a:lnTo>
                  <a:pt x="273430" y="259969"/>
                </a:lnTo>
                <a:lnTo>
                  <a:pt x="305307" y="296672"/>
                </a:lnTo>
                <a:lnTo>
                  <a:pt x="344297" y="260858"/>
                </a:lnTo>
                <a:lnTo>
                  <a:pt x="364235" y="38481"/>
                </a:lnTo>
                <a:lnTo>
                  <a:pt x="332231" y="0"/>
                </a:lnTo>
                <a:close/>
              </a:path>
              <a:path w="364490" h="609600">
                <a:moveTo>
                  <a:pt x="262508" y="268859"/>
                </a:move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25440" y="2036064"/>
            <a:ext cx="341630" cy="609600"/>
          </a:xfrm>
          <a:custGeom>
            <a:avLst/>
            <a:gdLst/>
            <a:ahLst/>
            <a:cxnLst/>
            <a:rect l="l" t="t" r="r" b="b"/>
            <a:pathLst>
              <a:path w="341629" h="609600">
                <a:moveTo>
                  <a:pt x="239649" y="536448"/>
                </a:moveTo>
                <a:lnTo>
                  <a:pt x="46989" y="536448"/>
                </a:lnTo>
                <a:lnTo>
                  <a:pt x="6476" y="573913"/>
                </a:lnTo>
                <a:lnTo>
                  <a:pt x="40639" y="609600"/>
                </a:lnTo>
                <a:lnTo>
                  <a:pt x="217677" y="609600"/>
                </a:lnTo>
                <a:lnTo>
                  <a:pt x="259334" y="595884"/>
                </a:lnTo>
                <a:lnTo>
                  <a:pt x="278002" y="578485"/>
                </a:lnTo>
                <a:lnTo>
                  <a:pt x="239649" y="536448"/>
                </a:lnTo>
                <a:close/>
              </a:path>
              <a:path w="341629" h="609600">
                <a:moveTo>
                  <a:pt x="310642" y="315213"/>
                </a:moveTo>
                <a:lnTo>
                  <a:pt x="269875" y="350900"/>
                </a:lnTo>
                <a:lnTo>
                  <a:pt x="254508" y="530098"/>
                </a:lnTo>
                <a:lnTo>
                  <a:pt x="288925" y="568451"/>
                </a:lnTo>
                <a:lnTo>
                  <a:pt x="320085" y="539059"/>
                </a:lnTo>
                <a:lnTo>
                  <a:pt x="340995" y="380238"/>
                </a:lnTo>
                <a:lnTo>
                  <a:pt x="341122" y="371983"/>
                </a:lnTo>
                <a:lnTo>
                  <a:pt x="341375" y="364616"/>
                </a:lnTo>
                <a:lnTo>
                  <a:pt x="328675" y="333501"/>
                </a:lnTo>
                <a:lnTo>
                  <a:pt x="310642" y="315213"/>
                </a:lnTo>
                <a:close/>
              </a:path>
              <a:path w="341629" h="609600">
                <a:moveTo>
                  <a:pt x="243586" y="268605"/>
                </a:moveTo>
                <a:lnTo>
                  <a:pt x="85725" y="268605"/>
                </a:lnTo>
                <a:lnTo>
                  <a:pt x="43307" y="306070"/>
                </a:lnTo>
                <a:lnTo>
                  <a:pt x="79486" y="338470"/>
                </a:lnTo>
                <a:lnTo>
                  <a:pt x="109347" y="341757"/>
                </a:lnTo>
                <a:lnTo>
                  <a:pt x="257301" y="341757"/>
                </a:lnTo>
                <a:lnTo>
                  <a:pt x="300609" y="305308"/>
                </a:lnTo>
                <a:lnTo>
                  <a:pt x="284480" y="287909"/>
                </a:lnTo>
                <a:lnTo>
                  <a:pt x="274375" y="277572"/>
                </a:lnTo>
                <a:lnTo>
                  <a:pt x="266223" y="271795"/>
                </a:lnTo>
                <a:lnTo>
                  <a:pt x="256976" y="269281"/>
                </a:lnTo>
                <a:lnTo>
                  <a:pt x="243586" y="268732"/>
                </a:lnTo>
                <a:close/>
              </a:path>
              <a:path w="341629" h="609600">
                <a:moveTo>
                  <a:pt x="20320" y="10922"/>
                </a:moveTo>
                <a:lnTo>
                  <a:pt x="381" y="233045"/>
                </a:lnTo>
                <a:lnTo>
                  <a:pt x="0" y="238506"/>
                </a:lnTo>
                <a:lnTo>
                  <a:pt x="381" y="243077"/>
                </a:lnTo>
                <a:lnTo>
                  <a:pt x="32258" y="294259"/>
                </a:lnTo>
                <a:lnTo>
                  <a:pt x="71247" y="259461"/>
                </a:lnTo>
                <a:lnTo>
                  <a:pt x="86740" y="82296"/>
                </a:lnTo>
                <a:lnTo>
                  <a:pt x="20320" y="10922"/>
                </a:lnTo>
                <a:close/>
              </a:path>
              <a:path w="341629" h="609600">
                <a:moveTo>
                  <a:pt x="301371" y="0"/>
                </a:moveTo>
                <a:lnTo>
                  <a:pt x="33909" y="0"/>
                </a:lnTo>
                <a:lnTo>
                  <a:pt x="101346" y="73151"/>
                </a:lnTo>
                <a:lnTo>
                  <a:pt x="294894" y="73151"/>
                </a:lnTo>
                <a:lnTo>
                  <a:pt x="335661" y="38353"/>
                </a:lnTo>
                <a:lnTo>
                  <a:pt x="30137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327392" y="4280915"/>
            <a:ext cx="365760" cy="609600"/>
          </a:xfrm>
          <a:custGeom>
            <a:avLst/>
            <a:gdLst/>
            <a:ahLst/>
            <a:cxnLst/>
            <a:rect l="l" t="t" r="r" b="b"/>
            <a:pathLst>
              <a:path w="365759" h="609600">
                <a:moveTo>
                  <a:pt x="264794" y="536447"/>
                </a:moveTo>
                <a:lnTo>
                  <a:pt x="86105" y="536447"/>
                </a:lnTo>
                <a:lnTo>
                  <a:pt x="38734" y="579500"/>
                </a:lnTo>
                <a:lnTo>
                  <a:pt x="69373" y="606821"/>
                </a:lnTo>
                <a:lnTo>
                  <a:pt x="99694" y="609599"/>
                </a:lnTo>
                <a:lnTo>
                  <a:pt x="238378" y="609599"/>
                </a:lnTo>
                <a:lnTo>
                  <a:pt x="276687" y="601456"/>
                </a:lnTo>
                <a:lnTo>
                  <a:pt x="302386" y="579500"/>
                </a:lnTo>
                <a:lnTo>
                  <a:pt x="264794" y="536447"/>
                </a:lnTo>
                <a:close/>
              </a:path>
              <a:path w="365759" h="609600">
                <a:moveTo>
                  <a:pt x="334136" y="317118"/>
                </a:moveTo>
                <a:lnTo>
                  <a:pt x="295148" y="350900"/>
                </a:lnTo>
                <a:lnTo>
                  <a:pt x="278764" y="529081"/>
                </a:lnTo>
                <a:lnTo>
                  <a:pt x="314198" y="569340"/>
                </a:lnTo>
                <a:lnTo>
                  <a:pt x="343239" y="540603"/>
                </a:lnTo>
                <a:lnTo>
                  <a:pt x="364743" y="385698"/>
                </a:lnTo>
                <a:lnTo>
                  <a:pt x="365569" y="370712"/>
                </a:lnTo>
                <a:lnTo>
                  <a:pt x="365529" y="364196"/>
                </a:lnTo>
                <a:lnTo>
                  <a:pt x="365251" y="359155"/>
                </a:lnTo>
                <a:lnTo>
                  <a:pt x="364489" y="350900"/>
                </a:lnTo>
                <a:lnTo>
                  <a:pt x="362333" y="346328"/>
                </a:lnTo>
                <a:lnTo>
                  <a:pt x="355221" y="339089"/>
                </a:lnTo>
                <a:lnTo>
                  <a:pt x="334136" y="317118"/>
                </a:lnTo>
                <a:close/>
              </a:path>
              <a:path w="365759" h="609600">
                <a:moveTo>
                  <a:pt x="56771" y="315213"/>
                </a:moveTo>
                <a:lnTo>
                  <a:pt x="14604" y="354583"/>
                </a:lnTo>
                <a:lnTo>
                  <a:pt x="761" y="510793"/>
                </a:lnTo>
                <a:lnTo>
                  <a:pt x="383" y="516381"/>
                </a:lnTo>
                <a:lnTo>
                  <a:pt x="0" y="522731"/>
                </a:lnTo>
                <a:lnTo>
                  <a:pt x="383" y="526414"/>
                </a:lnTo>
                <a:lnTo>
                  <a:pt x="888" y="533780"/>
                </a:lnTo>
                <a:lnTo>
                  <a:pt x="4317" y="540130"/>
                </a:lnTo>
                <a:lnTo>
                  <a:pt x="11302" y="548258"/>
                </a:lnTo>
                <a:lnTo>
                  <a:pt x="27558" y="566546"/>
                </a:lnTo>
                <a:lnTo>
                  <a:pt x="72516" y="527303"/>
                </a:lnTo>
                <a:lnTo>
                  <a:pt x="87883" y="349122"/>
                </a:lnTo>
                <a:lnTo>
                  <a:pt x="56771" y="315213"/>
                </a:lnTo>
                <a:close/>
              </a:path>
              <a:path w="365759" h="609600">
                <a:moveTo>
                  <a:pt x="270636" y="268604"/>
                </a:moveTo>
                <a:lnTo>
                  <a:pt x="109219" y="268604"/>
                </a:lnTo>
                <a:lnTo>
                  <a:pt x="68579" y="305180"/>
                </a:lnTo>
                <a:lnTo>
                  <a:pt x="102742" y="341756"/>
                </a:lnTo>
                <a:lnTo>
                  <a:pt x="282575" y="341756"/>
                </a:lnTo>
                <a:lnTo>
                  <a:pt x="323976" y="305307"/>
                </a:lnTo>
                <a:lnTo>
                  <a:pt x="306704" y="284225"/>
                </a:lnTo>
                <a:lnTo>
                  <a:pt x="298497" y="276018"/>
                </a:lnTo>
                <a:lnTo>
                  <a:pt x="290956" y="271335"/>
                </a:lnTo>
                <a:lnTo>
                  <a:pt x="282273" y="269224"/>
                </a:lnTo>
                <a:lnTo>
                  <a:pt x="270636" y="268731"/>
                </a:lnTo>
                <a:lnTo>
                  <a:pt x="270636" y="268604"/>
                </a:lnTo>
                <a:close/>
              </a:path>
              <a:path w="365759" h="609600">
                <a:moveTo>
                  <a:pt x="76834" y="43814"/>
                </a:moveTo>
                <a:lnTo>
                  <a:pt x="46886" y="70796"/>
                </a:lnTo>
                <a:lnTo>
                  <a:pt x="23494" y="259460"/>
                </a:lnTo>
                <a:lnTo>
                  <a:pt x="57657" y="294258"/>
                </a:lnTo>
                <a:lnTo>
                  <a:pt x="96519" y="259460"/>
                </a:lnTo>
                <a:lnTo>
                  <a:pt x="112013" y="82295"/>
                </a:lnTo>
                <a:lnTo>
                  <a:pt x="76834" y="43814"/>
                </a:lnTo>
                <a:close/>
              </a:path>
              <a:path w="365759" h="609600">
                <a:moveTo>
                  <a:pt x="325627" y="0"/>
                </a:moveTo>
                <a:lnTo>
                  <a:pt x="151383" y="0"/>
                </a:lnTo>
                <a:lnTo>
                  <a:pt x="137181" y="746"/>
                </a:lnTo>
                <a:lnTo>
                  <a:pt x="126349" y="3206"/>
                </a:lnTo>
                <a:lnTo>
                  <a:pt x="117397" y="7715"/>
                </a:lnTo>
                <a:lnTo>
                  <a:pt x="108838" y="14604"/>
                </a:lnTo>
                <a:lnTo>
                  <a:pt x="87883" y="34670"/>
                </a:lnTo>
                <a:lnTo>
                  <a:pt x="124967" y="73151"/>
                </a:lnTo>
                <a:lnTo>
                  <a:pt x="319277" y="73151"/>
                </a:lnTo>
                <a:lnTo>
                  <a:pt x="361571" y="35559"/>
                </a:lnTo>
                <a:lnTo>
                  <a:pt x="32562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404604" y="1565147"/>
            <a:ext cx="315595" cy="609600"/>
          </a:xfrm>
          <a:custGeom>
            <a:avLst/>
            <a:gdLst/>
            <a:ahLst/>
            <a:cxnLst/>
            <a:rect l="l" t="t" r="r" b="b"/>
            <a:pathLst>
              <a:path w="315595" h="609600">
                <a:moveTo>
                  <a:pt x="254889" y="304800"/>
                </a:moveTo>
                <a:lnTo>
                  <a:pt x="214375" y="338200"/>
                </a:lnTo>
                <a:lnTo>
                  <a:pt x="193294" y="572515"/>
                </a:lnTo>
                <a:lnTo>
                  <a:pt x="227329" y="609600"/>
                </a:lnTo>
                <a:lnTo>
                  <a:pt x="265684" y="572515"/>
                </a:lnTo>
                <a:lnTo>
                  <a:pt x="286893" y="338200"/>
                </a:lnTo>
                <a:lnTo>
                  <a:pt x="254889" y="304800"/>
                </a:lnTo>
                <a:close/>
              </a:path>
              <a:path w="315595" h="609600">
                <a:moveTo>
                  <a:pt x="315468" y="13588"/>
                </a:moveTo>
                <a:lnTo>
                  <a:pt x="236727" y="85851"/>
                </a:lnTo>
                <a:lnTo>
                  <a:pt x="220725" y="265938"/>
                </a:lnTo>
                <a:lnTo>
                  <a:pt x="254889" y="304800"/>
                </a:lnTo>
                <a:lnTo>
                  <a:pt x="293243" y="265938"/>
                </a:lnTo>
                <a:lnTo>
                  <a:pt x="315468" y="13588"/>
                </a:lnTo>
                <a:close/>
              </a:path>
              <a:path w="315595" h="609600">
                <a:moveTo>
                  <a:pt x="305180" y="0"/>
                </a:moveTo>
                <a:lnTo>
                  <a:pt x="40004" y="0"/>
                </a:lnTo>
                <a:lnTo>
                  <a:pt x="0" y="39750"/>
                </a:lnTo>
                <a:lnTo>
                  <a:pt x="33654" y="72389"/>
                </a:lnTo>
                <a:lnTo>
                  <a:pt x="224663" y="72389"/>
                </a:lnTo>
                <a:lnTo>
                  <a:pt x="3051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942457" y="1745360"/>
            <a:ext cx="18084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C000"/>
                </a:solidFill>
                <a:latin typeface="微软雅黑"/>
                <a:cs typeface="微软雅黑"/>
              </a:rPr>
              <a:t>Kan</a:t>
            </a:r>
            <a:r>
              <a:rPr dirty="0" sz="1600" spc="-30" b="1">
                <a:solidFill>
                  <a:srgbClr val="FFC000"/>
                </a:solidFill>
                <a:latin typeface="微软雅黑"/>
                <a:cs typeface="微软雅黑"/>
              </a:rPr>
              <a:t>b</a:t>
            </a:r>
            <a:r>
              <a:rPr dirty="0" sz="1600" spc="-5" b="1">
                <a:solidFill>
                  <a:srgbClr val="FFC000"/>
                </a:solidFill>
                <a:latin typeface="微软雅黑"/>
                <a:cs typeface="微软雅黑"/>
              </a:rPr>
              <a:t>an小程序落地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40</a:t>
            </a:fld>
          </a:p>
        </p:txBody>
      </p:sp>
      <p:sp>
        <p:nvSpPr>
          <p:cNvPr id="35" name="object 35"/>
          <p:cNvSpPr txBox="1"/>
          <p:nvPr/>
        </p:nvSpPr>
        <p:spPr>
          <a:xfrm rot="18900000">
            <a:off x="7599293" y="3821002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1988090" y="2574204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4257294" y="634468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060" y="2730949"/>
            <a:ext cx="8645194" cy="3589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3.2</a:t>
            </a:r>
            <a:r>
              <a:rPr dirty="0" spc="-65"/>
              <a:t> </a:t>
            </a:r>
            <a:r>
              <a:rPr dirty="0" spc="-10"/>
              <a:t>Kanban</a:t>
            </a:r>
            <a:r>
              <a:rPr dirty="0" spc="-5"/>
              <a:t>引入（上），解决小程序快速上线问题	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40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7549895" y="5998464"/>
            <a:ext cx="2810510" cy="210820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8890" rIns="0" bIns="0" rtlCol="0" vert="horz">
            <a:spAutoFit/>
          </a:bodyPr>
          <a:lstStyle/>
          <a:p>
            <a:pPr marL="648335">
              <a:lnSpc>
                <a:spcPct val="100000"/>
              </a:lnSpc>
              <a:spcBef>
                <a:spcPts val="70"/>
              </a:spcBef>
            </a:pPr>
            <a:r>
              <a:rPr dirty="0" sz="1200">
                <a:latin typeface="微软雅黑"/>
                <a:cs typeface="微软雅黑"/>
              </a:rPr>
              <a:t>【图片来自</a:t>
            </a:r>
            <a:r>
              <a:rPr dirty="0" sz="1200" spc="-5">
                <a:latin typeface="微软雅黑"/>
                <a:cs typeface="微软雅黑"/>
              </a:rPr>
              <a:t>PM</a:t>
            </a:r>
            <a:r>
              <a:rPr dirty="0" sz="1200">
                <a:latin typeface="微软雅黑"/>
                <a:cs typeface="微软雅黑"/>
              </a:rPr>
              <a:t>搞事情公众号】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508" y="885824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新的挑战</a:t>
            </a:r>
            <a:endParaRPr sz="16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795081" y="1062037"/>
          <a:ext cx="4319905" cy="992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1915"/>
                <a:gridCol w="1676400"/>
                <a:gridCol w="1276985"/>
              </a:tblGrid>
              <a:tr h="2606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160868"/>
                      </a:solidFill>
                      <a:prstDash val="solid"/>
                    </a:lnR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4665">
                        <a:lnSpc>
                          <a:spcPts val="1610"/>
                        </a:lnSpc>
                        <a:spcBef>
                          <a:spcPts val="340"/>
                        </a:spcBef>
                      </a:pPr>
                      <a:r>
                        <a:rPr dirty="0" sz="1800" spc="-5">
                          <a:latin typeface="微软雅黑"/>
                          <a:cs typeface="微软雅黑"/>
                        </a:rPr>
                        <a:t>要更快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4318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  <a:lnB w="9525">
                      <a:solidFill>
                        <a:srgbClr val="160868"/>
                      </a:solidFill>
                      <a:prstDash val="solid"/>
                    </a:lnB>
                    <a:solidFill>
                      <a:srgbClr val="FFF3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</a:tr>
              <a:tr h="1173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  <a:lnB w="9525">
                      <a:solidFill>
                        <a:srgbClr val="160868"/>
                      </a:solidFill>
                      <a:prstDash val="solid"/>
                    </a:lnB>
                    <a:solidFill>
                      <a:srgbClr val="FFF3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</a:tcPr>
                </a:tc>
              </a:tr>
              <a:tr h="605027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400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小程序需求要一周甚至</a:t>
                      </a:r>
                      <a:r>
                        <a:rPr dirty="0" sz="1400" spc="-15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更</a:t>
                      </a:r>
                      <a:r>
                        <a:rPr dirty="0" sz="1400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短时</a:t>
                      </a:r>
                      <a:r>
                        <a:rPr dirty="0" sz="1400" spc="-15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间</a:t>
                      </a:r>
                      <a:r>
                        <a:rPr dirty="0" sz="1400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上线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130175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96849" y="1071181"/>
          <a:ext cx="4319905" cy="983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6990"/>
                <a:gridCol w="1676400"/>
                <a:gridCol w="1311910"/>
              </a:tblGrid>
              <a:tr h="2514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160868"/>
                      </a:solidFill>
                      <a:prstDash val="solid"/>
                    </a:lnR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ts val="1545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微软雅黑"/>
                          <a:cs typeface="微软雅黑"/>
                        </a:rPr>
                        <a:t>不同速率匹配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4191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  <a:lnB w="9525">
                      <a:solidFill>
                        <a:srgbClr val="160868"/>
                      </a:solidFill>
                      <a:prstDash val="solid"/>
                    </a:lnB>
                    <a:solidFill>
                      <a:srgbClr val="FFF3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</a:tr>
              <a:tr h="1249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  <a:lnB w="9525">
                      <a:solidFill>
                        <a:srgbClr val="160868"/>
                      </a:solidFill>
                      <a:prstDash val="solid"/>
                    </a:lnB>
                    <a:solidFill>
                      <a:srgbClr val="FFF3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T w="9525">
                      <a:solidFill>
                        <a:srgbClr val="160868"/>
                      </a:solidFill>
                      <a:prstDash val="solid"/>
                    </a:lnT>
                  </a:tcPr>
                </a:tc>
              </a:tr>
              <a:tr h="597407">
                <a:tc gridSpan="3">
                  <a:txBody>
                    <a:bodyPr/>
                    <a:lstStyle/>
                    <a:p>
                      <a:pPr marL="28448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400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App半月版，小程序不定期版</a:t>
                      </a:r>
                      <a:r>
                        <a:rPr dirty="0" sz="1400" spc="-15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本</a:t>
                      </a:r>
                      <a:r>
                        <a:rPr dirty="0" sz="1400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，需</a:t>
                      </a:r>
                      <a:r>
                        <a:rPr dirty="0" sz="1400" spc="-15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要</a:t>
                      </a:r>
                      <a:r>
                        <a:rPr dirty="0" sz="1400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统一</a:t>
                      </a:r>
                      <a:r>
                        <a:rPr dirty="0" sz="1400" spc="-15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管</a:t>
                      </a:r>
                      <a:r>
                        <a:rPr dirty="0" sz="1400">
                          <a:solidFill>
                            <a:srgbClr val="C00000"/>
                          </a:solidFill>
                          <a:latin typeface="微软雅黑"/>
                          <a:cs typeface="微软雅黑"/>
                        </a:rPr>
                        <a:t>理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121920">
                    <a:lnL w="9525">
                      <a:solidFill>
                        <a:srgbClr val="160868"/>
                      </a:solidFill>
                      <a:prstDash val="solid"/>
                    </a:lnL>
                    <a:lnR w="9525">
                      <a:solidFill>
                        <a:srgbClr val="160868"/>
                      </a:solidFill>
                      <a:prstDash val="solid"/>
                    </a:lnR>
                    <a:lnB w="9525">
                      <a:solidFill>
                        <a:srgbClr val="16086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89508" y="2319655"/>
            <a:ext cx="12420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需要跨过的墙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1570355" algn="l"/>
                <a:tab pos="9372600" algn="l"/>
              </a:tabLst>
            </a:pPr>
            <a:r>
              <a:rPr dirty="0"/>
              <a:t> 	S</a:t>
            </a:r>
            <a:r>
              <a:rPr dirty="0" spc="-325"/>
              <a:t> </a:t>
            </a:r>
            <a:r>
              <a:rPr dirty="0"/>
              <a:t>c</a:t>
            </a:r>
            <a:r>
              <a:rPr dirty="0" spc="-325"/>
              <a:t> </a:t>
            </a:r>
            <a:r>
              <a:rPr dirty="0"/>
              <a:t>r</a:t>
            </a:r>
            <a:r>
              <a:rPr dirty="0" spc="-325"/>
              <a:t> </a:t>
            </a:r>
            <a:r>
              <a:rPr dirty="0"/>
              <a:t>u</a:t>
            </a:r>
            <a:r>
              <a:rPr dirty="0" spc="-320"/>
              <a:t> </a:t>
            </a:r>
            <a:r>
              <a:rPr dirty="0"/>
              <a:t>m	</a:t>
            </a:r>
            <a:r>
              <a:rPr dirty="0" spc="395"/>
              <a:t>和</a:t>
            </a:r>
            <a:r>
              <a:rPr dirty="0"/>
              <a:t>K</a:t>
            </a:r>
            <a:r>
              <a:rPr dirty="0" spc="-340"/>
              <a:t> </a:t>
            </a:r>
            <a:r>
              <a:rPr dirty="0"/>
              <a:t>a</a:t>
            </a:r>
            <a:r>
              <a:rPr dirty="0" spc="-330"/>
              <a:t> </a:t>
            </a:r>
            <a:r>
              <a:rPr dirty="0"/>
              <a:t>n</a:t>
            </a:r>
            <a:r>
              <a:rPr dirty="0" spc="-340"/>
              <a:t> </a:t>
            </a:r>
            <a:r>
              <a:rPr dirty="0"/>
              <a:t>b</a:t>
            </a:r>
            <a:r>
              <a:rPr dirty="0" spc="-365"/>
              <a:t> </a:t>
            </a:r>
            <a:r>
              <a:rPr dirty="0"/>
              <a:t>a</a:t>
            </a:r>
            <a:r>
              <a:rPr dirty="0" spc="-330"/>
              <a:t> </a:t>
            </a:r>
            <a:r>
              <a:rPr dirty="0"/>
              <a:t>n</a:t>
            </a:r>
            <a:r>
              <a:rPr dirty="0" spc="-325"/>
              <a:t> </a:t>
            </a:r>
            <a:r>
              <a:rPr dirty="0" spc="395"/>
              <a:t>的融</a:t>
            </a:r>
            <a:r>
              <a:rPr dirty="0"/>
              <a:t>合	</a:t>
            </a:r>
          </a:p>
        </p:txBody>
      </p:sp>
      <p:sp>
        <p:nvSpPr>
          <p:cNvPr id="3" name="object 3"/>
          <p:cNvSpPr/>
          <p:nvPr/>
        </p:nvSpPr>
        <p:spPr>
          <a:xfrm>
            <a:off x="312420" y="973373"/>
            <a:ext cx="11567159" cy="4837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0331" y="1987296"/>
            <a:ext cx="11304016" cy="3938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36214" y="1477517"/>
            <a:ext cx="5706110" cy="447040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solidFill>
                  <a:srgbClr val="FF0000"/>
                </a:solidFill>
                <a:latin typeface="Franklin Gothic Book"/>
                <a:cs typeface="Franklin Gothic Book"/>
              </a:rPr>
              <a:t>Scrum</a:t>
            </a:r>
            <a:r>
              <a:rPr dirty="0" sz="1800">
                <a:solidFill>
                  <a:srgbClr val="FF0000"/>
                </a:solidFill>
                <a:latin typeface="黑体"/>
                <a:cs typeface="黑体"/>
              </a:rPr>
              <a:t>冲刺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40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3.2</a:t>
            </a:r>
            <a:r>
              <a:rPr dirty="0" spc="-60"/>
              <a:t> </a:t>
            </a:r>
            <a:r>
              <a:rPr dirty="0" spc="-10"/>
              <a:t>Kanban</a:t>
            </a:r>
            <a:r>
              <a:rPr dirty="0" spc="-5"/>
              <a:t>引入（下），扩大范围并融</a:t>
            </a:r>
            <a:r>
              <a:rPr dirty="0"/>
              <a:t>合</a:t>
            </a:r>
            <a:r>
              <a:rPr dirty="0" spc="-10"/>
              <a:t>App</a:t>
            </a:r>
            <a:r>
              <a:rPr dirty="0" spc="-5"/>
              <a:t>版本</a:t>
            </a:r>
            <a:r>
              <a:rPr dirty="0"/>
              <a:t>计</a:t>
            </a:r>
            <a:r>
              <a:rPr dirty="0" spc="-5"/>
              <a:t>划	</a:t>
            </a:r>
          </a:p>
        </p:txBody>
      </p:sp>
      <p:sp>
        <p:nvSpPr>
          <p:cNvPr id="3" name="object 3"/>
          <p:cNvSpPr/>
          <p:nvPr/>
        </p:nvSpPr>
        <p:spPr>
          <a:xfrm>
            <a:off x="362711" y="1223380"/>
            <a:ext cx="11582400" cy="4809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81700" y="2781300"/>
            <a:ext cx="1934210" cy="1562100"/>
          </a:xfrm>
          <a:prstGeom prst="rect">
            <a:avLst/>
          </a:prstGeom>
          <a:solidFill>
            <a:srgbClr val="FFF3C3"/>
          </a:solidFill>
          <a:ln w="9525">
            <a:solidFill>
              <a:srgbClr val="160868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 marL="1270">
              <a:lnSpc>
                <a:spcPct val="100000"/>
              </a:lnSpc>
            </a:pPr>
            <a:r>
              <a:rPr dirty="0" sz="1800">
                <a:latin typeface="Franklin Gothic Book"/>
                <a:cs typeface="Franklin Gothic Book"/>
              </a:rPr>
              <a:t>1</a:t>
            </a:r>
            <a:endParaRPr sz="1800">
              <a:latin typeface="Franklin Gothic Book"/>
              <a:cs typeface="Franklin Gothic Book"/>
            </a:endParaRPr>
          </a:p>
          <a:p>
            <a:pPr algn="ctr" marL="167640" marR="158115">
              <a:lnSpc>
                <a:spcPts val="2070"/>
              </a:lnSpc>
              <a:spcBef>
                <a:spcPts val="254"/>
              </a:spcBef>
            </a:pPr>
            <a:r>
              <a:rPr dirty="0" sz="1800">
                <a:latin typeface="黑体"/>
                <a:cs typeface="黑体"/>
              </a:rPr>
              <a:t>研发要反馈项目 状态，风险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40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8982456" y="3256788"/>
            <a:ext cx="1934210" cy="1562100"/>
          </a:xfrm>
          <a:prstGeom prst="rect">
            <a:avLst/>
          </a:prstGeom>
          <a:solidFill>
            <a:srgbClr val="FFF3C3"/>
          </a:solidFill>
          <a:ln w="9525">
            <a:solidFill>
              <a:srgbClr val="160868"/>
            </a:solidFill>
          </a:ln>
        </p:spPr>
        <p:txBody>
          <a:bodyPr wrap="square" lIns="0" tIns="227329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789"/>
              </a:spcBef>
            </a:pPr>
            <a:r>
              <a:rPr dirty="0" sz="1800">
                <a:latin typeface="Franklin Gothic Book"/>
                <a:cs typeface="Franklin Gothic Book"/>
              </a:rPr>
              <a:t>3</a:t>
            </a:r>
            <a:endParaRPr sz="1800">
              <a:latin typeface="Franklin Gothic Book"/>
              <a:cs typeface="Franklin Gothic Book"/>
            </a:endParaRPr>
          </a:p>
          <a:p>
            <a:pPr algn="ctr" marL="167640" marR="158115">
              <a:lnSpc>
                <a:spcPct val="97800"/>
              </a:lnSpc>
              <a:spcBef>
                <a:spcPts val="155"/>
              </a:spcBef>
            </a:pPr>
            <a:r>
              <a:rPr dirty="0" sz="1800">
                <a:latin typeface="黑体"/>
                <a:cs typeface="黑体"/>
              </a:rPr>
              <a:t>产品要少提交上 线申请，少走流 程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4700" y="3942588"/>
            <a:ext cx="1934210" cy="1562100"/>
          </a:xfrm>
          <a:prstGeom prst="rect">
            <a:avLst/>
          </a:prstGeom>
          <a:solidFill>
            <a:srgbClr val="FFF3C3"/>
          </a:solidFill>
          <a:ln w="9525">
            <a:solidFill>
              <a:srgbClr val="160868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algn="ctr" marR="70485">
              <a:lnSpc>
                <a:spcPct val="100000"/>
              </a:lnSpc>
              <a:spcBef>
                <a:spcPts val="715"/>
              </a:spcBef>
            </a:pPr>
            <a:r>
              <a:rPr dirty="0" sz="1800">
                <a:latin typeface="Franklin Gothic Book"/>
                <a:cs typeface="Franklin Gothic Book"/>
              </a:rPr>
              <a:t>2</a:t>
            </a:r>
            <a:endParaRPr sz="1800">
              <a:latin typeface="Franklin Gothic Book"/>
              <a:cs typeface="Franklin Gothic Book"/>
            </a:endParaRPr>
          </a:p>
          <a:p>
            <a:pPr algn="ctr" marL="52069" marR="44450" indent="-79375">
              <a:lnSpc>
                <a:spcPct val="98600"/>
              </a:lnSpc>
              <a:spcBef>
                <a:spcPts val="135"/>
              </a:spcBef>
            </a:pPr>
            <a:r>
              <a:rPr dirty="0" sz="1800">
                <a:latin typeface="黑体"/>
                <a:cs typeface="黑体"/>
              </a:rPr>
              <a:t>研发提前了解需 求状态储备人力， 解决产能不足问 题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7507" y="5672328"/>
            <a:ext cx="2810510" cy="210820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8890" rIns="0" bIns="0" rtlCol="0" vert="horz">
            <a:spAutoFit/>
          </a:bodyPr>
          <a:lstStyle/>
          <a:p>
            <a:pPr marL="648335">
              <a:lnSpc>
                <a:spcPct val="100000"/>
              </a:lnSpc>
              <a:spcBef>
                <a:spcPts val="70"/>
              </a:spcBef>
            </a:pPr>
            <a:r>
              <a:rPr dirty="0" sz="1200">
                <a:latin typeface="微软雅黑"/>
                <a:cs typeface="微软雅黑"/>
              </a:rPr>
              <a:t>【图片来自</a:t>
            </a:r>
            <a:r>
              <a:rPr dirty="0" sz="1200" spc="-5">
                <a:latin typeface="微软雅黑"/>
                <a:cs typeface="微软雅黑"/>
              </a:rPr>
              <a:t>PM</a:t>
            </a:r>
            <a:r>
              <a:rPr dirty="0" sz="1200">
                <a:latin typeface="微软雅黑"/>
                <a:cs typeface="微软雅黑"/>
              </a:rPr>
              <a:t>搞事情公众号】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阶段成</a:t>
            </a:r>
            <a:r>
              <a:rPr dirty="0" sz="2400" b="0">
                <a:latin typeface="微软雅黑"/>
                <a:cs typeface="微软雅黑"/>
              </a:rPr>
              <a:t>果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2845" y="2903982"/>
            <a:ext cx="1403985" cy="1196340"/>
          </a:xfrm>
          <a:custGeom>
            <a:avLst/>
            <a:gdLst/>
            <a:ahLst/>
            <a:cxnLst/>
            <a:rect l="l" t="t" r="r" b="b"/>
            <a:pathLst>
              <a:path w="1403985" h="1196339">
                <a:moveTo>
                  <a:pt x="0" y="598169"/>
                </a:moveTo>
                <a:lnTo>
                  <a:pt x="299085" y="0"/>
                </a:lnTo>
                <a:lnTo>
                  <a:pt x="1104519" y="0"/>
                </a:lnTo>
                <a:lnTo>
                  <a:pt x="1403604" y="598169"/>
                </a:lnTo>
                <a:lnTo>
                  <a:pt x="1104519" y="1196339"/>
                </a:lnTo>
                <a:lnTo>
                  <a:pt x="299085" y="1196339"/>
                </a:lnTo>
                <a:lnTo>
                  <a:pt x="0" y="598169"/>
                </a:lnTo>
                <a:close/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6424" y="3197351"/>
            <a:ext cx="535305" cy="609600"/>
          </a:xfrm>
          <a:custGeom>
            <a:avLst/>
            <a:gdLst/>
            <a:ahLst/>
            <a:cxnLst/>
            <a:rect l="l" t="t" r="r" b="b"/>
            <a:pathLst>
              <a:path w="535305" h="609600">
                <a:moveTo>
                  <a:pt x="305562" y="563245"/>
                </a:moveTo>
                <a:lnTo>
                  <a:pt x="230504" y="563245"/>
                </a:lnTo>
                <a:lnTo>
                  <a:pt x="267462" y="609600"/>
                </a:lnTo>
                <a:lnTo>
                  <a:pt x="305562" y="563245"/>
                </a:lnTo>
                <a:close/>
              </a:path>
              <a:path w="535305" h="609600">
                <a:moveTo>
                  <a:pt x="278003" y="305308"/>
                </a:moveTo>
                <a:lnTo>
                  <a:pt x="257937" y="305308"/>
                </a:lnTo>
                <a:lnTo>
                  <a:pt x="257937" y="563245"/>
                </a:lnTo>
                <a:lnTo>
                  <a:pt x="278003" y="563245"/>
                </a:lnTo>
                <a:lnTo>
                  <a:pt x="278003" y="305308"/>
                </a:lnTo>
                <a:close/>
              </a:path>
              <a:path w="535305" h="609600">
                <a:moveTo>
                  <a:pt x="46520" y="411606"/>
                </a:moveTo>
                <a:lnTo>
                  <a:pt x="0" y="450596"/>
                </a:lnTo>
                <a:lnTo>
                  <a:pt x="46520" y="486410"/>
                </a:lnTo>
                <a:lnTo>
                  <a:pt x="46520" y="457962"/>
                </a:lnTo>
                <a:lnTo>
                  <a:pt x="228345" y="457962"/>
                </a:lnTo>
                <a:lnTo>
                  <a:pt x="228345" y="439039"/>
                </a:lnTo>
                <a:lnTo>
                  <a:pt x="46520" y="439039"/>
                </a:lnTo>
                <a:lnTo>
                  <a:pt x="46520" y="411606"/>
                </a:lnTo>
                <a:close/>
              </a:path>
              <a:path w="535305" h="609600">
                <a:moveTo>
                  <a:pt x="325628" y="305308"/>
                </a:moveTo>
                <a:lnTo>
                  <a:pt x="307594" y="305308"/>
                </a:lnTo>
                <a:lnTo>
                  <a:pt x="307594" y="457962"/>
                </a:lnTo>
                <a:lnTo>
                  <a:pt x="489457" y="457962"/>
                </a:lnTo>
                <a:lnTo>
                  <a:pt x="489457" y="486410"/>
                </a:lnTo>
                <a:lnTo>
                  <a:pt x="534924" y="450596"/>
                </a:lnTo>
                <a:lnTo>
                  <a:pt x="521447" y="439039"/>
                </a:lnTo>
                <a:lnTo>
                  <a:pt x="325628" y="439039"/>
                </a:lnTo>
                <a:lnTo>
                  <a:pt x="325628" y="305308"/>
                </a:lnTo>
                <a:close/>
              </a:path>
              <a:path w="535305" h="609600">
                <a:moveTo>
                  <a:pt x="228345" y="305308"/>
                </a:moveTo>
                <a:lnTo>
                  <a:pt x="209295" y="305308"/>
                </a:lnTo>
                <a:lnTo>
                  <a:pt x="209295" y="439039"/>
                </a:lnTo>
                <a:lnTo>
                  <a:pt x="228345" y="439039"/>
                </a:lnTo>
                <a:lnTo>
                  <a:pt x="228345" y="305308"/>
                </a:lnTo>
                <a:close/>
              </a:path>
              <a:path w="535305" h="609600">
                <a:moveTo>
                  <a:pt x="489457" y="411606"/>
                </a:moveTo>
                <a:lnTo>
                  <a:pt x="489457" y="439039"/>
                </a:lnTo>
                <a:lnTo>
                  <a:pt x="521447" y="439039"/>
                </a:lnTo>
                <a:lnTo>
                  <a:pt x="489457" y="411606"/>
                </a:lnTo>
                <a:close/>
              </a:path>
              <a:path w="535305" h="609600">
                <a:moveTo>
                  <a:pt x="124739" y="323214"/>
                </a:moveTo>
                <a:lnTo>
                  <a:pt x="78231" y="362203"/>
                </a:lnTo>
                <a:lnTo>
                  <a:pt x="124739" y="398018"/>
                </a:lnTo>
                <a:lnTo>
                  <a:pt x="124739" y="369570"/>
                </a:lnTo>
                <a:lnTo>
                  <a:pt x="182879" y="369570"/>
                </a:lnTo>
                <a:lnTo>
                  <a:pt x="182879" y="350647"/>
                </a:lnTo>
                <a:lnTo>
                  <a:pt x="124739" y="350647"/>
                </a:lnTo>
                <a:lnTo>
                  <a:pt x="124739" y="323214"/>
                </a:lnTo>
                <a:close/>
              </a:path>
              <a:path w="535305" h="609600">
                <a:moveTo>
                  <a:pt x="371094" y="305308"/>
                </a:moveTo>
                <a:lnTo>
                  <a:pt x="353059" y="305308"/>
                </a:lnTo>
                <a:lnTo>
                  <a:pt x="353059" y="369570"/>
                </a:lnTo>
                <a:lnTo>
                  <a:pt x="411225" y="369570"/>
                </a:lnTo>
                <a:lnTo>
                  <a:pt x="411225" y="398018"/>
                </a:lnTo>
                <a:lnTo>
                  <a:pt x="457707" y="362203"/>
                </a:lnTo>
                <a:lnTo>
                  <a:pt x="443929" y="350647"/>
                </a:lnTo>
                <a:lnTo>
                  <a:pt x="371094" y="350647"/>
                </a:lnTo>
                <a:lnTo>
                  <a:pt x="371094" y="305308"/>
                </a:lnTo>
                <a:close/>
              </a:path>
              <a:path w="535305" h="609600">
                <a:moveTo>
                  <a:pt x="182879" y="305308"/>
                </a:moveTo>
                <a:lnTo>
                  <a:pt x="164972" y="305308"/>
                </a:lnTo>
                <a:lnTo>
                  <a:pt x="164972" y="350647"/>
                </a:lnTo>
                <a:lnTo>
                  <a:pt x="182879" y="350647"/>
                </a:lnTo>
                <a:lnTo>
                  <a:pt x="182879" y="305308"/>
                </a:lnTo>
                <a:close/>
              </a:path>
              <a:path w="535305" h="609600">
                <a:moveTo>
                  <a:pt x="411225" y="323214"/>
                </a:moveTo>
                <a:lnTo>
                  <a:pt x="411225" y="350647"/>
                </a:lnTo>
                <a:lnTo>
                  <a:pt x="443929" y="350647"/>
                </a:lnTo>
                <a:lnTo>
                  <a:pt x="411225" y="323214"/>
                </a:lnTo>
                <a:close/>
              </a:path>
              <a:path w="535305" h="609600">
                <a:moveTo>
                  <a:pt x="110997" y="107442"/>
                </a:moveTo>
                <a:lnTo>
                  <a:pt x="106768" y="107442"/>
                </a:lnTo>
                <a:lnTo>
                  <a:pt x="68054" y="115202"/>
                </a:lnTo>
                <a:lnTo>
                  <a:pt x="36474" y="136382"/>
                </a:lnTo>
                <a:lnTo>
                  <a:pt x="15200" y="167824"/>
                </a:lnTo>
                <a:lnTo>
                  <a:pt x="7404" y="206375"/>
                </a:lnTo>
                <a:lnTo>
                  <a:pt x="15200" y="244925"/>
                </a:lnTo>
                <a:lnTo>
                  <a:pt x="36474" y="276367"/>
                </a:lnTo>
                <a:lnTo>
                  <a:pt x="68054" y="297547"/>
                </a:lnTo>
                <a:lnTo>
                  <a:pt x="106768" y="305308"/>
                </a:lnTo>
                <a:lnTo>
                  <a:pt x="429259" y="305308"/>
                </a:lnTo>
                <a:lnTo>
                  <a:pt x="467923" y="297547"/>
                </a:lnTo>
                <a:lnTo>
                  <a:pt x="499491" y="276367"/>
                </a:lnTo>
                <a:lnTo>
                  <a:pt x="520771" y="244925"/>
                </a:lnTo>
                <a:lnTo>
                  <a:pt x="528574" y="206375"/>
                </a:lnTo>
                <a:lnTo>
                  <a:pt x="520771" y="167824"/>
                </a:lnTo>
                <a:lnTo>
                  <a:pt x="499491" y="136382"/>
                </a:lnTo>
                <a:lnTo>
                  <a:pt x="467923" y="115202"/>
                </a:lnTo>
                <a:lnTo>
                  <a:pt x="434321" y="108458"/>
                </a:lnTo>
                <a:lnTo>
                  <a:pt x="113118" y="108458"/>
                </a:lnTo>
                <a:lnTo>
                  <a:pt x="110997" y="107442"/>
                </a:lnTo>
                <a:close/>
              </a:path>
              <a:path w="535305" h="609600">
                <a:moveTo>
                  <a:pt x="206120" y="43180"/>
                </a:moveTo>
                <a:lnTo>
                  <a:pt x="175828" y="48039"/>
                </a:lnTo>
                <a:lnTo>
                  <a:pt x="149309" y="61579"/>
                </a:lnTo>
                <a:lnTo>
                  <a:pt x="127945" y="82238"/>
                </a:lnTo>
                <a:lnTo>
                  <a:pt x="113118" y="108458"/>
                </a:lnTo>
                <a:lnTo>
                  <a:pt x="434321" y="108458"/>
                </a:lnTo>
                <a:lnTo>
                  <a:pt x="429259" y="107442"/>
                </a:lnTo>
                <a:lnTo>
                  <a:pt x="429259" y="98933"/>
                </a:lnTo>
                <a:lnTo>
                  <a:pt x="421455" y="60382"/>
                </a:lnTo>
                <a:lnTo>
                  <a:pt x="414793" y="50546"/>
                </a:lnTo>
                <a:lnTo>
                  <a:pt x="243204" y="50546"/>
                </a:lnTo>
                <a:lnTo>
                  <a:pt x="234410" y="47626"/>
                </a:lnTo>
                <a:lnTo>
                  <a:pt x="225425" y="45291"/>
                </a:lnTo>
                <a:lnTo>
                  <a:pt x="216058" y="43741"/>
                </a:lnTo>
                <a:lnTo>
                  <a:pt x="206120" y="43180"/>
                </a:lnTo>
                <a:close/>
              </a:path>
              <a:path w="535305" h="609600">
                <a:moveTo>
                  <a:pt x="329819" y="0"/>
                </a:moveTo>
                <a:lnTo>
                  <a:pt x="303069" y="3611"/>
                </a:lnTo>
                <a:lnTo>
                  <a:pt x="278987" y="13843"/>
                </a:lnTo>
                <a:lnTo>
                  <a:pt x="258667" y="29789"/>
                </a:lnTo>
                <a:lnTo>
                  <a:pt x="243204" y="50546"/>
                </a:lnTo>
                <a:lnTo>
                  <a:pt x="414793" y="50546"/>
                </a:lnTo>
                <a:lnTo>
                  <a:pt x="400161" y="28940"/>
                </a:lnTo>
                <a:lnTo>
                  <a:pt x="368555" y="7760"/>
                </a:lnTo>
                <a:lnTo>
                  <a:pt x="329819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56047" y="2967227"/>
            <a:ext cx="541020" cy="448309"/>
          </a:xfrm>
          <a:custGeom>
            <a:avLst/>
            <a:gdLst/>
            <a:ahLst/>
            <a:cxnLst/>
            <a:rect l="l" t="t" r="r" b="b"/>
            <a:pathLst>
              <a:path w="541020" h="448310">
                <a:moveTo>
                  <a:pt x="534162" y="0"/>
                </a:moveTo>
                <a:lnTo>
                  <a:pt x="512952" y="17145"/>
                </a:lnTo>
                <a:lnTo>
                  <a:pt x="519811" y="26670"/>
                </a:lnTo>
                <a:lnTo>
                  <a:pt x="541019" y="8255"/>
                </a:lnTo>
                <a:lnTo>
                  <a:pt x="534162" y="0"/>
                </a:lnTo>
                <a:close/>
              </a:path>
              <a:path w="541020" h="448310">
                <a:moveTo>
                  <a:pt x="491616" y="35687"/>
                </a:moveTo>
                <a:lnTo>
                  <a:pt x="469646" y="52705"/>
                </a:lnTo>
                <a:lnTo>
                  <a:pt x="477265" y="60960"/>
                </a:lnTo>
                <a:lnTo>
                  <a:pt x="498475" y="43814"/>
                </a:lnTo>
                <a:lnTo>
                  <a:pt x="491616" y="35687"/>
                </a:lnTo>
                <a:close/>
              </a:path>
              <a:path w="541020" h="448310">
                <a:moveTo>
                  <a:pt x="448437" y="69850"/>
                </a:moveTo>
                <a:lnTo>
                  <a:pt x="427227" y="88392"/>
                </a:lnTo>
                <a:lnTo>
                  <a:pt x="434086" y="96647"/>
                </a:lnTo>
                <a:lnTo>
                  <a:pt x="455929" y="79501"/>
                </a:lnTo>
                <a:lnTo>
                  <a:pt x="448437" y="69850"/>
                </a:lnTo>
                <a:close/>
              </a:path>
              <a:path w="541020" h="448310">
                <a:moveTo>
                  <a:pt x="405891" y="104775"/>
                </a:moveTo>
                <a:lnTo>
                  <a:pt x="384682" y="123317"/>
                </a:lnTo>
                <a:lnTo>
                  <a:pt x="391540" y="132207"/>
                </a:lnTo>
                <a:lnTo>
                  <a:pt x="412750" y="113664"/>
                </a:lnTo>
                <a:lnTo>
                  <a:pt x="405891" y="104775"/>
                </a:lnTo>
                <a:close/>
              </a:path>
              <a:path w="541020" h="448310">
                <a:moveTo>
                  <a:pt x="363474" y="140462"/>
                </a:moveTo>
                <a:lnTo>
                  <a:pt x="341502" y="157607"/>
                </a:lnTo>
                <a:lnTo>
                  <a:pt x="348996" y="166497"/>
                </a:lnTo>
                <a:lnTo>
                  <a:pt x="370331" y="149351"/>
                </a:lnTo>
                <a:lnTo>
                  <a:pt x="363474" y="140462"/>
                </a:lnTo>
                <a:close/>
              </a:path>
              <a:path w="541020" h="448310">
                <a:moveTo>
                  <a:pt x="320166" y="176022"/>
                </a:moveTo>
                <a:lnTo>
                  <a:pt x="298957" y="193167"/>
                </a:lnTo>
                <a:lnTo>
                  <a:pt x="305815" y="202057"/>
                </a:lnTo>
                <a:lnTo>
                  <a:pt x="327787" y="185038"/>
                </a:lnTo>
                <a:lnTo>
                  <a:pt x="320166" y="176022"/>
                </a:lnTo>
                <a:close/>
              </a:path>
              <a:path w="541020" h="448310">
                <a:moveTo>
                  <a:pt x="277749" y="210312"/>
                </a:moveTo>
                <a:lnTo>
                  <a:pt x="256412" y="228854"/>
                </a:lnTo>
                <a:lnTo>
                  <a:pt x="263271" y="236982"/>
                </a:lnTo>
                <a:lnTo>
                  <a:pt x="284606" y="220599"/>
                </a:lnTo>
                <a:lnTo>
                  <a:pt x="277749" y="210312"/>
                </a:lnTo>
                <a:close/>
              </a:path>
              <a:path w="541020" h="448310">
                <a:moveTo>
                  <a:pt x="235203" y="245999"/>
                </a:moveTo>
                <a:lnTo>
                  <a:pt x="213232" y="264413"/>
                </a:lnTo>
                <a:lnTo>
                  <a:pt x="220852" y="272669"/>
                </a:lnTo>
                <a:lnTo>
                  <a:pt x="242062" y="254126"/>
                </a:lnTo>
                <a:lnTo>
                  <a:pt x="235203" y="245999"/>
                </a:lnTo>
                <a:close/>
              </a:path>
              <a:path w="541020" h="448310">
                <a:moveTo>
                  <a:pt x="192024" y="281559"/>
                </a:moveTo>
                <a:lnTo>
                  <a:pt x="170687" y="298704"/>
                </a:lnTo>
                <a:lnTo>
                  <a:pt x="177546" y="306959"/>
                </a:lnTo>
                <a:lnTo>
                  <a:pt x="199516" y="289813"/>
                </a:lnTo>
                <a:lnTo>
                  <a:pt x="192024" y="281559"/>
                </a:lnTo>
                <a:close/>
              </a:path>
              <a:path w="541020" h="448310">
                <a:moveTo>
                  <a:pt x="149478" y="317246"/>
                </a:moveTo>
                <a:lnTo>
                  <a:pt x="128269" y="334391"/>
                </a:lnTo>
                <a:lnTo>
                  <a:pt x="135127" y="342519"/>
                </a:lnTo>
                <a:lnTo>
                  <a:pt x="156337" y="325374"/>
                </a:lnTo>
                <a:lnTo>
                  <a:pt x="149478" y="317246"/>
                </a:lnTo>
                <a:close/>
              </a:path>
              <a:path w="541020" h="448310">
                <a:moveTo>
                  <a:pt x="106934" y="351409"/>
                </a:moveTo>
                <a:lnTo>
                  <a:pt x="85089" y="369316"/>
                </a:lnTo>
                <a:lnTo>
                  <a:pt x="92582" y="378206"/>
                </a:lnTo>
                <a:lnTo>
                  <a:pt x="113791" y="361061"/>
                </a:lnTo>
                <a:lnTo>
                  <a:pt x="106934" y="351409"/>
                </a:lnTo>
                <a:close/>
              </a:path>
              <a:path w="541020" h="448310">
                <a:moveTo>
                  <a:pt x="63753" y="386334"/>
                </a:moveTo>
                <a:lnTo>
                  <a:pt x="42544" y="403479"/>
                </a:lnTo>
                <a:lnTo>
                  <a:pt x="49402" y="413766"/>
                </a:lnTo>
                <a:lnTo>
                  <a:pt x="71374" y="395350"/>
                </a:lnTo>
                <a:lnTo>
                  <a:pt x="63753" y="386334"/>
                </a:lnTo>
                <a:close/>
              </a:path>
              <a:path w="541020" h="448310">
                <a:moveTo>
                  <a:pt x="21209" y="422021"/>
                </a:moveTo>
                <a:lnTo>
                  <a:pt x="0" y="439166"/>
                </a:lnTo>
                <a:lnTo>
                  <a:pt x="6857" y="448056"/>
                </a:lnTo>
                <a:lnTo>
                  <a:pt x="28066" y="430911"/>
                </a:lnTo>
                <a:lnTo>
                  <a:pt x="21209" y="4220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47003" y="2688335"/>
            <a:ext cx="515620" cy="419100"/>
          </a:xfrm>
          <a:custGeom>
            <a:avLst/>
            <a:gdLst/>
            <a:ahLst/>
            <a:cxnLst/>
            <a:rect l="l" t="t" r="r" b="b"/>
            <a:pathLst>
              <a:path w="515620" h="419100">
                <a:moveTo>
                  <a:pt x="508254" y="0"/>
                </a:moveTo>
                <a:lnTo>
                  <a:pt x="484886" y="18541"/>
                </a:lnTo>
                <a:lnTo>
                  <a:pt x="492506" y="26797"/>
                </a:lnTo>
                <a:lnTo>
                  <a:pt x="515112" y="10287"/>
                </a:lnTo>
                <a:lnTo>
                  <a:pt x="508254" y="0"/>
                </a:lnTo>
                <a:close/>
              </a:path>
              <a:path w="515620" h="419100">
                <a:moveTo>
                  <a:pt x="463550" y="35687"/>
                </a:moveTo>
                <a:lnTo>
                  <a:pt x="440944" y="54228"/>
                </a:lnTo>
                <a:lnTo>
                  <a:pt x="447801" y="62484"/>
                </a:lnTo>
                <a:lnTo>
                  <a:pt x="471170" y="45338"/>
                </a:lnTo>
                <a:lnTo>
                  <a:pt x="463550" y="35687"/>
                </a:lnTo>
                <a:close/>
              </a:path>
              <a:path w="515620" h="419100">
                <a:moveTo>
                  <a:pt x="419608" y="71500"/>
                </a:moveTo>
                <a:lnTo>
                  <a:pt x="397001" y="90042"/>
                </a:lnTo>
                <a:lnTo>
                  <a:pt x="403860" y="98298"/>
                </a:lnTo>
                <a:lnTo>
                  <a:pt x="426466" y="81025"/>
                </a:lnTo>
                <a:lnTo>
                  <a:pt x="419608" y="71500"/>
                </a:lnTo>
                <a:close/>
              </a:path>
              <a:path w="515620" h="419100">
                <a:moveTo>
                  <a:pt x="375031" y="107187"/>
                </a:moveTo>
                <a:lnTo>
                  <a:pt x="353695" y="125729"/>
                </a:lnTo>
                <a:lnTo>
                  <a:pt x="361315" y="133985"/>
                </a:lnTo>
                <a:lnTo>
                  <a:pt x="382524" y="116839"/>
                </a:lnTo>
                <a:lnTo>
                  <a:pt x="375031" y="107187"/>
                </a:lnTo>
                <a:close/>
              </a:path>
              <a:path w="515620" h="419100">
                <a:moveTo>
                  <a:pt x="331088" y="142875"/>
                </a:moveTo>
                <a:lnTo>
                  <a:pt x="309753" y="161416"/>
                </a:lnTo>
                <a:lnTo>
                  <a:pt x="316611" y="169672"/>
                </a:lnTo>
                <a:lnTo>
                  <a:pt x="337947" y="152526"/>
                </a:lnTo>
                <a:lnTo>
                  <a:pt x="331088" y="142875"/>
                </a:lnTo>
                <a:close/>
              </a:path>
              <a:path w="515620" h="419100">
                <a:moveTo>
                  <a:pt x="287147" y="178688"/>
                </a:moveTo>
                <a:lnTo>
                  <a:pt x="265049" y="196468"/>
                </a:lnTo>
                <a:lnTo>
                  <a:pt x="272669" y="205486"/>
                </a:lnTo>
                <a:lnTo>
                  <a:pt x="294005" y="188213"/>
                </a:lnTo>
                <a:lnTo>
                  <a:pt x="287147" y="178688"/>
                </a:lnTo>
                <a:close/>
              </a:path>
              <a:path w="515620" h="419100">
                <a:moveTo>
                  <a:pt x="242443" y="213613"/>
                </a:moveTo>
                <a:lnTo>
                  <a:pt x="221107" y="232283"/>
                </a:lnTo>
                <a:lnTo>
                  <a:pt x="227965" y="241173"/>
                </a:lnTo>
                <a:lnTo>
                  <a:pt x="250062" y="224027"/>
                </a:lnTo>
                <a:lnTo>
                  <a:pt x="242443" y="213613"/>
                </a:lnTo>
                <a:close/>
              </a:path>
              <a:path w="515620" h="419100">
                <a:moveTo>
                  <a:pt x="198500" y="250825"/>
                </a:moveTo>
                <a:lnTo>
                  <a:pt x="177165" y="267969"/>
                </a:lnTo>
                <a:lnTo>
                  <a:pt x="184023" y="276860"/>
                </a:lnTo>
                <a:lnTo>
                  <a:pt x="205359" y="259714"/>
                </a:lnTo>
                <a:lnTo>
                  <a:pt x="198500" y="250825"/>
                </a:lnTo>
                <a:close/>
              </a:path>
              <a:path w="515620" h="419100">
                <a:moveTo>
                  <a:pt x="153797" y="286512"/>
                </a:moveTo>
                <a:lnTo>
                  <a:pt x="132587" y="303656"/>
                </a:lnTo>
                <a:lnTo>
                  <a:pt x="140081" y="312547"/>
                </a:lnTo>
                <a:lnTo>
                  <a:pt x="161417" y="295401"/>
                </a:lnTo>
                <a:lnTo>
                  <a:pt x="153797" y="286512"/>
                </a:lnTo>
                <a:close/>
              </a:path>
              <a:path w="515620" h="419100">
                <a:moveTo>
                  <a:pt x="109855" y="322199"/>
                </a:moveTo>
                <a:lnTo>
                  <a:pt x="88646" y="339343"/>
                </a:lnTo>
                <a:lnTo>
                  <a:pt x="95504" y="348361"/>
                </a:lnTo>
                <a:lnTo>
                  <a:pt x="116712" y="331215"/>
                </a:lnTo>
                <a:lnTo>
                  <a:pt x="109855" y="322199"/>
                </a:lnTo>
                <a:close/>
              </a:path>
              <a:path w="515620" h="419100">
                <a:moveTo>
                  <a:pt x="65912" y="358013"/>
                </a:moveTo>
                <a:lnTo>
                  <a:pt x="43942" y="375158"/>
                </a:lnTo>
                <a:lnTo>
                  <a:pt x="51562" y="383413"/>
                </a:lnTo>
                <a:lnTo>
                  <a:pt x="72771" y="366902"/>
                </a:lnTo>
                <a:lnTo>
                  <a:pt x="65912" y="358013"/>
                </a:lnTo>
                <a:close/>
              </a:path>
              <a:path w="515620" h="419100">
                <a:moveTo>
                  <a:pt x="21336" y="393700"/>
                </a:moveTo>
                <a:lnTo>
                  <a:pt x="0" y="410844"/>
                </a:lnTo>
                <a:lnTo>
                  <a:pt x="6858" y="419100"/>
                </a:lnTo>
                <a:lnTo>
                  <a:pt x="28829" y="401954"/>
                </a:lnTo>
                <a:lnTo>
                  <a:pt x="21336" y="393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53200" y="2295144"/>
            <a:ext cx="680085" cy="585470"/>
          </a:xfrm>
          <a:custGeom>
            <a:avLst/>
            <a:gdLst/>
            <a:ahLst/>
            <a:cxnLst/>
            <a:rect l="l" t="t" r="r" b="b"/>
            <a:pathLst>
              <a:path w="680084" h="585469">
                <a:moveTo>
                  <a:pt x="672846" y="0"/>
                </a:moveTo>
                <a:lnTo>
                  <a:pt x="651509" y="18541"/>
                </a:lnTo>
                <a:lnTo>
                  <a:pt x="658368" y="27558"/>
                </a:lnTo>
                <a:lnTo>
                  <a:pt x="679703" y="8889"/>
                </a:lnTo>
                <a:lnTo>
                  <a:pt x="672846" y="0"/>
                </a:lnTo>
                <a:close/>
              </a:path>
              <a:path w="680084" h="585469">
                <a:moveTo>
                  <a:pt x="629539" y="37083"/>
                </a:moveTo>
                <a:lnTo>
                  <a:pt x="608202" y="55752"/>
                </a:lnTo>
                <a:lnTo>
                  <a:pt x="615825" y="64642"/>
                </a:lnTo>
                <a:lnTo>
                  <a:pt x="637031" y="46100"/>
                </a:lnTo>
                <a:lnTo>
                  <a:pt x="629539" y="37083"/>
                </a:lnTo>
                <a:close/>
              </a:path>
              <a:path w="680084" h="585469">
                <a:moveTo>
                  <a:pt x="585597" y="74294"/>
                </a:moveTo>
                <a:lnTo>
                  <a:pt x="564263" y="92836"/>
                </a:lnTo>
                <a:lnTo>
                  <a:pt x="571119" y="101726"/>
                </a:lnTo>
                <a:lnTo>
                  <a:pt x="593851" y="83184"/>
                </a:lnTo>
                <a:lnTo>
                  <a:pt x="585597" y="74294"/>
                </a:lnTo>
                <a:close/>
              </a:path>
              <a:path w="680084" h="585469">
                <a:moveTo>
                  <a:pt x="542925" y="111378"/>
                </a:moveTo>
                <a:lnTo>
                  <a:pt x="520953" y="129920"/>
                </a:lnTo>
                <a:lnTo>
                  <a:pt x="528447" y="138937"/>
                </a:lnTo>
                <a:lnTo>
                  <a:pt x="549782" y="120395"/>
                </a:lnTo>
                <a:lnTo>
                  <a:pt x="542925" y="111378"/>
                </a:lnTo>
                <a:close/>
              </a:path>
              <a:path w="680084" h="585469">
                <a:moveTo>
                  <a:pt x="499618" y="148589"/>
                </a:moveTo>
                <a:lnTo>
                  <a:pt x="477011" y="167131"/>
                </a:lnTo>
                <a:lnTo>
                  <a:pt x="485901" y="175386"/>
                </a:lnTo>
                <a:lnTo>
                  <a:pt x="507238" y="156844"/>
                </a:lnTo>
                <a:lnTo>
                  <a:pt x="499618" y="148589"/>
                </a:lnTo>
                <a:close/>
              </a:path>
              <a:path w="680084" h="585469">
                <a:moveTo>
                  <a:pt x="455675" y="185673"/>
                </a:moveTo>
                <a:lnTo>
                  <a:pt x="434340" y="204215"/>
                </a:lnTo>
                <a:lnTo>
                  <a:pt x="441198" y="212470"/>
                </a:lnTo>
                <a:lnTo>
                  <a:pt x="462533" y="193928"/>
                </a:lnTo>
                <a:lnTo>
                  <a:pt x="455675" y="185673"/>
                </a:lnTo>
                <a:close/>
              </a:path>
              <a:path w="680084" h="585469">
                <a:moveTo>
                  <a:pt x="413003" y="222757"/>
                </a:moveTo>
                <a:lnTo>
                  <a:pt x="389635" y="241426"/>
                </a:lnTo>
                <a:lnTo>
                  <a:pt x="398652" y="249681"/>
                </a:lnTo>
                <a:lnTo>
                  <a:pt x="419861" y="231012"/>
                </a:lnTo>
                <a:lnTo>
                  <a:pt x="413003" y="222757"/>
                </a:lnTo>
                <a:close/>
              </a:path>
              <a:path w="680084" h="585469">
                <a:moveTo>
                  <a:pt x="368426" y="259968"/>
                </a:moveTo>
                <a:lnTo>
                  <a:pt x="347091" y="278510"/>
                </a:lnTo>
                <a:lnTo>
                  <a:pt x="353949" y="286765"/>
                </a:lnTo>
                <a:lnTo>
                  <a:pt x="375920" y="268223"/>
                </a:lnTo>
                <a:lnTo>
                  <a:pt x="368426" y="259968"/>
                </a:lnTo>
                <a:close/>
              </a:path>
              <a:path w="680084" h="585469">
                <a:moveTo>
                  <a:pt x="325754" y="297052"/>
                </a:moveTo>
                <a:lnTo>
                  <a:pt x="304419" y="315594"/>
                </a:lnTo>
                <a:lnTo>
                  <a:pt x="311276" y="323850"/>
                </a:lnTo>
                <a:lnTo>
                  <a:pt x="332613" y="305307"/>
                </a:lnTo>
                <a:lnTo>
                  <a:pt x="325754" y="297052"/>
                </a:lnTo>
                <a:close/>
              </a:path>
              <a:path w="680084" h="585469">
                <a:moveTo>
                  <a:pt x="281050" y="334263"/>
                </a:moveTo>
                <a:lnTo>
                  <a:pt x="259842" y="352805"/>
                </a:lnTo>
                <a:lnTo>
                  <a:pt x="267334" y="361060"/>
                </a:lnTo>
                <a:lnTo>
                  <a:pt x="290068" y="342518"/>
                </a:lnTo>
                <a:lnTo>
                  <a:pt x="281050" y="334263"/>
                </a:lnTo>
                <a:close/>
              </a:path>
              <a:path w="680084" h="585469">
                <a:moveTo>
                  <a:pt x="238505" y="371347"/>
                </a:moveTo>
                <a:lnTo>
                  <a:pt x="217170" y="389889"/>
                </a:lnTo>
                <a:lnTo>
                  <a:pt x="224027" y="398144"/>
                </a:lnTo>
                <a:lnTo>
                  <a:pt x="245364" y="379602"/>
                </a:lnTo>
                <a:lnTo>
                  <a:pt x="238505" y="371347"/>
                </a:lnTo>
                <a:close/>
              </a:path>
              <a:path w="680084" h="585469">
                <a:moveTo>
                  <a:pt x="194436" y="408431"/>
                </a:moveTo>
                <a:lnTo>
                  <a:pt x="172466" y="427100"/>
                </a:lnTo>
                <a:lnTo>
                  <a:pt x="180085" y="435355"/>
                </a:lnTo>
                <a:lnTo>
                  <a:pt x="202692" y="416686"/>
                </a:lnTo>
                <a:lnTo>
                  <a:pt x="194436" y="408431"/>
                </a:lnTo>
                <a:close/>
              </a:path>
              <a:path w="680084" h="585469">
                <a:moveTo>
                  <a:pt x="151256" y="445642"/>
                </a:moveTo>
                <a:lnTo>
                  <a:pt x="129921" y="464184"/>
                </a:lnTo>
                <a:lnTo>
                  <a:pt x="137414" y="472439"/>
                </a:lnTo>
                <a:lnTo>
                  <a:pt x="158750" y="453897"/>
                </a:lnTo>
                <a:lnTo>
                  <a:pt x="151256" y="445642"/>
                </a:lnTo>
                <a:close/>
              </a:path>
              <a:path w="680084" h="585469">
                <a:moveTo>
                  <a:pt x="108584" y="482726"/>
                </a:moveTo>
                <a:lnTo>
                  <a:pt x="85851" y="501268"/>
                </a:lnTo>
                <a:lnTo>
                  <a:pt x="94106" y="509523"/>
                </a:lnTo>
                <a:lnTo>
                  <a:pt x="115443" y="490981"/>
                </a:lnTo>
                <a:lnTo>
                  <a:pt x="108584" y="482726"/>
                </a:lnTo>
                <a:close/>
              </a:path>
              <a:path w="680084" h="585469">
                <a:moveTo>
                  <a:pt x="64643" y="519938"/>
                </a:moveTo>
                <a:lnTo>
                  <a:pt x="42672" y="538479"/>
                </a:lnTo>
                <a:lnTo>
                  <a:pt x="50165" y="546734"/>
                </a:lnTo>
                <a:lnTo>
                  <a:pt x="71500" y="528192"/>
                </a:lnTo>
                <a:lnTo>
                  <a:pt x="64643" y="519938"/>
                </a:lnTo>
                <a:close/>
              </a:path>
              <a:path w="680084" h="585469">
                <a:moveTo>
                  <a:pt x="21335" y="557021"/>
                </a:moveTo>
                <a:lnTo>
                  <a:pt x="0" y="575563"/>
                </a:lnTo>
                <a:lnTo>
                  <a:pt x="6857" y="585215"/>
                </a:lnTo>
                <a:lnTo>
                  <a:pt x="28828" y="566673"/>
                </a:lnTo>
                <a:lnTo>
                  <a:pt x="21335" y="5570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40808" y="2610611"/>
            <a:ext cx="2322830" cy="1489075"/>
          </a:xfrm>
          <a:custGeom>
            <a:avLst/>
            <a:gdLst/>
            <a:ahLst/>
            <a:cxnLst/>
            <a:rect l="l" t="t" r="r" b="b"/>
            <a:pathLst>
              <a:path w="2322829" h="1489075">
                <a:moveTo>
                  <a:pt x="669036" y="748284"/>
                </a:moveTo>
                <a:lnTo>
                  <a:pt x="0" y="1322196"/>
                </a:lnTo>
                <a:lnTo>
                  <a:pt x="2793" y="1488948"/>
                </a:lnTo>
                <a:lnTo>
                  <a:pt x="2322575" y="1488948"/>
                </a:lnTo>
                <a:lnTo>
                  <a:pt x="2322575" y="900684"/>
                </a:lnTo>
                <a:lnTo>
                  <a:pt x="818133" y="900684"/>
                </a:lnTo>
                <a:lnTo>
                  <a:pt x="669036" y="748284"/>
                </a:lnTo>
                <a:close/>
              </a:path>
              <a:path w="2322829" h="1489075">
                <a:moveTo>
                  <a:pt x="1347851" y="467487"/>
                </a:moveTo>
                <a:lnTo>
                  <a:pt x="818133" y="900684"/>
                </a:lnTo>
                <a:lnTo>
                  <a:pt x="2322575" y="900684"/>
                </a:lnTo>
                <a:lnTo>
                  <a:pt x="2322575" y="641223"/>
                </a:lnTo>
                <a:lnTo>
                  <a:pt x="1557274" y="641223"/>
                </a:lnTo>
                <a:lnTo>
                  <a:pt x="1347851" y="467487"/>
                </a:lnTo>
                <a:close/>
              </a:path>
              <a:path w="2322829" h="1489075">
                <a:moveTo>
                  <a:pt x="2322575" y="0"/>
                </a:moveTo>
                <a:lnTo>
                  <a:pt x="1557274" y="641223"/>
                </a:lnTo>
                <a:lnTo>
                  <a:pt x="2322575" y="641223"/>
                </a:lnTo>
                <a:lnTo>
                  <a:pt x="2322575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46903" y="2819400"/>
            <a:ext cx="2272665" cy="1280160"/>
          </a:xfrm>
          <a:custGeom>
            <a:avLst/>
            <a:gdLst/>
            <a:ahLst/>
            <a:cxnLst/>
            <a:rect l="l" t="t" r="r" b="b"/>
            <a:pathLst>
              <a:path w="2272665" h="1280160">
                <a:moveTo>
                  <a:pt x="647065" y="728726"/>
                </a:moveTo>
                <a:lnTo>
                  <a:pt x="0" y="1280160"/>
                </a:lnTo>
                <a:lnTo>
                  <a:pt x="173100" y="1280160"/>
                </a:lnTo>
                <a:lnTo>
                  <a:pt x="645033" y="870838"/>
                </a:lnTo>
                <a:lnTo>
                  <a:pt x="964795" y="870838"/>
                </a:lnTo>
                <a:lnTo>
                  <a:pt x="971592" y="865377"/>
                </a:lnTo>
                <a:lnTo>
                  <a:pt x="796798" y="865377"/>
                </a:lnTo>
                <a:lnTo>
                  <a:pt x="647065" y="728726"/>
                </a:lnTo>
                <a:close/>
              </a:path>
              <a:path w="2272665" h="1280160">
                <a:moveTo>
                  <a:pt x="964795" y="870838"/>
                </a:moveTo>
                <a:lnTo>
                  <a:pt x="645033" y="870838"/>
                </a:lnTo>
                <a:lnTo>
                  <a:pt x="798195" y="1004697"/>
                </a:lnTo>
                <a:lnTo>
                  <a:pt x="964795" y="870838"/>
                </a:lnTo>
                <a:close/>
              </a:path>
              <a:path w="2272665" h="1280160">
                <a:moveTo>
                  <a:pt x="1338834" y="420370"/>
                </a:moveTo>
                <a:lnTo>
                  <a:pt x="796798" y="865377"/>
                </a:lnTo>
                <a:lnTo>
                  <a:pt x="971592" y="865377"/>
                </a:lnTo>
                <a:lnTo>
                  <a:pt x="1333246" y="574801"/>
                </a:lnTo>
                <a:lnTo>
                  <a:pt x="1527456" y="574801"/>
                </a:lnTo>
                <a:lnTo>
                  <a:pt x="1338834" y="420370"/>
                </a:lnTo>
                <a:close/>
              </a:path>
              <a:path w="2272665" h="1280160">
                <a:moveTo>
                  <a:pt x="1527456" y="574801"/>
                </a:moveTo>
                <a:lnTo>
                  <a:pt x="1333246" y="574801"/>
                </a:lnTo>
                <a:lnTo>
                  <a:pt x="1567561" y="758189"/>
                </a:lnTo>
                <a:lnTo>
                  <a:pt x="1750129" y="591312"/>
                </a:lnTo>
                <a:lnTo>
                  <a:pt x="1547622" y="591312"/>
                </a:lnTo>
                <a:lnTo>
                  <a:pt x="1527456" y="574801"/>
                </a:lnTo>
                <a:close/>
              </a:path>
              <a:path w="2272665" h="1280160">
                <a:moveTo>
                  <a:pt x="2272284" y="0"/>
                </a:moveTo>
                <a:lnTo>
                  <a:pt x="2029841" y="38480"/>
                </a:lnTo>
                <a:lnTo>
                  <a:pt x="2098548" y="99567"/>
                </a:lnTo>
                <a:lnTo>
                  <a:pt x="1547622" y="591312"/>
                </a:lnTo>
                <a:lnTo>
                  <a:pt x="1750129" y="591312"/>
                </a:lnTo>
                <a:lnTo>
                  <a:pt x="2192654" y="186816"/>
                </a:lnTo>
                <a:lnTo>
                  <a:pt x="2271273" y="186816"/>
                </a:lnTo>
                <a:lnTo>
                  <a:pt x="2272284" y="0"/>
                </a:lnTo>
                <a:close/>
              </a:path>
              <a:path w="2272665" h="1280160">
                <a:moveTo>
                  <a:pt x="2271273" y="186816"/>
                </a:moveTo>
                <a:lnTo>
                  <a:pt x="2192654" y="186816"/>
                </a:lnTo>
                <a:lnTo>
                  <a:pt x="2270887" y="258190"/>
                </a:lnTo>
                <a:lnTo>
                  <a:pt x="2271273" y="186816"/>
                </a:lnTo>
                <a:close/>
              </a:path>
            </a:pathLst>
          </a:custGeom>
          <a:solidFill>
            <a:srgbClr val="EA36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10756" y="1898904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09" h="334010">
                <a:moveTo>
                  <a:pt x="166877" y="0"/>
                </a:moveTo>
                <a:lnTo>
                  <a:pt x="122810" y="5923"/>
                </a:lnTo>
                <a:lnTo>
                  <a:pt x="83029" y="22662"/>
                </a:lnTo>
                <a:lnTo>
                  <a:pt x="49196" y="48672"/>
                </a:lnTo>
                <a:lnTo>
                  <a:pt x="22972" y="82408"/>
                </a:lnTo>
                <a:lnTo>
                  <a:pt x="6020" y="122325"/>
                </a:lnTo>
                <a:lnTo>
                  <a:pt x="0" y="166878"/>
                </a:lnTo>
                <a:lnTo>
                  <a:pt x="3343" y="199145"/>
                </a:lnTo>
                <a:lnTo>
                  <a:pt x="27700" y="256728"/>
                </a:lnTo>
                <a:lnTo>
                  <a:pt x="71795" y="303055"/>
                </a:lnTo>
                <a:lnTo>
                  <a:pt x="132484" y="330126"/>
                </a:lnTo>
                <a:lnTo>
                  <a:pt x="166877" y="333756"/>
                </a:lnTo>
                <a:lnTo>
                  <a:pt x="211430" y="327735"/>
                </a:lnTo>
                <a:lnTo>
                  <a:pt x="251347" y="310783"/>
                </a:lnTo>
                <a:lnTo>
                  <a:pt x="285083" y="284559"/>
                </a:lnTo>
                <a:lnTo>
                  <a:pt x="311093" y="250726"/>
                </a:lnTo>
                <a:lnTo>
                  <a:pt x="327832" y="210945"/>
                </a:lnTo>
                <a:lnTo>
                  <a:pt x="333755" y="166878"/>
                </a:lnTo>
                <a:lnTo>
                  <a:pt x="329864" y="130430"/>
                </a:lnTo>
                <a:lnTo>
                  <a:pt x="300698" y="66633"/>
                </a:lnTo>
                <a:lnTo>
                  <a:pt x="253531" y="24110"/>
                </a:lnTo>
                <a:lnTo>
                  <a:pt x="198080" y="2861"/>
                </a:lnTo>
                <a:lnTo>
                  <a:pt x="166877" y="0"/>
                </a:lnTo>
                <a:close/>
              </a:path>
            </a:pathLst>
          </a:custGeom>
          <a:solidFill>
            <a:srgbClr val="FD90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0" y="1940051"/>
            <a:ext cx="287020" cy="292735"/>
          </a:xfrm>
          <a:custGeom>
            <a:avLst/>
            <a:gdLst/>
            <a:ahLst/>
            <a:cxnLst/>
            <a:rect l="l" t="t" r="r" b="b"/>
            <a:pathLst>
              <a:path w="287020" h="292735">
                <a:moveTo>
                  <a:pt x="229489" y="0"/>
                </a:moveTo>
                <a:lnTo>
                  <a:pt x="18542" y="219837"/>
                </a:lnTo>
                <a:lnTo>
                  <a:pt x="0" y="239775"/>
                </a:lnTo>
                <a:lnTo>
                  <a:pt x="24731" y="261907"/>
                </a:lnTo>
                <a:lnTo>
                  <a:pt x="53451" y="278526"/>
                </a:lnTo>
                <a:lnTo>
                  <a:pt x="85386" y="288978"/>
                </a:lnTo>
                <a:lnTo>
                  <a:pt x="119763" y="292608"/>
                </a:lnTo>
                <a:lnTo>
                  <a:pt x="164261" y="286578"/>
                </a:lnTo>
                <a:lnTo>
                  <a:pt x="204141" y="269602"/>
                </a:lnTo>
                <a:lnTo>
                  <a:pt x="237855" y="243347"/>
                </a:lnTo>
                <a:lnTo>
                  <a:pt x="263854" y="209484"/>
                </a:lnTo>
                <a:lnTo>
                  <a:pt x="280589" y="169679"/>
                </a:lnTo>
                <a:lnTo>
                  <a:pt x="286511" y="125602"/>
                </a:lnTo>
                <a:lnTo>
                  <a:pt x="282620" y="89136"/>
                </a:lnTo>
                <a:lnTo>
                  <a:pt x="271383" y="55324"/>
                </a:lnTo>
                <a:lnTo>
                  <a:pt x="253454" y="25251"/>
                </a:lnTo>
                <a:lnTo>
                  <a:pt x="229489" y="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22947" y="1909572"/>
            <a:ext cx="312420" cy="311150"/>
          </a:xfrm>
          <a:custGeom>
            <a:avLst/>
            <a:gdLst/>
            <a:ahLst/>
            <a:cxnLst/>
            <a:rect l="l" t="t" r="r" b="b"/>
            <a:pathLst>
              <a:path w="312420" h="311150">
                <a:moveTo>
                  <a:pt x="156209" y="0"/>
                </a:moveTo>
                <a:lnTo>
                  <a:pt x="106850" y="7924"/>
                </a:lnTo>
                <a:lnTo>
                  <a:pt x="63971" y="29992"/>
                </a:lnTo>
                <a:lnTo>
                  <a:pt x="30150" y="63642"/>
                </a:lnTo>
                <a:lnTo>
                  <a:pt x="7967" y="106314"/>
                </a:lnTo>
                <a:lnTo>
                  <a:pt x="0" y="155448"/>
                </a:lnTo>
                <a:lnTo>
                  <a:pt x="7967" y="204581"/>
                </a:lnTo>
                <a:lnTo>
                  <a:pt x="30150" y="247253"/>
                </a:lnTo>
                <a:lnTo>
                  <a:pt x="63971" y="280903"/>
                </a:lnTo>
                <a:lnTo>
                  <a:pt x="106850" y="302971"/>
                </a:lnTo>
                <a:lnTo>
                  <a:pt x="156209" y="310895"/>
                </a:lnTo>
                <a:lnTo>
                  <a:pt x="205569" y="302971"/>
                </a:lnTo>
                <a:lnTo>
                  <a:pt x="248448" y="280903"/>
                </a:lnTo>
                <a:lnTo>
                  <a:pt x="282269" y="247253"/>
                </a:lnTo>
                <a:lnTo>
                  <a:pt x="304452" y="204581"/>
                </a:lnTo>
                <a:lnTo>
                  <a:pt x="312420" y="155448"/>
                </a:lnTo>
                <a:lnTo>
                  <a:pt x="304452" y="106314"/>
                </a:lnTo>
                <a:lnTo>
                  <a:pt x="282269" y="63642"/>
                </a:lnTo>
                <a:lnTo>
                  <a:pt x="248448" y="29992"/>
                </a:lnTo>
                <a:lnTo>
                  <a:pt x="205569" y="7924"/>
                </a:lnTo>
                <a:lnTo>
                  <a:pt x="156209" y="0"/>
                </a:lnTo>
                <a:close/>
              </a:path>
            </a:pathLst>
          </a:custGeom>
          <a:solidFill>
            <a:srgbClr val="FFC7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39711" y="1926335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4">
                <a:moveTo>
                  <a:pt x="137922" y="0"/>
                </a:moveTo>
                <a:lnTo>
                  <a:pt x="95463" y="6654"/>
                </a:lnTo>
                <a:lnTo>
                  <a:pt x="58247" y="25257"/>
                </a:lnTo>
                <a:lnTo>
                  <a:pt x="28468" y="53766"/>
                </a:lnTo>
                <a:lnTo>
                  <a:pt x="8321" y="90139"/>
                </a:lnTo>
                <a:lnTo>
                  <a:pt x="0" y="132334"/>
                </a:lnTo>
                <a:lnTo>
                  <a:pt x="0" y="139446"/>
                </a:lnTo>
                <a:lnTo>
                  <a:pt x="2577" y="166290"/>
                </a:lnTo>
                <a:lnTo>
                  <a:pt x="9953" y="191135"/>
                </a:lnTo>
                <a:lnTo>
                  <a:pt x="21591" y="213598"/>
                </a:lnTo>
                <a:lnTo>
                  <a:pt x="36957" y="233299"/>
                </a:lnTo>
                <a:lnTo>
                  <a:pt x="41275" y="239013"/>
                </a:lnTo>
                <a:lnTo>
                  <a:pt x="91408" y="269351"/>
                </a:lnTo>
                <a:lnTo>
                  <a:pt x="137922" y="277367"/>
                </a:lnTo>
                <a:lnTo>
                  <a:pt x="181929" y="270388"/>
                </a:lnTo>
                <a:lnTo>
                  <a:pt x="190673" y="265938"/>
                </a:lnTo>
                <a:lnTo>
                  <a:pt x="137922" y="265938"/>
                </a:lnTo>
                <a:lnTo>
                  <a:pt x="116935" y="264342"/>
                </a:lnTo>
                <a:lnTo>
                  <a:pt x="96900" y="259556"/>
                </a:lnTo>
                <a:lnTo>
                  <a:pt x="78200" y="251579"/>
                </a:lnTo>
                <a:lnTo>
                  <a:pt x="61214" y="240411"/>
                </a:lnTo>
                <a:lnTo>
                  <a:pt x="55501" y="236092"/>
                </a:lnTo>
                <a:lnTo>
                  <a:pt x="49784" y="231901"/>
                </a:lnTo>
                <a:lnTo>
                  <a:pt x="45466" y="226187"/>
                </a:lnTo>
                <a:lnTo>
                  <a:pt x="31146" y="207633"/>
                </a:lnTo>
                <a:lnTo>
                  <a:pt x="20447" y="186531"/>
                </a:lnTo>
                <a:lnTo>
                  <a:pt x="13747" y="163572"/>
                </a:lnTo>
                <a:lnTo>
                  <a:pt x="11430" y="139446"/>
                </a:lnTo>
                <a:lnTo>
                  <a:pt x="11430" y="132334"/>
                </a:lnTo>
                <a:lnTo>
                  <a:pt x="22782" y="85207"/>
                </a:lnTo>
                <a:lnTo>
                  <a:pt x="50149" y="46783"/>
                </a:lnTo>
                <a:lnTo>
                  <a:pt x="89779" y="20909"/>
                </a:lnTo>
                <a:lnTo>
                  <a:pt x="137922" y="11429"/>
                </a:lnTo>
                <a:lnTo>
                  <a:pt x="192513" y="11429"/>
                </a:lnTo>
                <a:lnTo>
                  <a:pt x="187737" y="9080"/>
                </a:lnTo>
                <a:lnTo>
                  <a:pt x="163758" y="2337"/>
                </a:lnTo>
                <a:lnTo>
                  <a:pt x="137922" y="0"/>
                </a:lnTo>
                <a:close/>
              </a:path>
              <a:path w="277495" h="277494">
                <a:moveTo>
                  <a:pt x="192513" y="11429"/>
                </a:moveTo>
                <a:lnTo>
                  <a:pt x="137922" y="11429"/>
                </a:lnTo>
                <a:lnTo>
                  <a:pt x="161665" y="13507"/>
                </a:lnTo>
                <a:lnTo>
                  <a:pt x="183657" y="19573"/>
                </a:lnTo>
                <a:lnTo>
                  <a:pt x="221869" y="42672"/>
                </a:lnTo>
                <a:lnTo>
                  <a:pt x="254065" y="85207"/>
                </a:lnTo>
                <a:lnTo>
                  <a:pt x="265938" y="139446"/>
                </a:lnTo>
                <a:lnTo>
                  <a:pt x="255936" y="188571"/>
                </a:lnTo>
                <a:lnTo>
                  <a:pt x="228600" y="228790"/>
                </a:lnTo>
                <a:lnTo>
                  <a:pt x="187928" y="255960"/>
                </a:lnTo>
                <a:lnTo>
                  <a:pt x="137922" y="265938"/>
                </a:lnTo>
                <a:lnTo>
                  <a:pt x="190673" y="265938"/>
                </a:lnTo>
                <a:lnTo>
                  <a:pt x="220199" y="250911"/>
                </a:lnTo>
                <a:lnTo>
                  <a:pt x="250411" y="221132"/>
                </a:lnTo>
                <a:lnTo>
                  <a:pt x="270241" y="183245"/>
                </a:lnTo>
                <a:lnTo>
                  <a:pt x="277368" y="139446"/>
                </a:lnTo>
                <a:lnTo>
                  <a:pt x="274004" y="108583"/>
                </a:lnTo>
                <a:lnTo>
                  <a:pt x="264366" y="80375"/>
                </a:lnTo>
                <a:lnTo>
                  <a:pt x="249132" y="55381"/>
                </a:lnTo>
                <a:lnTo>
                  <a:pt x="228981" y="34162"/>
                </a:lnTo>
                <a:lnTo>
                  <a:pt x="209573" y="19823"/>
                </a:lnTo>
                <a:lnTo>
                  <a:pt x="192513" y="11429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39711" y="1959864"/>
            <a:ext cx="277368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25896" y="3630167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10" h="334010">
                <a:moveTo>
                  <a:pt x="166877" y="0"/>
                </a:moveTo>
                <a:lnTo>
                  <a:pt x="122325" y="5923"/>
                </a:lnTo>
                <a:lnTo>
                  <a:pt x="82408" y="22662"/>
                </a:lnTo>
                <a:lnTo>
                  <a:pt x="48672" y="48672"/>
                </a:lnTo>
                <a:lnTo>
                  <a:pt x="22662" y="82408"/>
                </a:lnTo>
                <a:lnTo>
                  <a:pt x="5923" y="122325"/>
                </a:lnTo>
                <a:lnTo>
                  <a:pt x="0" y="166877"/>
                </a:lnTo>
                <a:lnTo>
                  <a:pt x="3123" y="199145"/>
                </a:lnTo>
                <a:lnTo>
                  <a:pt x="26467" y="256728"/>
                </a:lnTo>
                <a:lnTo>
                  <a:pt x="70365" y="303055"/>
                </a:lnTo>
                <a:lnTo>
                  <a:pt x="131675" y="330126"/>
                </a:lnTo>
                <a:lnTo>
                  <a:pt x="166877" y="333755"/>
                </a:lnTo>
                <a:lnTo>
                  <a:pt x="210945" y="327832"/>
                </a:lnTo>
                <a:lnTo>
                  <a:pt x="250726" y="311093"/>
                </a:lnTo>
                <a:lnTo>
                  <a:pt x="284559" y="285083"/>
                </a:lnTo>
                <a:lnTo>
                  <a:pt x="310783" y="251347"/>
                </a:lnTo>
                <a:lnTo>
                  <a:pt x="327735" y="211430"/>
                </a:lnTo>
                <a:lnTo>
                  <a:pt x="333755" y="166877"/>
                </a:lnTo>
                <a:lnTo>
                  <a:pt x="329650" y="130627"/>
                </a:lnTo>
                <a:lnTo>
                  <a:pt x="300055" y="67222"/>
                </a:lnTo>
                <a:lnTo>
                  <a:pt x="252745" y="24110"/>
                </a:lnTo>
                <a:lnTo>
                  <a:pt x="197294" y="2861"/>
                </a:lnTo>
                <a:lnTo>
                  <a:pt x="166877" y="0"/>
                </a:lnTo>
                <a:close/>
              </a:path>
            </a:pathLst>
          </a:custGeom>
          <a:solidFill>
            <a:srgbClr val="FD90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71615" y="3671315"/>
            <a:ext cx="288290" cy="292735"/>
          </a:xfrm>
          <a:custGeom>
            <a:avLst/>
            <a:gdLst/>
            <a:ahLst/>
            <a:cxnLst/>
            <a:rect l="l" t="t" r="r" b="b"/>
            <a:pathLst>
              <a:path w="288289" h="292735">
                <a:moveTo>
                  <a:pt x="231012" y="0"/>
                </a:moveTo>
                <a:lnTo>
                  <a:pt x="19938" y="221233"/>
                </a:lnTo>
                <a:lnTo>
                  <a:pt x="0" y="239775"/>
                </a:lnTo>
                <a:lnTo>
                  <a:pt x="24770" y="261907"/>
                </a:lnTo>
                <a:lnTo>
                  <a:pt x="53673" y="278526"/>
                </a:lnTo>
                <a:lnTo>
                  <a:pt x="86028" y="288978"/>
                </a:lnTo>
                <a:lnTo>
                  <a:pt x="121158" y="292607"/>
                </a:lnTo>
                <a:lnTo>
                  <a:pt x="165225" y="286684"/>
                </a:lnTo>
                <a:lnTo>
                  <a:pt x="205006" y="269940"/>
                </a:lnTo>
                <a:lnTo>
                  <a:pt x="238839" y="243919"/>
                </a:lnTo>
                <a:lnTo>
                  <a:pt x="265063" y="210161"/>
                </a:lnTo>
                <a:lnTo>
                  <a:pt x="282015" y="170208"/>
                </a:lnTo>
                <a:lnTo>
                  <a:pt x="288036" y="125602"/>
                </a:lnTo>
                <a:lnTo>
                  <a:pt x="283930" y="89332"/>
                </a:lnTo>
                <a:lnTo>
                  <a:pt x="272335" y="55848"/>
                </a:lnTo>
                <a:lnTo>
                  <a:pt x="254335" y="25840"/>
                </a:lnTo>
                <a:lnTo>
                  <a:pt x="231012" y="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36564" y="3640835"/>
            <a:ext cx="312420" cy="311150"/>
          </a:xfrm>
          <a:custGeom>
            <a:avLst/>
            <a:gdLst/>
            <a:ahLst/>
            <a:cxnLst/>
            <a:rect l="l" t="t" r="r" b="b"/>
            <a:pathLst>
              <a:path w="312420" h="311150">
                <a:moveTo>
                  <a:pt x="156210" y="0"/>
                </a:moveTo>
                <a:lnTo>
                  <a:pt x="106850" y="7924"/>
                </a:lnTo>
                <a:lnTo>
                  <a:pt x="63971" y="29992"/>
                </a:lnTo>
                <a:lnTo>
                  <a:pt x="30150" y="63642"/>
                </a:lnTo>
                <a:lnTo>
                  <a:pt x="7967" y="106314"/>
                </a:lnTo>
                <a:lnTo>
                  <a:pt x="0" y="155447"/>
                </a:lnTo>
                <a:lnTo>
                  <a:pt x="7967" y="204581"/>
                </a:lnTo>
                <a:lnTo>
                  <a:pt x="30150" y="247253"/>
                </a:lnTo>
                <a:lnTo>
                  <a:pt x="63971" y="280903"/>
                </a:lnTo>
                <a:lnTo>
                  <a:pt x="106850" y="302971"/>
                </a:lnTo>
                <a:lnTo>
                  <a:pt x="156210" y="310895"/>
                </a:lnTo>
                <a:lnTo>
                  <a:pt x="205569" y="302971"/>
                </a:lnTo>
                <a:lnTo>
                  <a:pt x="248448" y="280903"/>
                </a:lnTo>
                <a:lnTo>
                  <a:pt x="282269" y="247253"/>
                </a:lnTo>
                <a:lnTo>
                  <a:pt x="304452" y="204581"/>
                </a:lnTo>
                <a:lnTo>
                  <a:pt x="312420" y="155447"/>
                </a:lnTo>
                <a:lnTo>
                  <a:pt x="304452" y="106314"/>
                </a:lnTo>
                <a:lnTo>
                  <a:pt x="282269" y="63642"/>
                </a:lnTo>
                <a:lnTo>
                  <a:pt x="248448" y="29992"/>
                </a:lnTo>
                <a:lnTo>
                  <a:pt x="205569" y="7924"/>
                </a:lnTo>
                <a:lnTo>
                  <a:pt x="156210" y="0"/>
                </a:lnTo>
                <a:close/>
              </a:path>
            </a:pathLst>
          </a:custGeom>
          <a:solidFill>
            <a:srgbClr val="FFC7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53328" y="3656076"/>
            <a:ext cx="277495" cy="280670"/>
          </a:xfrm>
          <a:custGeom>
            <a:avLst/>
            <a:gdLst/>
            <a:ahLst/>
            <a:cxnLst/>
            <a:rect l="l" t="t" r="r" b="b"/>
            <a:pathLst>
              <a:path w="277495" h="280670">
                <a:moveTo>
                  <a:pt x="139446" y="0"/>
                </a:moveTo>
                <a:lnTo>
                  <a:pt x="96389" y="6831"/>
                </a:lnTo>
                <a:lnTo>
                  <a:pt x="59015" y="25818"/>
                </a:lnTo>
                <a:lnTo>
                  <a:pt x="29224" y="54699"/>
                </a:lnTo>
                <a:lnTo>
                  <a:pt x="8918" y="91212"/>
                </a:lnTo>
                <a:lnTo>
                  <a:pt x="0" y="133096"/>
                </a:lnTo>
                <a:lnTo>
                  <a:pt x="0" y="140207"/>
                </a:lnTo>
                <a:lnTo>
                  <a:pt x="10128" y="192436"/>
                </a:lnTo>
                <a:lnTo>
                  <a:pt x="38354" y="236093"/>
                </a:lnTo>
                <a:lnTo>
                  <a:pt x="46989" y="244601"/>
                </a:lnTo>
                <a:lnTo>
                  <a:pt x="51181" y="248919"/>
                </a:lnTo>
                <a:lnTo>
                  <a:pt x="70598" y="261717"/>
                </a:lnTo>
                <a:lnTo>
                  <a:pt x="92122" y="271668"/>
                </a:lnTo>
                <a:lnTo>
                  <a:pt x="115242" y="278120"/>
                </a:lnTo>
                <a:lnTo>
                  <a:pt x="139446" y="280416"/>
                </a:lnTo>
                <a:lnTo>
                  <a:pt x="183245" y="273247"/>
                </a:lnTo>
                <a:lnTo>
                  <a:pt x="191339" y="268986"/>
                </a:lnTo>
                <a:lnTo>
                  <a:pt x="139446" y="268986"/>
                </a:lnTo>
                <a:lnTo>
                  <a:pt x="117796" y="267150"/>
                </a:lnTo>
                <a:lnTo>
                  <a:pt x="97789" y="261826"/>
                </a:lnTo>
                <a:lnTo>
                  <a:pt x="79402" y="253287"/>
                </a:lnTo>
                <a:lnTo>
                  <a:pt x="62611" y="241807"/>
                </a:lnTo>
                <a:lnTo>
                  <a:pt x="55499" y="237490"/>
                </a:lnTo>
                <a:lnTo>
                  <a:pt x="20447" y="187594"/>
                </a:lnTo>
                <a:lnTo>
                  <a:pt x="11430" y="140207"/>
                </a:lnTo>
                <a:lnTo>
                  <a:pt x="11430" y="133096"/>
                </a:lnTo>
                <a:lnTo>
                  <a:pt x="23612" y="85661"/>
                </a:lnTo>
                <a:lnTo>
                  <a:pt x="51387" y="47021"/>
                </a:lnTo>
                <a:lnTo>
                  <a:pt x="91207" y="20974"/>
                </a:lnTo>
                <a:lnTo>
                  <a:pt x="139446" y="11430"/>
                </a:lnTo>
                <a:lnTo>
                  <a:pt x="193421" y="11430"/>
                </a:lnTo>
                <a:lnTo>
                  <a:pt x="188626" y="9096"/>
                </a:lnTo>
                <a:lnTo>
                  <a:pt x="164619" y="2339"/>
                </a:lnTo>
                <a:lnTo>
                  <a:pt x="139446" y="0"/>
                </a:lnTo>
                <a:close/>
              </a:path>
              <a:path w="277495" h="280670">
                <a:moveTo>
                  <a:pt x="193421" y="11430"/>
                </a:moveTo>
                <a:lnTo>
                  <a:pt x="139446" y="11430"/>
                </a:lnTo>
                <a:lnTo>
                  <a:pt x="162307" y="13743"/>
                </a:lnTo>
                <a:lnTo>
                  <a:pt x="183848" y="20224"/>
                </a:lnTo>
                <a:lnTo>
                  <a:pt x="221869" y="42925"/>
                </a:lnTo>
                <a:lnTo>
                  <a:pt x="254056" y="85689"/>
                </a:lnTo>
                <a:lnTo>
                  <a:pt x="265938" y="140207"/>
                </a:lnTo>
                <a:lnTo>
                  <a:pt x="255960" y="189904"/>
                </a:lnTo>
                <a:lnTo>
                  <a:pt x="228790" y="230886"/>
                </a:lnTo>
                <a:lnTo>
                  <a:pt x="188571" y="258722"/>
                </a:lnTo>
                <a:lnTo>
                  <a:pt x="139446" y="268986"/>
                </a:lnTo>
                <a:lnTo>
                  <a:pt x="191339" y="268986"/>
                </a:lnTo>
                <a:lnTo>
                  <a:pt x="221145" y="253287"/>
                </a:lnTo>
                <a:lnTo>
                  <a:pt x="250911" y="222918"/>
                </a:lnTo>
                <a:lnTo>
                  <a:pt x="270388" y="184440"/>
                </a:lnTo>
                <a:lnTo>
                  <a:pt x="277368" y="140207"/>
                </a:lnTo>
                <a:lnTo>
                  <a:pt x="274026" y="109763"/>
                </a:lnTo>
                <a:lnTo>
                  <a:pt x="264541" y="81343"/>
                </a:lnTo>
                <a:lnTo>
                  <a:pt x="249721" y="55876"/>
                </a:lnTo>
                <a:lnTo>
                  <a:pt x="230377" y="34290"/>
                </a:lnTo>
                <a:lnTo>
                  <a:pt x="210776" y="19877"/>
                </a:lnTo>
                <a:lnTo>
                  <a:pt x="193421" y="1143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53328" y="3691128"/>
            <a:ext cx="277368" cy="245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02907" y="3665220"/>
            <a:ext cx="419100" cy="208915"/>
          </a:xfrm>
          <a:custGeom>
            <a:avLst/>
            <a:gdLst/>
            <a:ahLst/>
            <a:cxnLst/>
            <a:rect l="l" t="t" r="r" b="b"/>
            <a:pathLst>
              <a:path w="419100" h="208914">
                <a:moveTo>
                  <a:pt x="210312" y="0"/>
                </a:moveTo>
                <a:lnTo>
                  <a:pt x="162152" y="5527"/>
                </a:lnTo>
                <a:lnTo>
                  <a:pt x="117910" y="21264"/>
                </a:lnTo>
                <a:lnTo>
                  <a:pt x="78857" y="45946"/>
                </a:lnTo>
                <a:lnTo>
                  <a:pt x="46266" y="78306"/>
                </a:lnTo>
                <a:lnTo>
                  <a:pt x="21411" y="117076"/>
                </a:lnTo>
                <a:lnTo>
                  <a:pt x="5565" y="160993"/>
                </a:lnTo>
                <a:lnTo>
                  <a:pt x="0" y="208787"/>
                </a:lnTo>
                <a:lnTo>
                  <a:pt x="419100" y="208787"/>
                </a:lnTo>
                <a:lnTo>
                  <a:pt x="407654" y="140080"/>
                </a:lnTo>
                <a:lnTo>
                  <a:pt x="374776" y="80898"/>
                </a:lnTo>
                <a:lnTo>
                  <a:pt x="342828" y="47898"/>
                </a:lnTo>
                <a:lnTo>
                  <a:pt x="303784" y="22351"/>
                </a:lnTo>
                <a:lnTo>
                  <a:pt x="259119" y="5853"/>
                </a:lnTo>
                <a:lnTo>
                  <a:pt x="2103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04659" y="3726179"/>
            <a:ext cx="295910" cy="147955"/>
          </a:xfrm>
          <a:custGeom>
            <a:avLst/>
            <a:gdLst/>
            <a:ahLst/>
            <a:cxnLst/>
            <a:rect l="l" t="t" r="r" b="b"/>
            <a:pathLst>
              <a:path w="295909" h="147954">
                <a:moveTo>
                  <a:pt x="147066" y="0"/>
                </a:moveTo>
                <a:lnTo>
                  <a:pt x="108410" y="5159"/>
                </a:lnTo>
                <a:lnTo>
                  <a:pt x="72898" y="19939"/>
                </a:lnTo>
                <a:lnTo>
                  <a:pt x="19827" y="72643"/>
                </a:lnTo>
                <a:lnTo>
                  <a:pt x="5157" y="108021"/>
                </a:lnTo>
                <a:lnTo>
                  <a:pt x="0" y="147828"/>
                </a:lnTo>
                <a:lnTo>
                  <a:pt x="295656" y="147828"/>
                </a:lnTo>
                <a:lnTo>
                  <a:pt x="288164" y="100803"/>
                </a:lnTo>
                <a:lnTo>
                  <a:pt x="267236" y="60185"/>
                </a:lnTo>
                <a:lnTo>
                  <a:pt x="235195" y="28297"/>
                </a:lnTo>
                <a:lnTo>
                  <a:pt x="194364" y="7461"/>
                </a:lnTo>
                <a:lnTo>
                  <a:pt x="1470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62144" y="2051377"/>
            <a:ext cx="1975103" cy="1598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17073" y="2903982"/>
            <a:ext cx="1403985" cy="1196340"/>
          </a:xfrm>
          <a:custGeom>
            <a:avLst/>
            <a:gdLst/>
            <a:ahLst/>
            <a:cxnLst/>
            <a:rect l="l" t="t" r="r" b="b"/>
            <a:pathLst>
              <a:path w="1403984" h="1196339">
                <a:moveTo>
                  <a:pt x="0" y="598169"/>
                </a:moveTo>
                <a:lnTo>
                  <a:pt x="299084" y="0"/>
                </a:lnTo>
                <a:lnTo>
                  <a:pt x="1104519" y="0"/>
                </a:lnTo>
                <a:lnTo>
                  <a:pt x="1403603" y="598169"/>
                </a:lnTo>
                <a:lnTo>
                  <a:pt x="1104519" y="1196339"/>
                </a:lnTo>
                <a:lnTo>
                  <a:pt x="299084" y="1196339"/>
                </a:lnTo>
                <a:lnTo>
                  <a:pt x="0" y="598169"/>
                </a:lnTo>
                <a:close/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30840" y="3197351"/>
            <a:ext cx="574675" cy="609600"/>
          </a:xfrm>
          <a:custGeom>
            <a:avLst/>
            <a:gdLst/>
            <a:ahLst/>
            <a:cxnLst/>
            <a:rect l="l" t="t" r="r" b="b"/>
            <a:pathLst>
              <a:path w="574675" h="609600">
                <a:moveTo>
                  <a:pt x="443991" y="161162"/>
                </a:moveTo>
                <a:lnTo>
                  <a:pt x="121919" y="161162"/>
                </a:lnTo>
                <a:lnTo>
                  <a:pt x="111434" y="170967"/>
                </a:lnTo>
                <a:lnTo>
                  <a:pt x="100139" y="181213"/>
                </a:lnTo>
                <a:lnTo>
                  <a:pt x="88844" y="192291"/>
                </a:lnTo>
                <a:lnTo>
                  <a:pt x="78358" y="204597"/>
                </a:lnTo>
                <a:lnTo>
                  <a:pt x="45916" y="241458"/>
                </a:lnTo>
                <a:lnTo>
                  <a:pt x="21224" y="280320"/>
                </a:lnTo>
                <a:lnTo>
                  <a:pt x="5510" y="321611"/>
                </a:lnTo>
                <a:lnTo>
                  <a:pt x="0" y="365760"/>
                </a:lnTo>
                <a:lnTo>
                  <a:pt x="4544" y="417705"/>
                </a:lnTo>
                <a:lnTo>
                  <a:pt x="17651" y="463269"/>
                </a:lnTo>
                <a:lnTo>
                  <a:pt x="38532" y="502524"/>
                </a:lnTo>
                <a:lnTo>
                  <a:pt x="66400" y="535542"/>
                </a:lnTo>
                <a:lnTo>
                  <a:pt x="100467" y="562395"/>
                </a:lnTo>
                <a:lnTo>
                  <a:pt x="139944" y="583155"/>
                </a:lnTo>
                <a:lnTo>
                  <a:pt x="184043" y="597895"/>
                </a:lnTo>
                <a:lnTo>
                  <a:pt x="231976" y="606685"/>
                </a:lnTo>
                <a:lnTo>
                  <a:pt x="282955" y="609600"/>
                </a:lnTo>
                <a:lnTo>
                  <a:pt x="291591" y="609600"/>
                </a:lnTo>
                <a:lnTo>
                  <a:pt x="341433" y="606685"/>
                </a:lnTo>
                <a:lnTo>
                  <a:pt x="388762" y="597895"/>
                </a:lnTo>
                <a:lnTo>
                  <a:pt x="432684" y="583155"/>
                </a:lnTo>
                <a:lnTo>
                  <a:pt x="472303" y="562395"/>
                </a:lnTo>
                <a:lnTo>
                  <a:pt x="506725" y="535542"/>
                </a:lnTo>
                <a:lnTo>
                  <a:pt x="535055" y="502524"/>
                </a:lnTo>
                <a:lnTo>
                  <a:pt x="538362" y="496443"/>
                </a:lnTo>
                <a:lnTo>
                  <a:pt x="274192" y="496443"/>
                </a:lnTo>
                <a:lnTo>
                  <a:pt x="269875" y="487680"/>
                </a:lnTo>
                <a:lnTo>
                  <a:pt x="269875" y="413639"/>
                </a:lnTo>
                <a:lnTo>
                  <a:pt x="191515" y="413639"/>
                </a:lnTo>
                <a:lnTo>
                  <a:pt x="182879" y="405002"/>
                </a:lnTo>
                <a:lnTo>
                  <a:pt x="182879" y="387476"/>
                </a:lnTo>
                <a:lnTo>
                  <a:pt x="191515" y="378840"/>
                </a:lnTo>
                <a:lnTo>
                  <a:pt x="269875" y="378840"/>
                </a:lnTo>
                <a:lnTo>
                  <a:pt x="269875" y="339598"/>
                </a:lnTo>
                <a:lnTo>
                  <a:pt x="191515" y="339598"/>
                </a:lnTo>
                <a:lnTo>
                  <a:pt x="182879" y="330962"/>
                </a:lnTo>
                <a:lnTo>
                  <a:pt x="182879" y="313563"/>
                </a:lnTo>
                <a:lnTo>
                  <a:pt x="191515" y="304800"/>
                </a:lnTo>
                <a:lnTo>
                  <a:pt x="252475" y="304800"/>
                </a:lnTo>
                <a:lnTo>
                  <a:pt x="195833" y="248158"/>
                </a:lnTo>
                <a:lnTo>
                  <a:pt x="190976" y="241728"/>
                </a:lnTo>
                <a:lnTo>
                  <a:pt x="189357" y="235680"/>
                </a:lnTo>
                <a:lnTo>
                  <a:pt x="190976" y="230441"/>
                </a:lnTo>
                <a:lnTo>
                  <a:pt x="195833" y="226440"/>
                </a:lnTo>
                <a:lnTo>
                  <a:pt x="200444" y="221511"/>
                </a:lnTo>
                <a:lnTo>
                  <a:pt x="206709" y="219868"/>
                </a:lnTo>
                <a:lnTo>
                  <a:pt x="360628" y="219868"/>
                </a:lnTo>
                <a:lnTo>
                  <a:pt x="360926" y="219690"/>
                </a:lnTo>
                <a:lnTo>
                  <a:pt x="366172" y="219328"/>
                </a:lnTo>
                <a:lnTo>
                  <a:pt x="505572" y="219328"/>
                </a:lnTo>
                <a:lnTo>
                  <a:pt x="496188" y="209042"/>
                </a:lnTo>
                <a:lnTo>
                  <a:pt x="485636" y="196734"/>
                </a:lnTo>
                <a:lnTo>
                  <a:pt x="473868" y="185642"/>
                </a:lnTo>
                <a:lnTo>
                  <a:pt x="461291" y="175359"/>
                </a:lnTo>
                <a:lnTo>
                  <a:pt x="448309" y="165481"/>
                </a:lnTo>
                <a:lnTo>
                  <a:pt x="443991" y="165481"/>
                </a:lnTo>
                <a:lnTo>
                  <a:pt x="443991" y="161162"/>
                </a:lnTo>
                <a:close/>
              </a:path>
              <a:path w="574675" h="609600">
                <a:moveTo>
                  <a:pt x="505572" y="219328"/>
                </a:moveTo>
                <a:lnTo>
                  <a:pt x="366172" y="219328"/>
                </a:lnTo>
                <a:lnTo>
                  <a:pt x="372229" y="221444"/>
                </a:lnTo>
                <a:lnTo>
                  <a:pt x="378713" y="226440"/>
                </a:lnTo>
                <a:lnTo>
                  <a:pt x="383571" y="232870"/>
                </a:lnTo>
                <a:lnTo>
                  <a:pt x="385191" y="238918"/>
                </a:lnTo>
                <a:lnTo>
                  <a:pt x="383571" y="244157"/>
                </a:lnTo>
                <a:lnTo>
                  <a:pt x="378713" y="248158"/>
                </a:lnTo>
                <a:lnTo>
                  <a:pt x="322071" y="304800"/>
                </a:lnTo>
                <a:lnTo>
                  <a:pt x="383031" y="304800"/>
                </a:lnTo>
                <a:lnTo>
                  <a:pt x="391667" y="313563"/>
                </a:lnTo>
                <a:lnTo>
                  <a:pt x="391667" y="322199"/>
                </a:lnTo>
                <a:lnTo>
                  <a:pt x="390114" y="328614"/>
                </a:lnTo>
                <a:lnTo>
                  <a:pt x="385714" y="334184"/>
                </a:lnTo>
                <a:lnTo>
                  <a:pt x="378862" y="338111"/>
                </a:lnTo>
                <a:lnTo>
                  <a:pt x="369950" y="339598"/>
                </a:lnTo>
                <a:lnTo>
                  <a:pt x="300354" y="339598"/>
                </a:lnTo>
                <a:lnTo>
                  <a:pt x="300354" y="378840"/>
                </a:lnTo>
                <a:lnTo>
                  <a:pt x="378713" y="378840"/>
                </a:lnTo>
                <a:lnTo>
                  <a:pt x="387350" y="387476"/>
                </a:lnTo>
                <a:lnTo>
                  <a:pt x="387350" y="405002"/>
                </a:lnTo>
                <a:lnTo>
                  <a:pt x="378713" y="413639"/>
                </a:lnTo>
                <a:lnTo>
                  <a:pt x="300354" y="413639"/>
                </a:lnTo>
                <a:lnTo>
                  <a:pt x="300354" y="487680"/>
                </a:lnTo>
                <a:lnTo>
                  <a:pt x="291591" y="496443"/>
                </a:lnTo>
                <a:lnTo>
                  <a:pt x="538362" y="496443"/>
                </a:lnTo>
                <a:lnTo>
                  <a:pt x="556399" y="463269"/>
                </a:lnTo>
                <a:lnTo>
                  <a:pt x="569861" y="417705"/>
                </a:lnTo>
                <a:lnTo>
                  <a:pt x="574548" y="365760"/>
                </a:lnTo>
                <a:lnTo>
                  <a:pt x="567215" y="323502"/>
                </a:lnTo>
                <a:lnTo>
                  <a:pt x="551703" y="282495"/>
                </a:lnTo>
                <a:lnTo>
                  <a:pt x="528024" y="243941"/>
                </a:lnTo>
                <a:lnTo>
                  <a:pt x="505572" y="219328"/>
                </a:lnTo>
                <a:close/>
              </a:path>
              <a:path w="574675" h="609600">
                <a:moveTo>
                  <a:pt x="360628" y="219868"/>
                </a:moveTo>
                <a:lnTo>
                  <a:pt x="206709" y="219868"/>
                </a:lnTo>
                <a:lnTo>
                  <a:pt x="212997" y="221511"/>
                </a:lnTo>
                <a:lnTo>
                  <a:pt x="217677" y="226440"/>
                </a:lnTo>
                <a:lnTo>
                  <a:pt x="287274" y="291719"/>
                </a:lnTo>
                <a:lnTo>
                  <a:pt x="356869" y="222123"/>
                </a:lnTo>
                <a:lnTo>
                  <a:pt x="360628" y="219868"/>
                </a:lnTo>
                <a:close/>
              </a:path>
              <a:path w="574675" h="609600">
                <a:moveTo>
                  <a:pt x="178434" y="26162"/>
                </a:moveTo>
                <a:lnTo>
                  <a:pt x="146464" y="31535"/>
                </a:lnTo>
                <a:lnTo>
                  <a:pt x="118602" y="46291"/>
                </a:lnTo>
                <a:lnTo>
                  <a:pt x="98907" y="68381"/>
                </a:lnTo>
                <a:lnTo>
                  <a:pt x="91439" y="95758"/>
                </a:lnTo>
                <a:lnTo>
                  <a:pt x="94497" y="114480"/>
                </a:lnTo>
                <a:lnTo>
                  <a:pt x="102854" y="131143"/>
                </a:lnTo>
                <a:lnTo>
                  <a:pt x="115282" y="145353"/>
                </a:lnTo>
                <a:lnTo>
                  <a:pt x="130555" y="156718"/>
                </a:lnTo>
                <a:lnTo>
                  <a:pt x="126237" y="161162"/>
                </a:lnTo>
                <a:lnTo>
                  <a:pt x="439674" y="161162"/>
                </a:lnTo>
                <a:lnTo>
                  <a:pt x="454947" y="149780"/>
                </a:lnTo>
                <a:lnTo>
                  <a:pt x="467375" y="135540"/>
                </a:lnTo>
                <a:lnTo>
                  <a:pt x="475732" y="118872"/>
                </a:lnTo>
                <a:lnTo>
                  <a:pt x="478789" y="100202"/>
                </a:lnTo>
                <a:lnTo>
                  <a:pt x="471928" y="72753"/>
                </a:lnTo>
                <a:lnTo>
                  <a:pt x="453231" y="50625"/>
                </a:lnTo>
                <a:lnTo>
                  <a:pt x="431885" y="39243"/>
                </a:lnTo>
                <a:lnTo>
                  <a:pt x="217677" y="39243"/>
                </a:lnTo>
                <a:lnTo>
                  <a:pt x="213235" y="34798"/>
                </a:lnTo>
                <a:lnTo>
                  <a:pt x="208914" y="34798"/>
                </a:lnTo>
                <a:lnTo>
                  <a:pt x="202295" y="31626"/>
                </a:lnTo>
                <a:lnTo>
                  <a:pt x="195294" y="28860"/>
                </a:lnTo>
                <a:lnTo>
                  <a:pt x="187483" y="26904"/>
                </a:lnTo>
                <a:lnTo>
                  <a:pt x="178434" y="26162"/>
                </a:lnTo>
                <a:close/>
              </a:path>
              <a:path w="574675" h="609600">
                <a:moveTo>
                  <a:pt x="287274" y="0"/>
                </a:moveTo>
                <a:lnTo>
                  <a:pt x="274966" y="1571"/>
                </a:lnTo>
                <a:lnTo>
                  <a:pt x="263874" y="6000"/>
                </a:lnTo>
                <a:lnTo>
                  <a:pt x="253591" y="12858"/>
                </a:lnTo>
                <a:lnTo>
                  <a:pt x="243712" y="21717"/>
                </a:lnTo>
                <a:lnTo>
                  <a:pt x="237283" y="25098"/>
                </a:lnTo>
                <a:lnTo>
                  <a:pt x="231235" y="28860"/>
                </a:lnTo>
                <a:lnTo>
                  <a:pt x="225996" y="33432"/>
                </a:lnTo>
                <a:lnTo>
                  <a:pt x="221995" y="39243"/>
                </a:lnTo>
                <a:lnTo>
                  <a:pt x="343915" y="39243"/>
                </a:lnTo>
                <a:lnTo>
                  <a:pt x="343915" y="34798"/>
                </a:lnTo>
                <a:lnTo>
                  <a:pt x="339473" y="26162"/>
                </a:lnTo>
                <a:lnTo>
                  <a:pt x="330834" y="21717"/>
                </a:lnTo>
                <a:lnTo>
                  <a:pt x="320349" y="12858"/>
                </a:lnTo>
                <a:lnTo>
                  <a:pt x="309054" y="6000"/>
                </a:lnTo>
                <a:lnTo>
                  <a:pt x="297759" y="1571"/>
                </a:lnTo>
                <a:lnTo>
                  <a:pt x="287274" y="0"/>
                </a:lnTo>
                <a:close/>
              </a:path>
              <a:path w="574675" h="609600">
                <a:moveTo>
                  <a:pt x="391667" y="30480"/>
                </a:moveTo>
                <a:lnTo>
                  <a:pt x="384496" y="30547"/>
                </a:lnTo>
                <a:lnTo>
                  <a:pt x="376491" y="31019"/>
                </a:lnTo>
                <a:lnTo>
                  <a:pt x="368486" y="32301"/>
                </a:lnTo>
                <a:lnTo>
                  <a:pt x="361314" y="34798"/>
                </a:lnTo>
                <a:lnTo>
                  <a:pt x="356869" y="34798"/>
                </a:lnTo>
                <a:lnTo>
                  <a:pt x="352551" y="39243"/>
                </a:lnTo>
                <a:lnTo>
                  <a:pt x="431885" y="39243"/>
                </a:lnTo>
                <a:lnTo>
                  <a:pt x="425533" y="35855"/>
                </a:lnTo>
                <a:lnTo>
                  <a:pt x="391667" y="3048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69338" y="3464052"/>
            <a:ext cx="2676525" cy="76200"/>
          </a:xfrm>
          <a:custGeom>
            <a:avLst/>
            <a:gdLst/>
            <a:ahLst/>
            <a:cxnLst/>
            <a:rect l="l" t="t" r="r" b="b"/>
            <a:pathLst>
              <a:path w="2676525" h="76200">
                <a:moveTo>
                  <a:pt x="2600071" y="0"/>
                </a:moveTo>
                <a:lnTo>
                  <a:pt x="2600071" y="76200"/>
                </a:lnTo>
                <a:lnTo>
                  <a:pt x="2663571" y="44450"/>
                </a:lnTo>
                <a:lnTo>
                  <a:pt x="2616327" y="44450"/>
                </a:lnTo>
                <a:lnTo>
                  <a:pt x="2619121" y="41656"/>
                </a:lnTo>
                <a:lnTo>
                  <a:pt x="2619121" y="34544"/>
                </a:lnTo>
                <a:lnTo>
                  <a:pt x="2616327" y="31750"/>
                </a:lnTo>
                <a:lnTo>
                  <a:pt x="2663571" y="31750"/>
                </a:lnTo>
                <a:lnTo>
                  <a:pt x="2600071" y="0"/>
                </a:lnTo>
                <a:close/>
              </a:path>
              <a:path w="2676525" h="76200">
                <a:moveTo>
                  <a:pt x="2600071" y="31750"/>
                </a:moveTo>
                <a:lnTo>
                  <a:pt x="2793" y="31750"/>
                </a:lnTo>
                <a:lnTo>
                  <a:pt x="0" y="34544"/>
                </a:lnTo>
                <a:lnTo>
                  <a:pt x="0" y="41656"/>
                </a:lnTo>
                <a:lnTo>
                  <a:pt x="2793" y="44450"/>
                </a:lnTo>
                <a:lnTo>
                  <a:pt x="2600071" y="44450"/>
                </a:lnTo>
                <a:lnTo>
                  <a:pt x="2600071" y="31750"/>
                </a:lnTo>
                <a:close/>
              </a:path>
              <a:path w="2676525" h="76200">
                <a:moveTo>
                  <a:pt x="2663571" y="31750"/>
                </a:moveTo>
                <a:lnTo>
                  <a:pt x="2616327" y="31750"/>
                </a:lnTo>
                <a:lnTo>
                  <a:pt x="2619121" y="34544"/>
                </a:lnTo>
                <a:lnTo>
                  <a:pt x="2619121" y="41656"/>
                </a:lnTo>
                <a:lnTo>
                  <a:pt x="2616327" y="44450"/>
                </a:lnTo>
                <a:lnTo>
                  <a:pt x="2663571" y="44450"/>
                </a:lnTo>
                <a:lnTo>
                  <a:pt x="2676271" y="38100"/>
                </a:lnTo>
                <a:lnTo>
                  <a:pt x="2663571" y="31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56347" y="3489325"/>
            <a:ext cx="2766695" cy="76200"/>
          </a:xfrm>
          <a:custGeom>
            <a:avLst/>
            <a:gdLst/>
            <a:ahLst/>
            <a:cxnLst/>
            <a:rect l="l" t="t" r="r" b="b"/>
            <a:pathLst>
              <a:path w="2766695" h="76200">
                <a:moveTo>
                  <a:pt x="75819" y="0"/>
                </a:moveTo>
                <a:lnTo>
                  <a:pt x="0" y="38735"/>
                </a:lnTo>
                <a:lnTo>
                  <a:pt x="76580" y="76200"/>
                </a:lnTo>
                <a:lnTo>
                  <a:pt x="76264" y="44576"/>
                </a:lnTo>
                <a:lnTo>
                  <a:pt x="60071" y="44576"/>
                </a:lnTo>
                <a:lnTo>
                  <a:pt x="57150" y="41783"/>
                </a:lnTo>
                <a:lnTo>
                  <a:pt x="57150" y="34671"/>
                </a:lnTo>
                <a:lnTo>
                  <a:pt x="59944" y="31876"/>
                </a:lnTo>
                <a:lnTo>
                  <a:pt x="63373" y="31750"/>
                </a:lnTo>
                <a:lnTo>
                  <a:pt x="76135" y="31630"/>
                </a:lnTo>
                <a:lnTo>
                  <a:pt x="75819" y="0"/>
                </a:lnTo>
                <a:close/>
              </a:path>
              <a:path w="2766695" h="76200">
                <a:moveTo>
                  <a:pt x="76135" y="31630"/>
                </a:moveTo>
                <a:lnTo>
                  <a:pt x="63373" y="31750"/>
                </a:lnTo>
                <a:lnTo>
                  <a:pt x="59944" y="31876"/>
                </a:lnTo>
                <a:lnTo>
                  <a:pt x="57150" y="34671"/>
                </a:lnTo>
                <a:lnTo>
                  <a:pt x="57150" y="41783"/>
                </a:lnTo>
                <a:lnTo>
                  <a:pt x="60071" y="44576"/>
                </a:lnTo>
                <a:lnTo>
                  <a:pt x="63500" y="44450"/>
                </a:lnTo>
                <a:lnTo>
                  <a:pt x="76262" y="44330"/>
                </a:lnTo>
                <a:lnTo>
                  <a:pt x="76135" y="31630"/>
                </a:lnTo>
                <a:close/>
              </a:path>
              <a:path w="2766695" h="76200">
                <a:moveTo>
                  <a:pt x="76262" y="44330"/>
                </a:moveTo>
                <a:lnTo>
                  <a:pt x="63500" y="44450"/>
                </a:lnTo>
                <a:lnTo>
                  <a:pt x="60071" y="44576"/>
                </a:lnTo>
                <a:lnTo>
                  <a:pt x="76264" y="44576"/>
                </a:lnTo>
                <a:lnTo>
                  <a:pt x="76262" y="44330"/>
                </a:lnTo>
                <a:close/>
              </a:path>
              <a:path w="2766695" h="76200">
                <a:moveTo>
                  <a:pt x="2763393" y="6476"/>
                </a:moveTo>
                <a:lnTo>
                  <a:pt x="2759836" y="6476"/>
                </a:lnTo>
                <a:lnTo>
                  <a:pt x="76135" y="31630"/>
                </a:lnTo>
                <a:lnTo>
                  <a:pt x="76262" y="44330"/>
                </a:lnTo>
                <a:lnTo>
                  <a:pt x="2763520" y="19176"/>
                </a:lnTo>
                <a:lnTo>
                  <a:pt x="2766313" y="16255"/>
                </a:lnTo>
                <a:lnTo>
                  <a:pt x="2766186" y="9271"/>
                </a:lnTo>
                <a:lnTo>
                  <a:pt x="2763393" y="64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146426" y="3061770"/>
            <a:ext cx="2381250" cy="100012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dirty="0" sz="2400" spc="-5">
                <a:latin typeface="微软雅黑"/>
                <a:cs typeface="微软雅黑"/>
              </a:rPr>
              <a:t>发版频率提</a:t>
            </a:r>
            <a:r>
              <a:rPr dirty="0" sz="2400">
                <a:latin typeface="微软雅黑"/>
                <a:cs typeface="微软雅黑"/>
              </a:rPr>
              <a:t>升</a:t>
            </a:r>
            <a:r>
              <a:rPr dirty="0" sz="2400" spc="-5">
                <a:latin typeface="微软雅黑"/>
                <a:cs typeface="微软雅黑"/>
              </a:rPr>
              <a:t>8</a:t>
            </a:r>
            <a:r>
              <a:rPr dirty="0" sz="2400">
                <a:latin typeface="微软雅黑"/>
                <a:cs typeface="微软雅黑"/>
              </a:rPr>
              <a:t>倍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99500"/>
              </a:lnSpc>
              <a:spcBef>
                <a:spcPts val="795"/>
              </a:spcBef>
            </a:pPr>
            <a:r>
              <a:rPr dirty="0" sz="1100">
                <a:latin typeface="华文细黑"/>
                <a:cs typeface="华文细黑"/>
              </a:rPr>
              <a:t>小程序产线做到了</a:t>
            </a:r>
            <a:r>
              <a:rPr dirty="0" sz="1100">
                <a:solidFill>
                  <a:srgbClr val="006FC0"/>
                </a:solidFill>
                <a:latin typeface="华文细黑"/>
                <a:cs typeface="华文细黑"/>
              </a:rPr>
              <a:t>开发</a:t>
            </a:r>
            <a:r>
              <a:rPr dirty="0" sz="1100" spc="-15">
                <a:solidFill>
                  <a:srgbClr val="006FC0"/>
                </a:solidFill>
                <a:latin typeface="华文细黑"/>
                <a:cs typeface="华文细黑"/>
              </a:rPr>
              <a:t>完</a:t>
            </a:r>
            <a:r>
              <a:rPr dirty="0" sz="1100">
                <a:solidFill>
                  <a:srgbClr val="006FC0"/>
                </a:solidFill>
                <a:latin typeface="华文细黑"/>
                <a:cs typeface="华文细黑"/>
              </a:rPr>
              <a:t>成即</a:t>
            </a:r>
            <a:r>
              <a:rPr dirty="0" sz="1100" spc="-15">
                <a:solidFill>
                  <a:srgbClr val="006FC0"/>
                </a:solidFill>
                <a:latin typeface="华文细黑"/>
                <a:cs typeface="华文细黑"/>
              </a:rPr>
              <a:t>上</a:t>
            </a:r>
            <a:r>
              <a:rPr dirty="0" sz="1100">
                <a:solidFill>
                  <a:srgbClr val="006FC0"/>
                </a:solidFill>
                <a:latin typeface="华文细黑"/>
                <a:cs typeface="华文细黑"/>
              </a:rPr>
              <a:t>线的按 </a:t>
            </a:r>
            <a:r>
              <a:rPr dirty="0" sz="1100">
                <a:solidFill>
                  <a:srgbClr val="006FC0"/>
                </a:solidFill>
                <a:latin typeface="华文细黑"/>
                <a:cs typeface="华文细黑"/>
              </a:rPr>
              <a:t>天发布的要求</a:t>
            </a:r>
            <a:r>
              <a:rPr dirty="0" sz="1100">
                <a:latin typeface="华文细黑"/>
                <a:cs typeface="华文细黑"/>
              </a:rPr>
              <a:t>（现在平</a:t>
            </a:r>
            <a:r>
              <a:rPr dirty="0" sz="1100" spc="-15">
                <a:latin typeface="华文细黑"/>
                <a:cs typeface="华文细黑"/>
              </a:rPr>
              <a:t>均</a:t>
            </a:r>
            <a:r>
              <a:rPr dirty="0" sz="1100">
                <a:latin typeface="华文细黑"/>
                <a:cs typeface="华文细黑"/>
              </a:rPr>
              <a:t>可以</a:t>
            </a:r>
            <a:r>
              <a:rPr dirty="0" sz="1100" spc="-15">
                <a:latin typeface="华文细黑"/>
                <a:cs typeface="华文细黑"/>
              </a:rPr>
              <a:t>每</a:t>
            </a:r>
            <a:r>
              <a:rPr dirty="0" sz="1100">
                <a:latin typeface="华文细黑"/>
                <a:cs typeface="华文细黑"/>
              </a:rPr>
              <a:t>周发2  次以上）</a:t>
            </a:r>
            <a:endParaRPr sz="1100">
              <a:latin typeface="华文细黑"/>
              <a:cs typeface="华文细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97140" y="3127176"/>
            <a:ext cx="2516505" cy="93471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34925">
              <a:lnSpc>
                <a:spcPct val="100000"/>
              </a:lnSpc>
              <a:spcBef>
                <a:spcPts val="120"/>
              </a:spcBef>
            </a:pPr>
            <a:r>
              <a:rPr dirty="0" sz="2000">
                <a:latin typeface="微软雅黑"/>
                <a:cs typeface="微软雅黑"/>
              </a:rPr>
              <a:t>沟通成本降低</a:t>
            </a:r>
            <a:r>
              <a:rPr dirty="0" sz="2000" spc="5">
                <a:latin typeface="微软雅黑"/>
                <a:cs typeface="微软雅黑"/>
              </a:rPr>
              <a:t>了</a:t>
            </a:r>
            <a:r>
              <a:rPr dirty="0" sz="2000" spc="-5">
                <a:latin typeface="微软雅黑"/>
                <a:cs typeface="微软雅黑"/>
              </a:rPr>
              <a:t>50%</a:t>
            </a:r>
            <a:endParaRPr sz="2000">
              <a:latin typeface="微软雅黑"/>
              <a:cs typeface="微软雅黑"/>
            </a:endParaRPr>
          </a:p>
          <a:p>
            <a:pPr algn="ctr" indent="-38100">
              <a:lnSpc>
                <a:spcPct val="100000"/>
              </a:lnSpc>
              <a:spcBef>
                <a:spcPts val="770"/>
              </a:spcBef>
            </a:pPr>
            <a:r>
              <a:rPr dirty="0" sz="1100">
                <a:latin typeface="华文细黑"/>
                <a:cs typeface="华文细黑"/>
              </a:rPr>
              <a:t>现地现物管理，</a:t>
            </a:r>
            <a:r>
              <a:rPr dirty="0" sz="1100">
                <a:solidFill>
                  <a:srgbClr val="006FC0"/>
                </a:solidFill>
                <a:latin typeface="华文细黑"/>
                <a:cs typeface="华文细黑"/>
              </a:rPr>
              <a:t>减少了</a:t>
            </a:r>
            <a:r>
              <a:rPr dirty="0" sz="1100" spc="-15">
                <a:solidFill>
                  <a:srgbClr val="006FC0"/>
                </a:solidFill>
                <a:latin typeface="华文细黑"/>
                <a:cs typeface="华文细黑"/>
              </a:rPr>
              <a:t>数</a:t>
            </a:r>
            <a:r>
              <a:rPr dirty="0" sz="1100">
                <a:solidFill>
                  <a:srgbClr val="006FC0"/>
                </a:solidFill>
                <a:latin typeface="华文细黑"/>
                <a:cs typeface="华文细黑"/>
              </a:rPr>
              <a:t>据统</a:t>
            </a:r>
            <a:r>
              <a:rPr dirty="0" sz="1100" spc="-15">
                <a:solidFill>
                  <a:srgbClr val="006FC0"/>
                </a:solidFill>
                <a:latin typeface="华文细黑"/>
                <a:cs typeface="华文细黑"/>
              </a:rPr>
              <a:t>计</a:t>
            </a:r>
            <a:r>
              <a:rPr dirty="0" sz="1100">
                <a:solidFill>
                  <a:srgbClr val="006FC0"/>
                </a:solidFill>
                <a:latin typeface="华文细黑"/>
                <a:cs typeface="华文细黑"/>
              </a:rPr>
              <a:t>和汇报 </a:t>
            </a:r>
            <a:r>
              <a:rPr dirty="0" sz="1100">
                <a:solidFill>
                  <a:srgbClr val="006FC0"/>
                </a:solidFill>
                <a:latin typeface="华文细黑"/>
                <a:cs typeface="华文细黑"/>
              </a:rPr>
              <a:t>的工作</a:t>
            </a:r>
            <a:r>
              <a:rPr dirty="0" sz="1100" spc="-15">
                <a:solidFill>
                  <a:srgbClr val="006FC0"/>
                </a:solidFill>
                <a:latin typeface="华文细黑"/>
                <a:cs typeface="华文细黑"/>
              </a:rPr>
              <a:t>量</a:t>
            </a:r>
            <a:r>
              <a:rPr dirty="0" sz="1100">
                <a:latin typeface="华文细黑"/>
                <a:cs typeface="华文细黑"/>
              </a:rPr>
              <a:t>，开</a:t>
            </a:r>
            <a:r>
              <a:rPr dirty="0" sz="1100" spc="-15">
                <a:latin typeface="华文细黑"/>
                <a:cs typeface="华文细黑"/>
              </a:rPr>
              <a:t>发</a:t>
            </a:r>
            <a:r>
              <a:rPr dirty="0" sz="1100">
                <a:latin typeface="华文细黑"/>
                <a:cs typeface="华文细黑"/>
              </a:rPr>
              <a:t>不在</a:t>
            </a:r>
            <a:r>
              <a:rPr dirty="0" sz="1100" spc="-15">
                <a:latin typeface="华文细黑"/>
                <a:cs typeface="华文细黑"/>
              </a:rPr>
              <a:t>提供</a:t>
            </a:r>
            <a:r>
              <a:rPr dirty="0" sz="1100">
                <a:latin typeface="华文细黑"/>
                <a:cs typeface="华文细黑"/>
              </a:rPr>
              <a:t>进度管</a:t>
            </a:r>
            <a:r>
              <a:rPr dirty="0" sz="1100" spc="-15">
                <a:latin typeface="华文细黑"/>
                <a:cs typeface="华文细黑"/>
              </a:rPr>
              <a:t>理</a:t>
            </a:r>
            <a:r>
              <a:rPr dirty="0" sz="1100">
                <a:latin typeface="华文细黑"/>
                <a:cs typeface="华文细黑"/>
              </a:rPr>
              <a:t>报告，</a:t>
            </a:r>
            <a:endParaRPr sz="1100">
              <a:latin typeface="华文细黑"/>
              <a:cs typeface="华文细黑"/>
            </a:endParaRPr>
          </a:p>
          <a:p>
            <a:pPr marL="1025525">
              <a:lnSpc>
                <a:spcPts val="1310"/>
              </a:lnSpc>
            </a:pPr>
            <a:r>
              <a:rPr dirty="0" sz="1100">
                <a:latin typeface="华文细黑"/>
                <a:cs typeface="华文细黑"/>
              </a:rPr>
              <a:t>产品也不在提出要求；</a:t>
            </a:r>
            <a:endParaRPr sz="1100">
              <a:latin typeface="华文细黑"/>
              <a:cs typeface="华文细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5255" y="829056"/>
            <a:ext cx="4742688" cy="48234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216395" y="829056"/>
            <a:ext cx="5245608" cy="4823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44395" y="1441704"/>
            <a:ext cx="8903207" cy="397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40</a:t>
            </a:fld>
          </a:p>
        </p:txBody>
      </p:sp>
      <p:sp>
        <p:nvSpPr>
          <p:cNvPr id="33" name="object 3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9408" y="841247"/>
            <a:ext cx="3684904" cy="5715000"/>
          </a:xfrm>
          <a:custGeom>
            <a:avLst/>
            <a:gdLst/>
            <a:ahLst/>
            <a:cxnLst/>
            <a:rect l="l" t="t" r="r" b="b"/>
            <a:pathLst>
              <a:path w="3684904" h="5715000">
                <a:moveTo>
                  <a:pt x="1293853" y="1905000"/>
                </a:moveTo>
                <a:lnTo>
                  <a:pt x="1051837" y="1905000"/>
                </a:lnTo>
                <a:lnTo>
                  <a:pt x="863945" y="1955800"/>
                </a:lnTo>
                <a:lnTo>
                  <a:pt x="679269" y="2057400"/>
                </a:lnTo>
                <a:lnTo>
                  <a:pt x="670697" y="2095500"/>
                </a:lnTo>
                <a:lnTo>
                  <a:pt x="661307" y="2120900"/>
                </a:lnTo>
                <a:lnTo>
                  <a:pt x="651202" y="2159000"/>
                </a:lnTo>
                <a:lnTo>
                  <a:pt x="640485" y="2197100"/>
                </a:lnTo>
                <a:lnTo>
                  <a:pt x="629261" y="2247900"/>
                </a:lnTo>
                <a:lnTo>
                  <a:pt x="617632" y="2298700"/>
                </a:lnTo>
                <a:lnTo>
                  <a:pt x="605702" y="2362200"/>
                </a:lnTo>
                <a:lnTo>
                  <a:pt x="593575" y="2425700"/>
                </a:lnTo>
                <a:lnTo>
                  <a:pt x="581354" y="2501900"/>
                </a:lnTo>
                <a:lnTo>
                  <a:pt x="567994" y="2565400"/>
                </a:lnTo>
                <a:lnTo>
                  <a:pt x="554433" y="2628900"/>
                </a:lnTo>
                <a:lnTo>
                  <a:pt x="540694" y="2692400"/>
                </a:lnTo>
                <a:lnTo>
                  <a:pt x="526802" y="2743200"/>
                </a:lnTo>
                <a:lnTo>
                  <a:pt x="512780" y="2794000"/>
                </a:lnTo>
                <a:lnTo>
                  <a:pt x="498652" y="2832100"/>
                </a:lnTo>
                <a:lnTo>
                  <a:pt x="484443" y="2882900"/>
                </a:lnTo>
                <a:lnTo>
                  <a:pt x="470176" y="2921000"/>
                </a:lnTo>
                <a:lnTo>
                  <a:pt x="455876" y="2946400"/>
                </a:lnTo>
                <a:lnTo>
                  <a:pt x="445424" y="2971800"/>
                </a:lnTo>
                <a:lnTo>
                  <a:pt x="431794" y="2997200"/>
                </a:lnTo>
                <a:lnTo>
                  <a:pt x="414139" y="3035300"/>
                </a:lnTo>
                <a:lnTo>
                  <a:pt x="391616" y="3060700"/>
                </a:lnTo>
                <a:lnTo>
                  <a:pt x="382451" y="3086100"/>
                </a:lnTo>
                <a:lnTo>
                  <a:pt x="354911" y="3124200"/>
                </a:lnTo>
                <a:lnTo>
                  <a:pt x="345842" y="3149600"/>
                </a:lnTo>
                <a:lnTo>
                  <a:pt x="337321" y="3162300"/>
                </a:lnTo>
                <a:lnTo>
                  <a:pt x="329943" y="3187700"/>
                </a:lnTo>
                <a:lnTo>
                  <a:pt x="324304" y="3200400"/>
                </a:lnTo>
                <a:lnTo>
                  <a:pt x="320684" y="3213100"/>
                </a:lnTo>
                <a:lnTo>
                  <a:pt x="315731" y="3225800"/>
                </a:lnTo>
                <a:lnTo>
                  <a:pt x="312112" y="3238500"/>
                </a:lnTo>
                <a:lnTo>
                  <a:pt x="279896" y="3314700"/>
                </a:lnTo>
                <a:lnTo>
                  <a:pt x="250658" y="3378200"/>
                </a:lnTo>
                <a:lnTo>
                  <a:pt x="224425" y="3441700"/>
                </a:lnTo>
                <a:lnTo>
                  <a:pt x="201221" y="3492500"/>
                </a:lnTo>
                <a:lnTo>
                  <a:pt x="181072" y="3543300"/>
                </a:lnTo>
                <a:lnTo>
                  <a:pt x="164002" y="3581400"/>
                </a:lnTo>
                <a:lnTo>
                  <a:pt x="150036" y="3619500"/>
                </a:lnTo>
                <a:lnTo>
                  <a:pt x="139199" y="3657600"/>
                </a:lnTo>
                <a:lnTo>
                  <a:pt x="131518" y="3670300"/>
                </a:lnTo>
                <a:lnTo>
                  <a:pt x="112983" y="3721100"/>
                </a:lnTo>
                <a:lnTo>
                  <a:pt x="95835" y="3771900"/>
                </a:lnTo>
                <a:lnTo>
                  <a:pt x="80085" y="3822700"/>
                </a:lnTo>
                <a:lnTo>
                  <a:pt x="65748" y="3873500"/>
                </a:lnTo>
                <a:lnTo>
                  <a:pt x="52837" y="3924300"/>
                </a:lnTo>
                <a:lnTo>
                  <a:pt x="41364" y="3962400"/>
                </a:lnTo>
                <a:lnTo>
                  <a:pt x="31343" y="4013200"/>
                </a:lnTo>
                <a:lnTo>
                  <a:pt x="22787" y="4064000"/>
                </a:lnTo>
                <a:lnTo>
                  <a:pt x="15710" y="4102100"/>
                </a:lnTo>
                <a:lnTo>
                  <a:pt x="10123" y="4152900"/>
                </a:lnTo>
                <a:lnTo>
                  <a:pt x="6042" y="4191000"/>
                </a:lnTo>
                <a:lnTo>
                  <a:pt x="2549" y="4254500"/>
                </a:lnTo>
                <a:lnTo>
                  <a:pt x="546" y="4318000"/>
                </a:lnTo>
                <a:lnTo>
                  <a:pt x="0" y="4368800"/>
                </a:lnTo>
                <a:lnTo>
                  <a:pt x="876" y="4419600"/>
                </a:lnTo>
                <a:lnTo>
                  <a:pt x="3143" y="4470400"/>
                </a:lnTo>
                <a:lnTo>
                  <a:pt x="6765" y="4521200"/>
                </a:lnTo>
                <a:lnTo>
                  <a:pt x="11709" y="4572000"/>
                </a:lnTo>
                <a:lnTo>
                  <a:pt x="17942" y="4622800"/>
                </a:lnTo>
                <a:lnTo>
                  <a:pt x="25430" y="4673600"/>
                </a:lnTo>
                <a:lnTo>
                  <a:pt x="34138" y="4711700"/>
                </a:lnTo>
                <a:lnTo>
                  <a:pt x="44035" y="4749800"/>
                </a:lnTo>
                <a:lnTo>
                  <a:pt x="55085" y="4787900"/>
                </a:lnTo>
                <a:lnTo>
                  <a:pt x="67256" y="4826000"/>
                </a:lnTo>
                <a:lnTo>
                  <a:pt x="90699" y="4876800"/>
                </a:lnTo>
                <a:lnTo>
                  <a:pt x="116719" y="4927600"/>
                </a:lnTo>
                <a:lnTo>
                  <a:pt x="145336" y="4965700"/>
                </a:lnTo>
                <a:lnTo>
                  <a:pt x="176571" y="4991100"/>
                </a:lnTo>
                <a:lnTo>
                  <a:pt x="210445" y="5029200"/>
                </a:lnTo>
                <a:lnTo>
                  <a:pt x="246978" y="5054600"/>
                </a:lnTo>
                <a:lnTo>
                  <a:pt x="286191" y="5067300"/>
                </a:lnTo>
                <a:lnTo>
                  <a:pt x="328105" y="5080000"/>
                </a:lnTo>
                <a:lnTo>
                  <a:pt x="372741" y="5092700"/>
                </a:lnTo>
                <a:lnTo>
                  <a:pt x="523186" y="5092700"/>
                </a:lnTo>
                <a:lnTo>
                  <a:pt x="531165" y="5105400"/>
                </a:lnTo>
                <a:lnTo>
                  <a:pt x="536251" y="5118100"/>
                </a:lnTo>
                <a:lnTo>
                  <a:pt x="537884" y="5143500"/>
                </a:lnTo>
                <a:lnTo>
                  <a:pt x="535505" y="5156200"/>
                </a:lnTo>
                <a:lnTo>
                  <a:pt x="531883" y="5181600"/>
                </a:lnTo>
                <a:lnTo>
                  <a:pt x="529393" y="5194300"/>
                </a:lnTo>
                <a:lnTo>
                  <a:pt x="526879" y="5219700"/>
                </a:lnTo>
                <a:lnTo>
                  <a:pt x="523186" y="5245100"/>
                </a:lnTo>
                <a:lnTo>
                  <a:pt x="538711" y="5245100"/>
                </a:lnTo>
                <a:lnTo>
                  <a:pt x="557666" y="5257800"/>
                </a:lnTo>
                <a:lnTo>
                  <a:pt x="580050" y="5257800"/>
                </a:lnTo>
                <a:lnTo>
                  <a:pt x="605863" y="5270500"/>
                </a:lnTo>
                <a:lnTo>
                  <a:pt x="627673" y="5270500"/>
                </a:lnTo>
                <a:lnTo>
                  <a:pt x="647185" y="5283200"/>
                </a:lnTo>
                <a:lnTo>
                  <a:pt x="679269" y="5283200"/>
                </a:lnTo>
                <a:lnTo>
                  <a:pt x="677007" y="5321300"/>
                </a:lnTo>
                <a:lnTo>
                  <a:pt x="674267" y="5346700"/>
                </a:lnTo>
                <a:lnTo>
                  <a:pt x="671023" y="5397500"/>
                </a:lnTo>
                <a:lnTo>
                  <a:pt x="667250" y="5435600"/>
                </a:lnTo>
                <a:lnTo>
                  <a:pt x="662920" y="5486400"/>
                </a:lnTo>
                <a:lnTo>
                  <a:pt x="658008" y="5537200"/>
                </a:lnTo>
                <a:lnTo>
                  <a:pt x="652488" y="5600700"/>
                </a:lnTo>
                <a:lnTo>
                  <a:pt x="646333" y="5651500"/>
                </a:lnTo>
                <a:lnTo>
                  <a:pt x="639518" y="5715000"/>
                </a:lnTo>
                <a:lnTo>
                  <a:pt x="3143069" y="5715000"/>
                </a:lnTo>
                <a:lnTo>
                  <a:pt x="3152191" y="5689600"/>
                </a:lnTo>
                <a:lnTo>
                  <a:pt x="3160706" y="5664200"/>
                </a:lnTo>
                <a:lnTo>
                  <a:pt x="3168054" y="5651500"/>
                </a:lnTo>
                <a:lnTo>
                  <a:pt x="3173676" y="5638800"/>
                </a:lnTo>
                <a:lnTo>
                  <a:pt x="3179286" y="5600700"/>
                </a:lnTo>
                <a:lnTo>
                  <a:pt x="3185418" y="5562600"/>
                </a:lnTo>
                <a:lnTo>
                  <a:pt x="3191864" y="5511800"/>
                </a:lnTo>
                <a:lnTo>
                  <a:pt x="3198414" y="5461000"/>
                </a:lnTo>
                <a:lnTo>
                  <a:pt x="3204860" y="5410200"/>
                </a:lnTo>
                <a:lnTo>
                  <a:pt x="3210993" y="5346700"/>
                </a:lnTo>
                <a:lnTo>
                  <a:pt x="3222191" y="5219700"/>
                </a:lnTo>
                <a:lnTo>
                  <a:pt x="3228429" y="5156200"/>
                </a:lnTo>
                <a:lnTo>
                  <a:pt x="3235207" y="5105400"/>
                </a:lnTo>
                <a:lnTo>
                  <a:pt x="3242414" y="5054600"/>
                </a:lnTo>
                <a:lnTo>
                  <a:pt x="3249938" y="5016500"/>
                </a:lnTo>
                <a:lnTo>
                  <a:pt x="3257670" y="4978400"/>
                </a:lnTo>
                <a:lnTo>
                  <a:pt x="3265497" y="4940300"/>
                </a:lnTo>
                <a:lnTo>
                  <a:pt x="3276522" y="4902200"/>
                </a:lnTo>
                <a:lnTo>
                  <a:pt x="3291058" y="4851400"/>
                </a:lnTo>
                <a:lnTo>
                  <a:pt x="3308959" y="4800600"/>
                </a:lnTo>
                <a:lnTo>
                  <a:pt x="3330078" y="4737100"/>
                </a:lnTo>
                <a:lnTo>
                  <a:pt x="3354270" y="4673600"/>
                </a:lnTo>
                <a:lnTo>
                  <a:pt x="3400754" y="4559300"/>
                </a:lnTo>
                <a:lnTo>
                  <a:pt x="3434296" y="4470400"/>
                </a:lnTo>
                <a:lnTo>
                  <a:pt x="3461458" y="4406900"/>
                </a:lnTo>
                <a:lnTo>
                  <a:pt x="3489542" y="4318000"/>
                </a:lnTo>
                <a:lnTo>
                  <a:pt x="3512695" y="4254500"/>
                </a:lnTo>
                <a:lnTo>
                  <a:pt x="3544883" y="4165600"/>
                </a:lnTo>
                <a:lnTo>
                  <a:pt x="3559375" y="4127500"/>
                </a:lnTo>
                <a:lnTo>
                  <a:pt x="3583580" y="4076700"/>
                </a:lnTo>
                <a:lnTo>
                  <a:pt x="3608389" y="4025900"/>
                </a:lnTo>
                <a:lnTo>
                  <a:pt x="3633643" y="3987800"/>
                </a:lnTo>
                <a:lnTo>
                  <a:pt x="3659183" y="3937000"/>
                </a:lnTo>
                <a:lnTo>
                  <a:pt x="3684851" y="3911600"/>
                </a:lnTo>
                <a:lnTo>
                  <a:pt x="3683549" y="3848100"/>
                </a:lnTo>
                <a:lnTo>
                  <a:pt x="3682081" y="3771900"/>
                </a:lnTo>
                <a:lnTo>
                  <a:pt x="3680448" y="3708400"/>
                </a:lnTo>
                <a:lnTo>
                  <a:pt x="3678651" y="3657600"/>
                </a:lnTo>
                <a:lnTo>
                  <a:pt x="3676690" y="3594100"/>
                </a:lnTo>
                <a:lnTo>
                  <a:pt x="3674565" y="3543300"/>
                </a:lnTo>
                <a:lnTo>
                  <a:pt x="3672276" y="3492500"/>
                </a:lnTo>
                <a:lnTo>
                  <a:pt x="3669825" y="3441700"/>
                </a:lnTo>
                <a:lnTo>
                  <a:pt x="3667212" y="3390900"/>
                </a:lnTo>
                <a:lnTo>
                  <a:pt x="3664437" y="3352800"/>
                </a:lnTo>
                <a:lnTo>
                  <a:pt x="3661500" y="3314700"/>
                </a:lnTo>
                <a:lnTo>
                  <a:pt x="3658402" y="3276600"/>
                </a:lnTo>
                <a:lnTo>
                  <a:pt x="3655144" y="3238500"/>
                </a:lnTo>
                <a:lnTo>
                  <a:pt x="3651726" y="3200400"/>
                </a:lnTo>
                <a:lnTo>
                  <a:pt x="3648148" y="3175000"/>
                </a:lnTo>
                <a:lnTo>
                  <a:pt x="829256" y="3175000"/>
                </a:lnTo>
                <a:lnTo>
                  <a:pt x="813139" y="3162300"/>
                </a:lnTo>
                <a:lnTo>
                  <a:pt x="800998" y="3136900"/>
                </a:lnTo>
                <a:lnTo>
                  <a:pt x="792287" y="3124200"/>
                </a:lnTo>
                <a:lnTo>
                  <a:pt x="786457" y="3098800"/>
                </a:lnTo>
                <a:lnTo>
                  <a:pt x="779691" y="3073400"/>
                </a:lnTo>
                <a:lnTo>
                  <a:pt x="780367" y="3035300"/>
                </a:lnTo>
                <a:lnTo>
                  <a:pt x="788433" y="2997200"/>
                </a:lnTo>
                <a:lnTo>
                  <a:pt x="803834" y="2946400"/>
                </a:lnTo>
                <a:lnTo>
                  <a:pt x="826517" y="2908300"/>
                </a:lnTo>
                <a:lnTo>
                  <a:pt x="856430" y="2857500"/>
                </a:lnTo>
                <a:lnTo>
                  <a:pt x="893518" y="2806700"/>
                </a:lnTo>
                <a:lnTo>
                  <a:pt x="907043" y="2794000"/>
                </a:lnTo>
                <a:lnTo>
                  <a:pt x="927998" y="2768600"/>
                </a:lnTo>
                <a:lnTo>
                  <a:pt x="954668" y="2743200"/>
                </a:lnTo>
                <a:lnTo>
                  <a:pt x="985339" y="2717800"/>
                </a:lnTo>
                <a:lnTo>
                  <a:pt x="1016986" y="2692400"/>
                </a:lnTo>
                <a:lnTo>
                  <a:pt x="1043155" y="2667000"/>
                </a:lnTo>
                <a:lnTo>
                  <a:pt x="1080208" y="2616200"/>
                </a:lnTo>
                <a:lnTo>
                  <a:pt x="1107052" y="2565400"/>
                </a:lnTo>
                <a:lnTo>
                  <a:pt x="1119016" y="2527300"/>
                </a:lnTo>
                <a:lnTo>
                  <a:pt x="1129230" y="2489200"/>
                </a:lnTo>
                <a:lnTo>
                  <a:pt x="1143402" y="2438400"/>
                </a:lnTo>
                <a:lnTo>
                  <a:pt x="1157551" y="2400300"/>
                </a:lnTo>
                <a:lnTo>
                  <a:pt x="1170556" y="2362200"/>
                </a:lnTo>
                <a:lnTo>
                  <a:pt x="1181300" y="2336800"/>
                </a:lnTo>
                <a:lnTo>
                  <a:pt x="1445414" y="2336800"/>
                </a:lnTo>
                <a:lnTo>
                  <a:pt x="1487370" y="2324100"/>
                </a:lnTo>
                <a:lnTo>
                  <a:pt x="1486207" y="2311400"/>
                </a:lnTo>
                <a:lnTo>
                  <a:pt x="1482734" y="2298700"/>
                </a:lnTo>
                <a:lnTo>
                  <a:pt x="1476976" y="2298700"/>
                </a:lnTo>
                <a:lnTo>
                  <a:pt x="1468955" y="2286000"/>
                </a:lnTo>
                <a:lnTo>
                  <a:pt x="1460144" y="2273300"/>
                </a:lnTo>
                <a:lnTo>
                  <a:pt x="1455620" y="2260600"/>
                </a:lnTo>
                <a:lnTo>
                  <a:pt x="1453953" y="2260600"/>
                </a:lnTo>
                <a:lnTo>
                  <a:pt x="1453715" y="2247900"/>
                </a:lnTo>
                <a:lnTo>
                  <a:pt x="1524454" y="2247900"/>
                </a:lnTo>
                <a:lnTo>
                  <a:pt x="1560835" y="2235200"/>
                </a:lnTo>
                <a:lnTo>
                  <a:pt x="1597479" y="2197100"/>
                </a:lnTo>
                <a:lnTo>
                  <a:pt x="1639434" y="2171700"/>
                </a:lnTo>
                <a:lnTo>
                  <a:pt x="1678235" y="2159000"/>
                </a:lnTo>
                <a:lnTo>
                  <a:pt x="2946416" y="2159000"/>
                </a:lnTo>
                <a:lnTo>
                  <a:pt x="2912351" y="2133600"/>
                </a:lnTo>
                <a:lnTo>
                  <a:pt x="2879925" y="2108200"/>
                </a:lnTo>
                <a:lnTo>
                  <a:pt x="2866129" y="2057400"/>
                </a:lnTo>
                <a:lnTo>
                  <a:pt x="2848903" y="2019300"/>
                </a:lnTo>
                <a:lnTo>
                  <a:pt x="2824807" y="1981200"/>
                </a:lnTo>
                <a:lnTo>
                  <a:pt x="2824807" y="1968500"/>
                </a:lnTo>
                <a:lnTo>
                  <a:pt x="2818711" y="1968500"/>
                </a:lnTo>
                <a:lnTo>
                  <a:pt x="2818711" y="1955800"/>
                </a:lnTo>
                <a:lnTo>
                  <a:pt x="2798603" y="1917700"/>
                </a:lnTo>
                <a:lnTo>
                  <a:pt x="1343479" y="1917700"/>
                </a:lnTo>
                <a:lnTo>
                  <a:pt x="1293853" y="1905000"/>
                </a:lnTo>
                <a:close/>
              </a:path>
              <a:path w="3684904" h="5715000">
                <a:moveTo>
                  <a:pt x="2946416" y="2159000"/>
                </a:moveTo>
                <a:lnTo>
                  <a:pt x="1747466" y="2159000"/>
                </a:lnTo>
                <a:lnTo>
                  <a:pt x="1750609" y="2184400"/>
                </a:lnTo>
                <a:lnTo>
                  <a:pt x="1749752" y="2209800"/>
                </a:lnTo>
                <a:lnTo>
                  <a:pt x="1743179" y="2235200"/>
                </a:lnTo>
                <a:lnTo>
                  <a:pt x="1729178" y="2260600"/>
                </a:lnTo>
                <a:lnTo>
                  <a:pt x="1709463" y="2298700"/>
                </a:lnTo>
                <a:lnTo>
                  <a:pt x="1695476" y="2324100"/>
                </a:lnTo>
                <a:lnTo>
                  <a:pt x="1686084" y="2336800"/>
                </a:lnTo>
                <a:lnTo>
                  <a:pt x="1680156" y="2349500"/>
                </a:lnTo>
                <a:lnTo>
                  <a:pt x="1662395" y="2362200"/>
                </a:lnTo>
                <a:lnTo>
                  <a:pt x="1635528" y="2374900"/>
                </a:lnTo>
                <a:lnTo>
                  <a:pt x="1599826" y="2387600"/>
                </a:lnTo>
                <a:lnTo>
                  <a:pt x="1555559" y="2413000"/>
                </a:lnTo>
                <a:lnTo>
                  <a:pt x="1503000" y="2438400"/>
                </a:lnTo>
                <a:lnTo>
                  <a:pt x="1442418" y="2463800"/>
                </a:lnTo>
                <a:lnTo>
                  <a:pt x="1374086" y="2489200"/>
                </a:lnTo>
                <a:lnTo>
                  <a:pt x="1312065" y="2514600"/>
                </a:lnTo>
                <a:lnTo>
                  <a:pt x="1257346" y="2552700"/>
                </a:lnTo>
                <a:lnTo>
                  <a:pt x="1209590" y="2578100"/>
                </a:lnTo>
                <a:lnTo>
                  <a:pt x="1168459" y="2603500"/>
                </a:lnTo>
                <a:lnTo>
                  <a:pt x="1133615" y="2628900"/>
                </a:lnTo>
                <a:lnTo>
                  <a:pt x="1104719" y="2667000"/>
                </a:lnTo>
                <a:lnTo>
                  <a:pt x="1087213" y="2679700"/>
                </a:lnTo>
                <a:lnTo>
                  <a:pt x="1070302" y="2717800"/>
                </a:lnTo>
                <a:lnTo>
                  <a:pt x="1052248" y="2743200"/>
                </a:lnTo>
                <a:lnTo>
                  <a:pt x="1031313" y="2794000"/>
                </a:lnTo>
                <a:lnTo>
                  <a:pt x="1012454" y="2832100"/>
                </a:lnTo>
                <a:lnTo>
                  <a:pt x="993023" y="2857500"/>
                </a:lnTo>
                <a:lnTo>
                  <a:pt x="973592" y="2895600"/>
                </a:lnTo>
                <a:lnTo>
                  <a:pt x="954732" y="2908300"/>
                </a:lnTo>
                <a:lnTo>
                  <a:pt x="947967" y="2946400"/>
                </a:lnTo>
                <a:lnTo>
                  <a:pt x="937190" y="2984500"/>
                </a:lnTo>
                <a:lnTo>
                  <a:pt x="922960" y="3022600"/>
                </a:lnTo>
                <a:lnTo>
                  <a:pt x="905837" y="3060700"/>
                </a:lnTo>
                <a:lnTo>
                  <a:pt x="893407" y="3073400"/>
                </a:lnTo>
                <a:lnTo>
                  <a:pt x="875547" y="3111500"/>
                </a:lnTo>
                <a:lnTo>
                  <a:pt x="853687" y="3136900"/>
                </a:lnTo>
                <a:lnTo>
                  <a:pt x="829256" y="3175000"/>
                </a:lnTo>
                <a:lnTo>
                  <a:pt x="3648148" y="3175000"/>
                </a:lnTo>
                <a:lnTo>
                  <a:pt x="3641195" y="3111500"/>
                </a:lnTo>
                <a:lnTo>
                  <a:pt x="3632608" y="3060700"/>
                </a:lnTo>
                <a:lnTo>
                  <a:pt x="3622406" y="2997200"/>
                </a:lnTo>
                <a:lnTo>
                  <a:pt x="3610612" y="2946400"/>
                </a:lnTo>
                <a:lnTo>
                  <a:pt x="3597246" y="2895600"/>
                </a:lnTo>
                <a:lnTo>
                  <a:pt x="3582330" y="2857500"/>
                </a:lnTo>
                <a:lnTo>
                  <a:pt x="3565884" y="2806700"/>
                </a:lnTo>
                <a:lnTo>
                  <a:pt x="3547931" y="2768600"/>
                </a:lnTo>
                <a:lnTo>
                  <a:pt x="3528490" y="2730500"/>
                </a:lnTo>
                <a:lnTo>
                  <a:pt x="3507583" y="2692400"/>
                </a:lnTo>
                <a:lnTo>
                  <a:pt x="3485232" y="2654300"/>
                </a:lnTo>
                <a:lnTo>
                  <a:pt x="3461458" y="2616200"/>
                </a:lnTo>
                <a:lnTo>
                  <a:pt x="3443835" y="2603500"/>
                </a:lnTo>
                <a:lnTo>
                  <a:pt x="3419341" y="2578100"/>
                </a:lnTo>
                <a:lnTo>
                  <a:pt x="3389109" y="2552700"/>
                </a:lnTo>
                <a:lnTo>
                  <a:pt x="3354270" y="2514600"/>
                </a:lnTo>
                <a:lnTo>
                  <a:pt x="3312382" y="2476500"/>
                </a:lnTo>
                <a:lnTo>
                  <a:pt x="3278530" y="2451100"/>
                </a:lnTo>
                <a:lnTo>
                  <a:pt x="3252703" y="2425700"/>
                </a:lnTo>
                <a:lnTo>
                  <a:pt x="3234890" y="2413000"/>
                </a:lnTo>
                <a:lnTo>
                  <a:pt x="3187976" y="2362200"/>
                </a:lnTo>
                <a:lnTo>
                  <a:pt x="3143046" y="2324100"/>
                </a:lnTo>
                <a:lnTo>
                  <a:pt x="3100049" y="2286000"/>
                </a:lnTo>
                <a:lnTo>
                  <a:pt x="3058936" y="2247900"/>
                </a:lnTo>
                <a:lnTo>
                  <a:pt x="3019660" y="2209800"/>
                </a:lnTo>
                <a:lnTo>
                  <a:pt x="2982169" y="2184400"/>
                </a:lnTo>
                <a:lnTo>
                  <a:pt x="2946416" y="2159000"/>
                </a:lnTo>
                <a:close/>
              </a:path>
              <a:path w="3684904" h="5715000">
                <a:moveTo>
                  <a:pt x="1445414" y="2336800"/>
                </a:moveTo>
                <a:lnTo>
                  <a:pt x="1181300" y="2336800"/>
                </a:lnTo>
                <a:lnTo>
                  <a:pt x="1225048" y="2349500"/>
                </a:lnTo>
                <a:lnTo>
                  <a:pt x="1265057" y="2362200"/>
                </a:lnTo>
                <a:lnTo>
                  <a:pt x="1302208" y="2374900"/>
                </a:lnTo>
                <a:lnTo>
                  <a:pt x="1337383" y="2362200"/>
                </a:lnTo>
                <a:lnTo>
                  <a:pt x="1370694" y="2362200"/>
                </a:lnTo>
                <a:lnTo>
                  <a:pt x="1406614" y="2349500"/>
                </a:lnTo>
                <a:lnTo>
                  <a:pt x="1445414" y="2336800"/>
                </a:lnTo>
                <a:close/>
              </a:path>
              <a:path w="3684904" h="5715000">
                <a:moveTo>
                  <a:pt x="2899040" y="571500"/>
                </a:moveTo>
                <a:lnTo>
                  <a:pt x="1273121" y="571500"/>
                </a:lnTo>
                <a:lnTo>
                  <a:pt x="1264279" y="609600"/>
                </a:lnTo>
                <a:lnTo>
                  <a:pt x="1252523" y="647700"/>
                </a:lnTo>
                <a:lnTo>
                  <a:pt x="1237835" y="698500"/>
                </a:lnTo>
                <a:lnTo>
                  <a:pt x="1220196" y="749300"/>
                </a:lnTo>
                <a:lnTo>
                  <a:pt x="1199588" y="812800"/>
                </a:lnTo>
                <a:lnTo>
                  <a:pt x="1187041" y="863600"/>
                </a:lnTo>
                <a:lnTo>
                  <a:pt x="1178280" y="914400"/>
                </a:lnTo>
                <a:lnTo>
                  <a:pt x="1172732" y="977900"/>
                </a:lnTo>
                <a:lnTo>
                  <a:pt x="1169823" y="1028700"/>
                </a:lnTo>
                <a:lnTo>
                  <a:pt x="1168981" y="1079500"/>
                </a:lnTo>
                <a:lnTo>
                  <a:pt x="1206742" y="1104900"/>
                </a:lnTo>
                <a:lnTo>
                  <a:pt x="1234301" y="1143000"/>
                </a:lnTo>
                <a:lnTo>
                  <a:pt x="1251658" y="1181100"/>
                </a:lnTo>
                <a:lnTo>
                  <a:pt x="1258813" y="1219200"/>
                </a:lnTo>
                <a:lnTo>
                  <a:pt x="1255766" y="1257300"/>
                </a:lnTo>
                <a:lnTo>
                  <a:pt x="1242516" y="1308100"/>
                </a:lnTo>
                <a:lnTo>
                  <a:pt x="1231289" y="1333500"/>
                </a:lnTo>
                <a:lnTo>
                  <a:pt x="1216080" y="1371600"/>
                </a:lnTo>
                <a:lnTo>
                  <a:pt x="1196969" y="1409700"/>
                </a:lnTo>
                <a:lnTo>
                  <a:pt x="1174037" y="1460500"/>
                </a:lnTo>
                <a:lnTo>
                  <a:pt x="1147367" y="1511300"/>
                </a:lnTo>
                <a:lnTo>
                  <a:pt x="1117038" y="1562100"/>
                </a:lnTo>
                <a:lnTo>
                  <a:pt x="1120421" y="1587500"/>
                </a:lnTo>
                <a:lnTo>
                  <a:pt x="1130389" y="1600200"/>
                </a:lnTo>
                <a:lnTo>
                  <a:pt x="1146666" y="1612900"/>
                </a:lnTo>
                <a:lnTo>
                  <a:pt x="1168981" y="1612900"/>
                </a:lnTo>
                <a:lnTo>
                  <a:pt x="1180601" y="1625600"/>
                </a:lnTo>
                <a:lnTo>
                  <a:pt x="1248610" y="1625600"/>
                </a:lnTo>
                <a:lnTo>
                  <a:pt x="1249755" y="1676400"/>
                </a:lnTo>
                <a:lnTo>
                  <a:pt x="1253198" y="1727200"/>
                </a:lnTo>
                <a:lnTo>
                  <a:pt x="1258950" y="1765300"/>
                </a:lnTo>
                <a:lnTo>
                  <a:pt x="1267025" y="1803400"/>
                </a:lnTo>
                <a:lnTo>
                  <a:pt x="1296060" y="1854200"/>
                </a:lnTo>
                <a:lnTo>
                  <a:pt x="1317763" y="1879600"/>
                </a:lnTo>
                <a:lnTo>
                  <a:pt x="1343479" y="1917700"/>
                </a:lnTo>
                <a:lnTo>
                  <a:pt x="2798603" y="1917700"/>
                </a:lnTo>
                <a:lnTo>
                  <a:pt x="2791900" y="1905000"/>
                </a:lnTo>
                <a:lnTo>
                  <a:pt x="2771673" y="1854200"/>
                </a:lnTo>
                <a:lnTo>
                  <a:pt x="2758900" y="1816100"/>
                </a:lnTo>
                <a:lnTo>
                  <a:pt x="2754449" y="1778000"/>
                </a:lnTo>
                <a:lnTo>
                  <a:pt x="2745134" y="1765300"/>
                </a:lnTo>
                <a:lnTo>
                  <a:pt x="2653484" y="1765300"/>
                </a:lnTo>
                <a:lnTo>
                  <a:pt x="2688050" y="1727200"/>
                </a:lnTo>
                <a:lnTo>
                  <a:pt x="2720425" y="1701800"/>
                </a:lnTo>
                <a:lnTo>
                  <a:pt x="2750686" y="1663700"/>
                </a:lnTo>
                <a:lnTo>
                  <a:pt x="2778908" y="1625600"/>
                </a:lnTo>
                <a:lnTo>
                  <a:pt x="2805169" y="1587500"/>
                </a:lnTo>
                <a:lnTo>
                  <a:pt x="2829543" y="1549400"/>
                </a:lnTo>
                <a:lnTo>
                  <a:pt x="2852109" y="1498600"/>
                </a:lnTo>
                <a:lnTo>
                  <a:pt x="2872941" y="1447800"/>
                </a:lnTo>
                <a:lnTo>
                  <a:pt x="2892117" y="1384300"/>
                </a:lnTo>
                <a:lnTo>
                  <a:pt x="2904725" y="1346200"/>
                </a:lnTo>
                <a:lnTo>
                  <a:pt x="2915810" y="1295400"/>
                </a:lnTo>
                <a:lnTo>
                  <a:pt x="2925373" y="1244600"/>
                </a:lnTo>
                <a:lnTo>
                  <a:pt x="2933415" y="1206500"/>
                </a:lnTo>
                <a:lnTo>
                  <a:pt x="2939939" y="1155700"/>
                </a:lnTo>
                <a:lnTo>
                  <a:pt x="2944944" y="1104900"/>
                </a:lnTo>
                <a:lnTo>
                  <a:pt x="2948432" y="1054100"/>
                </a:lnTo>
                <a:lnTo>
                  <a:pt x="2950404" y="1003300"/>
                </a:lnTo>
                <a:lnTo>
                  <a:pt x="2950861" y="965200"/>
                </a:lnTo>
                <a:lnTo>
                  <a:pt x="2949804" y="914400"/>
                </a:lnTo>
                <a:lnTo>
                  <a:pt x="2947235" y="863600"/>
                </a:lnTo>
                <a:lnTo>
                  <a:pt x="2942655" y="800100"/>
                </a:lnTo>
                <a:lnTo>
                  <a:pt x="2936233" y="749300"/>
                </a:lnTo>
                <a:lnTo>
                  <a:pt x="2927971" y="698500"/>
                </a:lnTo>
                <a:lnTo>
                  <a:pt x="2917868" y="647700"/>
                </a:lnTo>
                <a:lnTo>
                  <a:pt x="2905928" y="596900"/>
                </a:lnTo>
                <a:lnTo>
                  <a:pt x="2899040" y="571500"/>
                </a:lnTo>
                <a:close/>
              </a:path>
              <a:path w="3684904" h="5715000">
                <a:moveTo>
                  <a:pt x="1195905" y="1892300"/>
                </a:moveTo>
                <a:lnTo>
                  <a:pt x="1147528" y="1892300"/>
                </a:lnTo>
                <a:lnTo>
                  <a:pt x="1099515" y="1905000"/>
                </a:lnTo>
                <a:lnTo>
                  <a:pt x="1244671" y="1905000"/>
                </a:lnTo>
                <a:lnTo>
                  <a:pt x="1195905" y="1892300"/>
                </a:lnTo>
                <a:close/>
              </a:path>
              <a:path w="3684904" h="5715000">
                <a:moveTo>
                  <a:pt x="1198524" y="584200"/>
                </a:moveTo>
                <a:lnTo>
                  <a:pt x="1153852" y="584200"/>
                </a:lnTo>
                <a:lnTo>
                  <a:pt x="1177045" y="596900"/>
                </a:lnTo>
                <a:lnTo>
                  <a:pt x="1198524" y="584200"/>
                </a:lnTo>
                <a:close/>
              </a:path>
              <a:path w="3684904" h="5715000">
                <a:moveTo>
                  <a:pt x="1998418" y="0"/>
                </a:moveTo>
                <a:lnTo>
                  <a:pt x="1917216" y="25400"/>
                </a:lnTo>
                <a:lnTo>
                  <a:pt x="1831302" y="50800"/>
                </a:lnTo>
                <a:lnTo>
                  <a:pt x="1740383" y="76200"/>
                </a:lnTo>
                <a:lnTo>
                  <a:pt x="1692956" y="101600"/>
                </a:lnTo>
                <a:lnTo>
                  <a:pt x="1644167" y="127000"/>
                </a:lnTo>
                <a:lnTo>
                  <a:pt x="1593981" y="152400"/>
                </a:lnTo>
                <a:lnTo>
                  <a:pt x="1542361" y="177800"/>
                </a:lnTo>
                <a:lnTo>
                  <a:pt x="1509709" y="203200"/>
                </a:lnTo>
                <a:lnTo>
                  <a:pt x="1474965" y="215900"/>
                </a:lnTo>
                <a:lnTo>
                  <a:pt x="1438080" y="241300"/>
                </a:lnTo>
                <a:lnTo>
                  <a:pt x="1399003" y="266700"/>
                </a:lnTo>
                <a:lnTo>
                  <a:pt x="1357684" y="292100"/>
                </a:lnTo>
                <a:lnTo>
                  <a:pt x="1314072" y="317500"/>
                </a:lnTo>
                <a:lnTo>
                  <a:pt x="1268118" y="342900"/>
                </a:lnTo>
                <a:lnTo>
                  <a:pt x="1219771" y="368300"/>
                </a:lnTo>
                <a:lnTo>
                  <a:pt x="1168981" y="406400"/>
                </a:lnTo>
                <a:lnTo>
                  <a:pt x="1175053" y="419100"/>
                </a:lnTo>
                <a:lnTo>
                  <a:pt x="1175934" y="444500"/>
                </a:lnTo>
                <a:lnTo>
                  <a:pt x="1173338" y="469900"/>
                </a:lnTo>
                <a:lnTo>
                  <a:pt x="1168981" y="495300"/>
                </a:lnTo>
                <a:lnTo>
                  <a:pt x="1159341" y="508000"/>
                </a:lnTo>
                <a:lnTo>
                  <a:pt x="1138870" y="558800"/>
                </a:lnTo>
                <a:lnTo>
                  <a:pt x="1129230" y="584200"/>
                </a:lnTo>
                <a:lnTo>
                  <a:pt x="1238670" y="584200"/>
                </a:lnTo>
                <a:lnTo>
                  <a:pt x="1254753" y="571500"/>
                </a:lnTo>
                <a:lnTo>
                  <a:pt x="2899040" y="571500"/>
                </a:lnTo>
                <a:lnTo>
                  <a:pt x="2876540" y="495300"/>
                </a:lnTo>
                <a:lnTo>
                  <a:pt x="2859095" y="457200"/>
                </a:lnTo>
                <a:lnTo>
                  <a:pt x="2839818" y="419100"/>
                </a:lnTo>
                <a:lnTo>
                  <a:pt x="2818711" y="381000"/>
                </a:lnTo>
                <a:lnTo>
                  <a:pt x="2788204" y="330200"/>
                </a:lnTo>
                <a:lnTo>
                  <a:pt x="2755832" y="292100"/>
                </a:lnTo>
                <a:lnTo>
                  <a:pt x="2721546" y="254000"/>
                </a:lnTo>
                <a:lnTo>
                  <a:pt x="2685298" y="215900"/>
                </a:lnTo>
                <a:lnTo>
                  <a:pt x="2647037" y="190500"/>
                </a:lnTo>
                <a:lnTo>
                  <a:pt x="2606715" y="165100"/>
                </a:lnTo>
                <a:lnTo>
                  <a:pt x="2564282" y="139700"/>
                </a:lnTo>
                <a:lnTo>
                  <a:pt x="2519690" y="127000"/>
                </a:lnTo>
                <a:lnTo>
                  <a:pt x="2472890" y="114300"/>
                </a:lnTo>
                <a:lnTo>
                  <a:pt x="2458301" y="114300"/>
                </a:lnTo>
                <a:lnTo>
                  <a:pt x="2459906" y="101600"/>
                </a:lnTo>
                <a:lnTo>
                  <a:pt x="2405453" y="101600"/>
                </a:lnTo>
                <a:lnTo>
                  <a:pt x="2380833" y="76200"/>
                </a:lnTo>
                <a:lnTo>
                  <a:pt x="2343556" y="63500"/>
                </a:lnTo>
                <a:lnTo>
                  <a:pt x="2293635" y="50800"/>
                </a:lnTo>
                <a:lnTo>
                  <a:pt x="2231082" y="25400"/>
                </a:lnTo>
                <a:lnTo>
                  <a:pt x="2181903" y="25400"/>
                </a:lnTo>
                <a:lnTo>
                  <a:pt x="2133767" y="12700"/>
                </a:lnTo>
                <a:lnTo>
                  <a:pt x="2041744" y="12700"/>
                </a:lnTo>
                <a:lnTo>
                  <a:pt x="1998418" y="0"/>
                </a:lnTo>
                <a:close/>
              </a:path>
              <a:path w="3684904" h="5715000">
                <a:moveTo>
                  <a:pt x="2470572" y="76200"/>
                </a:moveTo>
                <a:lnTo>
                  <a:pt x="2423868" y="76200"/>
                </a:lnTo>
                <a:lnTo>
                  <a:pt x="2414708" y="101600"/>
                </a:lnTo>
                <a:lnTo>
                  <a:pt x="2459906" y="101600"/>
                </a:lnTo>
                <a:lnTo>
                  <a:pt x="2466667" y="88900"/>
                </a:lnTo>
                <a:lnTo>
                  <a:pt x="2470072" y="88900"/>
                </a:lnTo>
                <a:lnTo>
                  <a:pt x="2470572" y="76200"/>
                </a:lnTo>
                <a:close/>
              </a:path>
              <a:path w="3684904" h="5715000">
                <a:moveTo>
                  <a:pt x="2437648" y="63500"/>
                </a:moveTo>
                <a:lnTo>
                  <a:pt x="2429604" y="76200"/>
                </a:lnTo>
                <a:lnTo>
                  <a:pt x="2447978" y="76200"/>
                </a:lnTo>
                <a:lnTo>
                  <a:pt x="2437648" y="6350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0952" y="229362"/>
            <a:ext cx="9385935" cy="1076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2800" spc="39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小</a:t>
            </a:r>
            <a:r>
              <a:rPr dirty="0" u="heavy" sz="2800" spc="-5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结</a:t>
            </a:r>
            <a:r>
              <a:rPr dirty="0" u="heavy" sz="280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	</a:t>
            </a:r>
            <a:endParaRPr sz="2800">
              <a:latin typeface="微软雅黑"/>
              <a:cs typeface="微软雅黑"/>
            </a:endParaRPr>
          </a:p>
          <a:p>
            <a:pPr marL="589280" indent="-381635">
              <a:lnSpc>
                <a:spcPct val="100000"/>
              </a:lnSpc>
              <a:spcBef>
                <a:spcPts val="3005"/>
              </a:spcBef>
              <a:buFont typeface="Wingdings"/>
              <a:buChar char=""/>
              <a:tabLst>
                <a:tab pos="589280" algn="l"/>
                <a:tab pos="589915" algn="l"/>
              </a:tabLst>
            </a:pPr>
            <a:r>
              <a:rPr dirty="0" sz="1600" spc="390" b="1">
                <a:latin typeface="微软雅黑"/>
                <a:cs typeface="微软雅黑"/>
              </a:rPr>
              <a:t>横向协同抓手很</a:t>
            </a:r>
            <a:r>
              <a:rPr dirty="0" sz="1600" spc="-5" b="1">
                <a:latin typeface="微软雅黑"/>
                <a:cs typeface="微软雅黑"/>
              </a:rPr>
              <a:t>重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要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40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446633" y="1546352"/>
            <a:ext cx="4932680" cy="2185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微软雅黑"/>
                <a:cs typeface="微软雅黑"/>
              </a:rPr>
              <a:t>新的理念推出</a:t>
            </a:r>
            <a:r>
              <a:rPr dirty="0" sz="1400" spc="5">
                <a:latin typeface="微软雅黑"/>
                <a:cs typeface="微软雅黑"/>
              </a:rPr>
              <a:t>要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找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到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契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合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的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场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景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，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解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决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当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下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问</a:t>
            </a:r>
            <a:r>
              <a:rPr dirty="0" sz="1400" spc="5">
                <a:solidFill>
                  <a:srgbClr val="276EFF"/>
                </a:solidFill>
                <a:latin typeface="微软雅黑"/>
                <a:cs typeface="微软雅黑"/>
              </a:rPr>
              <a:t>题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联合相关利益</a:t>
            </a:r>
            <a:r>
              <a:rPr dirty="0" sz="1400" spc="-5">
                <a:solidFill>
                  <a:srgbClr val="276EFF"/>
                </a:solidFill>
                <a:latin typeface="微软雅黑"/>
                <a:cs typeface="微软雅黑"/>
              </a:rPr>
              <a:t>方</a:t>
            </a:r>
            <a:r>
              <a:rPr dirty="0" sz="1400">
                <a:latin typeface="微软雅黑"/>
                <a:cs typeface="微软雅黑"/>
              </a:rPr>
              <a:t>，共同</a:t>
            </a:r>
            <a:r>
              <a:rPr dirty="0" sz="1400" spc="-15">
                <a:latin typeface="微软雅黑"/>
                <a:cs typeface="微软雅黑"/>
              </a:rPr>
              <a:t>促</a:t>
            </a:r>
            <a:r>
              <a:rPr dirty="0" sz="1400">
                <a:latin typeface="微软雅黑"/>
                <a:cs typeface="微软雅黑"/>
              </a:rPr>
              <a:t>进成</a:t>
            </a:r>
            <a:r>
              <a:rPr dirty="0" sz="1400" spc="-15">
                <a:latin typeface="微软雅黑"/>
                <a:cs typeface="微软雅黑"/>
              </a:rPr>
              <a:t>果</a:t>
            </a:r>
            <a:r>
              <a:rPr dirty="0" sz="1400">
                <a:latin typeface="微软雅黑"/>
                <a:cs typeface="微软雅黑"/>
              </a:rPr>
              <a:t>达成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93700" indent="-381635">
              <a:lnSpc>
                <a:spcPct val="100000"/>
              </a:lnSpc>
              <a:buFont typeface="Wingdings"/>
              <a:buChar char=""/>
              <a:tabLst>
                <a:tab pos="393700" algn="l"/>
                <a:tab pos="394335" algn="l"/>
              </a:tabLst>
            </a:pPr>
            <a:r>
              <a:rPr dirty="0" sz="1600" spc="390" b="1">
                <a:latin typeface="微软雅黑"/>
                <a:cs typeface="微软雅黑"/>
              </a:rPr>
              <a:t>锲而不舍，等待</a:t>
            </a:r>
            <a:r>
              <a:rPr dirty="0" sz="1600" spc="-5" b="1">
                <a:latin typeface="微软雅黑"/>
                <a:cs typeface="微软雅黑"/>
              </a:rPr>
              <a:t>合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适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390" b="1">
                <a:latin typeface="微软雅黑"/>
                <a:cs typeface="微软雅黑"/>
              </a:rPr>
              <a:t>的</a:t>
            </a:r>
            <a:r>
              <a:rPr dirty="0" sz="1600" spc="-5" b="1">
                <a:latin typeface="微软雅黑"/>
                <a:cs typeface="微软雅黑"/>
              </a:rPr>
              <a:t>时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机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解决体系问题，自下而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上</a:t>
            </a:r>
            <a:r>
              <a:rPr dirty="0" sz="1400">
                <a:latin typeface="微软雅黑"/>
                <a:cs typeface="微软雅黑"/>
              </a:rPr>
              <a:t>，让</a:t>
            </a:r>
            <a:r>
              <a:rPr dirty="0" sz="1400" spc="-10">
                <a:latin typeface="微软雅黑"/>
                <a:cs typeface="微软雅黑"/>
              </a:rPr>
              <a:t>群</a:t>
            </a:r>
            <a:r>
              <a:rPr dirty="0" sz="1400">
                <a:latin typeface="微软雅黑"/>
                <a:cs typeface="微软雅黑"/>
              </a:rPr>
              <a:t>众知</a:t>
            </a:r>
            <a:r>
              <a:rPr dirty="0" sz="1400" spc="-10">
                <a:latin typeface="微软雅黑"/>
                <a:cs typeface="微软雅黑"/>
              </a:rPr>
              <a:t>道</a:t>
            </a:r>
            <a:r>
              <a:rPr dirty="0" sz="1400">
                <a:latin typeface="微软雅黑"/>
                <a:cs typeface="微软雅黑"/>
              </a:rPr>
              <a:t>什么</a:t>
            </a:r>
            <a:r>
              <a:rPr dirty="0" sz="1400" spc="-10">
                <a:latin typeface="微软雅黑"/>
                <a:cs typeface="微软雅黑"/>
              </a:rPr>
              <a:t>是</a:t>
            </a:r>
            <a:r>
              <a:rPr dirty="0" sz="1400">
                <a:latin typeface="微软雅黑"/>
                <a:cs typeface="微软雅黑"/>
              </a:rPr>
              <a:t>好的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锲而不舍的获得支</a:t>
            </a:r>
            <a:r>
              <a:rPr dirty="0" sz="1400" spc="-5">
                <a:solidFill>
                  <a:srgbClr val="276EFF"/>
                </a:solidFill>
                <a:latin typeface="微软雅黑"/>
                <a:cs typeface="微软雅黑"/>
              </a:rPr>
              <a:t>持</a:t>
            </a:r>
            <a:r>
              <a:rPr dirty="0" sz="1400">
                <a:latin typeface="微软雅黑"/>
                <a:cs typeface="微软雅黑"/>
              </a:rPr>
              <a:t>，</a:t>
            </a:r>
            <a:r>
              <a:rPr dirty="0" sz="1400" spc="-15">
                <a:latin typeface="微软雅黑"/>
                <a:cs typeface="微软雅黑"/>
              </a:rPr>
              <a:t>决</a:t>
            </a:r>
            <a:r>
              <a:rPr dirty="0" sz="1400">
                <a:latin typeface="微软雅黑"/>
                <a:cs typeface="微软雅黑"/>
              </a:rPr>
              <a:t>策像</a:t>
            </a:r>
            <a:r>
              <a:rPr dirty="0" sz="1400" spc="-15">
                <a:latin typeface="微软雅黑"/>
                <a:cs typeface="微软雅黑"/>
              </a:rPr>
              <a:t>高</a:t>
            </a:r>
            <a:r>
              <a:rPr dirty="0" sz="1400">
                <a:latin typeface="微软雅黑"/>
                <a:cs typeface="微软雅黑"/>
              </a:rPr>
              <a:t>压锅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持续</a:t>
            </a:r>
            <a:r>
              <a:rPr dirty="0" sz="1400" spc="-15">
                <a:latin typeface="微软雅黑"/>
                <a:cs typeface="微软雅黑"/>
              </a:rPr>
              <a:t>加</a:t>
            </a:r>
            <a:r>
              <a:rPr dirty="0" sz="1400">
                <a:latin typeface="微软雅黑"/>
                <a:cs typeface="微软雅黑"/>
              </a:rPr>
              <a:t>热一</a:t>
            </a:r>
            <a:r>
              <a:rPr dirty="0" sz="1400" spc="-15">
                <a:latin typeface="微软雅黑"/>
                <a:cs typeface="微软雅黑"/>
              </a:rPr>
              <a:t>定</a:t>
            </a:r>
            <a:r>
              <a:rPr dirty="0" sz="1400">
                <a:latin typeface="微软雅黑"/>
                <a:cs typeface="微软雅黑"/>
              </a:rPr>
              <a:t>会开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3652" y="623316"/>
            <a:ext cx="9360535" cy="0"/>
          </a:xfrm>
          <a:custGeom>
            <a:avLst/>
            <a:gdLst/>
            <a:ahLst/>
            <a:cxnLst/>
            <a:rect l="l" t="t" r="r" b="b"/>
            <a:pathLst>
              <a:path w="9360535" h="0">
                <a:moveTo>
                  <a:pt x="0" y="0"/>
                </a:moveTo>
                <a:lnTo>
                  <a:pt x="9360408" y="0"/>
                </a:lnTo>
              </a:path>
            </a:pathLst>
          </a:custGeom>
          <a:ln w="48767">
            <a:solidFill>
              <a:srgbClr val="1636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620" y="173228"/>
            <a:ext cx="21564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400" spc="395" b="0">
                <a:solidFill>
                  <a:srgbClr val="FFFFFF"/>
                </a:solidFill>
                <a:latin typeface="微软雅黑"/>
                <a:cs typeface="微软雅黑"/>
              </a:rPr>
              <a:t>建设历史回顾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97340" y="3134854"/>
            <a:ext cx="2994659" cy="62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26880" y="3390900"/>
            <a:ext cx="2865120" cy="132715"/>
          </a:xfrm>
          <a:custGeom>
            <a:avLst/>
            <a:gdLst/>
            <a:ahLst/>
            <a:cxnLst/>
            <a:rect l="l" t="t" r="r" b="b"/>
            <a:pathLst>
              <a:path w="2865120" h="132714">
                <a:moveTo>
                  <a:pt x="0" y="132587"/>
                </a:moveTo>
                <a:lnTo>
                  <a:pt x="2865120" y="132587"/>
                </a:lnTo>
                <a:lnTo>
                  <a:pt x="2865120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99830" y="2734017"/>
            <a:ext cx="3233292" cy="1029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29371" y="2990088"/>
            <a:ext cx="2737485" cy="533400"/>
          </a:xfrm>
          <a:custGeom>
            <a:avLst/>
            <a:gdLst/>
            <a:ahLst/>
            <a:cxnLst/>
            <a:rect l="l" t="t" r="r" b="b"/>
            <a:pathLst>
              <a:path w="2737484" h="533400">
                <a:moveTo>
                  <a:pt x="2670429" y="133350"/>
                </a:moveTo>
                <a:lnTo>
                  <a:pt x="2537079" y="133350"/>
                </a:lnTo>
                <a:lnTo>
                  <a:pt x="2537079" y="300100"/>
                </a:lnTo>
                <a:lnTo>
                  <a:pt x="2529212" y="338970"/>
                </a:lnTo>
                <a:lnTo>
                  <a:pt x="2507773" y="370744"/>
                </a:lnTo>
                <a:lnTo>
                  <a:pt x="2475999" y="392183"/>
                </a:lnTo>
                <a:lnTo>
                  <a:pt x="2437129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37129" y="533400"/>
                </a:lnTo>
                <a:lnTo>
                  <a:pt x="2484127" y="528657"/>
                </a:lnTo>
                <a:lnTo>
                  <a:pt x="2527911" y="515056"/>
                </a:lnTo>
                <a:lnTo>
                  <a:pt x="2567539" y="493537"/>
                </a:lnTo>
                <a:lnTo>
                  <a:pt x="2602071" y="465042"/>
                </a:lnTo>
                <a:lnTo>
                  <a:pt x="2630566" y="430510"/>
                </a:lnTo>
                <a:lnTo>
                  <a:pt x="2652085" y="390882"/>
                </a:lnTo>
                <a:lnTo>
                  <a:pt x="2665686" y="347098"/>
                </a:lnTo>
                <a:lnTo>
                  <a:pt x="2670429" y="300100"/>
                </a:lnTo>
                <a:lnTo>
                  <a:pt x="2670429" y="133350"/>
                </a:lnTo>
                <a:close/>
              </a:path>
              <a:path w="2737484" h="533400">
                <a:moveTo>
                  <a:pt x="2603754" y="0"/>
                </a:moveTo>
                <a:lnTo>
                  <a:pt x="2470404" y="133350"/>
                </a:lnTo>
                <a:lnTo>
                  <a:pt x="2737104" y="133350"/>
                </a:lnTo>
                <a:lnTo>
                  <a:pt x="260375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27648" y="3134829"/>
            <a:ext cx="2871978" cy="1029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57188" y="3390900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75916" y="400050"/>
                </a:moveTo>
                <a:lnTo>
                  <a:pt x="2109216" y="400050"/>
                </a:lnTo>
                <a:lnTo>
                  <a:pt x="2242566" y="533400"/>
                </a:lnTo>
                <a:lnTo>
                  <a:pt x="2375916" y="400050"/>
                </a:lnTo>
                <a:close/>
              </a:path>
              <a:path w="2376170" h="533400">
                <a:moveTo>
                  <a:pt x="2075814" y="0"/>
                </a:moveTo>
                <a:lnTo>
                  <a:pt x="0" y="0"/>
                </a:lnTo>
                <a:lnTo>
                  <a:pt x="0" y="133350"/>
                </a:lnTo>
                <a:lnTo>
                  <a:pt x="2075814" y="133350"/>
                </a:lnTo>
                <a:lnTo>
                  <a:pt x="2114758" y="141216"/>
                </a:lnTo>
                <a:lnTo>
                  <a:pt x="2146569" y="162655"/>
                </a:lnTo>
                <a:lnTo>
                  <a:pt x="2168022" y="194429"/>
                </a:lnTo>
                <a:lnTo>
                  <a:pt x="2175891" y="233299"/>
                </a:lnTo>
                <a:lnTo>
                  <a:pt x="2175891" y="400050"/>
                </a:lnTo>
                <a:lnTo>
                  <a:pt x="2309241" y="400050"/>
                </a:lnTo>
                <a:lnTo>
                  <a:pt x="2309241" y="233299"/>
                </a:lnTo>
                <a:lnTo>
                  <a:pt x="2304498" y="186301"/>
                </a:lnTo>
                <a:lnTo>
                  <a:pt x="2290895" y="142517"/>
                </a:lnTo>
                <a:lnTo>
                  <a:pt x="2269372" y="102889"/>
                </a:lnTo>
                <a:lnTo>
                  <a:pt x="2240867" y="68357"/>
                </a:lnTo>
                <a:lnTo>
                  <a:pt x="2206320" y="39862"/>
                </a:lnTo>
                <a:lnTo>
                  <a:pt x="2166669" y="18343"/>
                </a:lnTo>
                <a:lnTo>
                  <a:pt x="2122854" y="4742"/>
                </a:lnTo>
                <a:lnTo>
                  <a:pt x="207581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70603" y="2734017"/>
            <a:ext cx="3237737" cy="1029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0144" y="2990088"/>
            <a:ext cx="2741930" cy="533400"/>
          </a:xfrm>
          <a:custGeom>
            <a:avLst/>
            <a:gdLst/>
            <a:ahLst/>
            <a:cxnLst/>
            <a:rect l="l" t="t" r="r" b="b"/>
            <a:pathLst>
              <a:path w="2741929" h="533400">
                <a:moveTo>
                  <a:pt x="2675001" y="133350"/>
                </a:moveTo>
                <a:lnTo>
                  <a:pt x="2541651" y="133350"/>
                </a:lnTo>
                <a:lnTo>
                  <a:pt x="2541651" y="300100"/>
                </a:lnTo>
                <a:lnTo>
                  <a:pt x="2533782" y="338970"/>
                </a:lnTo>
                <a:lnTo>
                  <a:pt x="2512329" y="370744"/>
                </a:lnTo>
                <a:lnTo>
                  <a:pt x="2480518" y="392183"/>
                </a:lnTo>
                <a:lnTo>
                  <a:pt x="2441575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41575" y="533400"/>
                </a:lnTo>
                <a:lnTo>
                  <a:pt x="2488614" y="528657"/>
                </a:lnTo>
                <a:lnTo>
                  <a:pt x="2532429" y="515056"/>
                </a:lnTo>
                <a:lnTo>
                  <a:pt x="2572080" y="493537"/>
                </a:lnTo>
                <a:lnTo>
                  <a:pt x="2606627" y="465042"/>
                </a:lnTo>
                <a:lnTo>
                  <a:pt x="2635132" y="430510"/>
                </a:lnTo>
                <a:lnTo>
                  <a:pt x="2656655" y="390882"/>
                </a:lnTo>
                <a:lnTo>
                  <a:pt x="2670258" y="347098"/>
                </a:lnTo>
                <a:lnTo>
                  <a:pt x="2675001" y="300100"/>
                </a:lnTo>
                <a:lnTo>
                  <a:pt x="2675001" y="133350"/>
                </a:lnTo>
                <a:close/>
              </a:path>
              <a:path w="2741929" h="533400">
                <a:moveTo>
                  <a:pt x="2608326" y="0"/>
                </a:moveTo>
                <a:lnTo>
                  <a:pt x="2474976" y="133350"/>
                </a:lnTo>
                <a:lnTo>
                  <a:pt x="2741676" y="133350"/>
                </a:lnTo>
                <a:lnTo>
                  <a:pt x="26083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50007" y="3134829"/>
            <a:ext cx="2870454" cy="1029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79548" y="3390900"/>
            <a:ext cx="2374900" cy="533400"/>
          </a:xfrm>
          <a:custGeom>
            <a:avLst/>
            <a:gdLst/>
            <a:ahLst/>
            <a:cxnLst/>
            <a:rect l="l" t="t" r="r" b="b"/>
            <a:pathLst>
              <a:path w="2374900" h="533400">
                <a:moveTo>
                  <a:pt x="2374391" y="400050"/>
                </a:moveTo>
                <a:lnTo>
                  <a:pt x="2107691" y="400050"/>
                </a:lnTo>
                <a:lnTo>
                  <a:pt x="2241041" y="533400"/>
                </a:lnTo>
                <a:lnTo>
                  <a:pt x="2374391" y="400050"/>
                </a:lnTo>
                <a:close/>
              </a:path>
              <a:path w="2374900" h="533400">
                <a:moveTo>
                  <a:pt x="2074417" y="0"/>
                </a:moveTo>
                <a:lnTo>
                  <a:pt x="0" y="0"/>
                </a:lnTo>
                <a:lnTo>
                  <a:pt x="0" y="133350"/>
                </a:lnTo>
                <a:lnTo>
                  <a:pt x="2074417" y="133350"/>
                </a:lnTo>
                <a:lnTo>
                  <a:pt x="2113287" y="141216"/>
                </a:lnTo>
                <a:lnTo>
                  <a:pt x="2145061" y="162655"/>
                </a:lnTo>
                <a:lnTo>
                  <a:pt x="2166500" y="194429"/>
                </a:lnTo>
                <a:lnTo>
                  <a:pt x="2174366" y="233299"/>
                </a:lnTo>
                <a:lnTo>
                  <a:pt x="2174366" y="400050"/>
                </a:lnTo>
                <a:lnTo>
                  <a:pt x="2307716" y="400050"/>
                </a:lnTo>
                <a:lnTo>
                  <a:pt x="2307716" y="233299"/>
                </a:lnTo>
                <a:lnTo>
                  <a:pt x="2302974" y="186301"/>
                </a:lnTo>
                <a:lnTo>
                  <a:pt x="2289373" y="142517"/>
                </a:lnTo>
                <a:lnTo>
                  <a:pt x="2267854" y="102889"/>
                </a:lnTo>
                <a:lnTo>
                  <a:pt x="2239359" y="68357"/>
                </a:lnTo>
                <a:lnTo>
                  <a:pt x="2204827" y="39862"/>
                </a:lnTo>
                <a:lnTo>
                  <a:pt x="2165199" y="18343"/>
                </a:lnTo>
                <a:lnTo>
                  <a:pt x="2121415" y="4742"/>
                </a:lnTo>
                <a:lnTo>
                  <a:pt x="2074417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4256" y="2734017"/>
            <a:ext cx="2871978" cy="1029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3795" y="2990088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09241" y="133350"/>
                </a:moveTo>
                <a:lnTo>
                  <a:pt x="2175891" y="133350"/>
                </a:lnTo>
                <a:lnTo>
                  <a:pt x="2175891" y="299974"/>
                </a:lnTo>
                <a:lnTo>
                  <a:pt x="2168024" y="338917"/>
                </a:lnTo>
                <a:lnTo>
                  <a:pt x="2146585" y="370728"/>
                </a:lnTo>
                <a:lnTo>
                  <a:pt x="2114811" y="392181"/>
                </a:lnTo>
                <a:lnTo>
                  <a:pt x="2075942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075942" y="533400"/>
                </a:lnTo>
                <a:lnTo>
                  <a:pt x="2122939" y="528657"/>
                </a:lnTo>
                <a:lnTo>
                  <a:pt x="2166723" y="515054"/>
                </a:lnTo>
                <a:lnTo>
                  <a:pt x="2206351" y="493531"/>
                </a:lnTo>
                <a:lnTo>
                  <a:pt x="2240883" y="465026"/>
                </a:lnTo>
                <a:lnTo>
                  <a:pt x="2269378" y="430479"/>
                </a:lnTo>
                <a:lnTo>
                  <a:pt x="2290897" y="390828"/>
                </a:lnTo>
                <a:lnTo>
                  <a:pt x="2304498" y="347013"/>
                </a:lnTo>
                <a:lnTo>
                  <a:pt x="2309241" y="299974"/>
                </a:lnTo>
                <a:lnTo>
                  <a:pt x="2309241" y="133350"/>
                </a:lnTo>
                <a:close/>
              </a:path>
              <a:path w="2376170" h="533400">
                <a:moveTo>
                  <a:pt x="2242566" y="0"/>
                </a:moveTo>
                <a:lnTo>
                  <a:pt x="2109216" y="133350"/>
                </a:lnTo>
                <a:lnTo>
                  <a:pt x="2375916" y="133350"/>
                </a:lnTo>
                <a:lnTo>
                  <a:pt x="224256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901054" y="1252855"/>
            <a:ext cx="1809114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导入规模化敏捷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Kan</a:t>
            </a:r>
            <a:r>
              <a:rPr dirty="0" sz="1600" spc="-30" b="1">
                <a:solidFill>
                  <a:srgbClr val="7E7E7E"/>
                </a:solidFill>
                <a:latin typeface="微软雅黑"/>
                <a:cs typeface="微软雅黑"/>
              </a:rPr>
              <a:t>b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an小程序落地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07716" y="2155977"/>
            <a:ext cx="1193165" cy="75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 marR="5080" indent="-214629">
              <a:lnSpc>
                <a:spcPct val="1497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D</a:t>
            </a:r>
            <a:r>
              <a:rPr dirty="0" sz="1600" spc="-15" b="1">
                <a:solidFill>
                  <a:srgbClr val="7E7E7E"/>
                </a:solidFill>
                <a:latin typeface="微软雅黑"/>
                <a:cs typeface="微软雅黑"/>
              </a:rPr>
              <a:t>ev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op</a:t>
            </a:r>
            <a:r>
              <a:rPr dirty="0" sz="1600" b="1">
                <a:solidFill>
                  <a:srgbClr val="7E7E7E"/>
                </a:solidFill>
                <a:latin typeface="微软雅黑"/>
                <a:cs typeface="微软雅黑"/>
              </a:rPr>
              <a:t>s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建设  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4117" y="3993895"/>
            <a:ext cx="1808480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Kanban端到端落地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35983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386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多产品线敏捷开发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134829"/>
            <a:ext cx="2044319" cy="1029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3390900"/>
            <a:ext cx="1678305" cy="533400"/>
          </a:xfrm>
          <a:custGeom>
            <a:avLst/>
            <a:gdLst/>
            <a:ahLst/>
            <a:cxnLst/>
            <a:rect l="l" t="t" r="r" b="b"/>
            <a:pathLst>
              <a:path w="1678305" h="533400">
                <a:moveTo>
                  <a:pt x="1677924" y="400050"/>
                </a:moveTo>
                <a:lnTo>
                  <a:pt x="1411224" y="400050"/>
                </a:lnTo>
                <a:lnTo>
                  <a:pt x="1544574" y="533400"/>
                </a:lnTo>
                <a:lnTo>
                  <a:pt x="1677924" y="400050"/>
                </a:lnTo>
                <a:close/>
              </a:path>
              <a:path w="1678305" h="533400">
                <a:moveTo>
                  <a:pt x="1377950" y="0"/>
                </a:moveTo>
                <a:lnTo>
                  <a:pt x="0" y="0"/>
                </a:lnTo>
                <a:lnTo>
                  <a:pt x="0" y="133350"/>
                </a:lnTo>
                <a:lnTo>
                  <a:pt x="1377950" y="133350"/>
                </a:lnTo>
                <a:lnTo>
                  <a:pt x="1416819" y="141216"/>
                </a:lnTo>
                <a:lnTo>
                  <a:pt x="1448593" y="162655"/>
                </a:lnTo>
                <a:lnTo>
                  <a:pt x="1470032" y="194429"/>
                </a:lnTo>
                <a:lnTo>
                  <a:pt x="1477899" y="233299"/>
                </a:lnTo>
                <a:lnTo>
                  <a:pt x="1477899" y="400050"/>
                </a:lnTo>
                <a:lnTo>
                  <a:pt x="1611249" y="400050"/>
                </a:lnTo>
                <a:lnTo>
                  <a:pt x="1611249" y="233299"/>
                </a:lnTo>
                <a:lnTo>
                  <a:pt x="1606506" y="186301"/>
                </a:lnTo>
                <a:lnTo>
                  <a:pt x="1592905" y="142517"/>
                </a:lnTo>
                <a:lnTo>
                  <a:pt x="1571386" y="102889"/>
                </a:lnTo>
                <a:lnTo>
                  <a:pt x="1542891" y="68357"/>
                </a:lnTo>
                <a:lnTo>
                  <a:pt x="1508359" y="39862"/>
                </a:lnTo>
                <a:lnTo>
                  <a:pt x="1468731" y="18343"/>
                </a:lnTo>
                <a:lnTo>
                  <a:pt x="1424947" y="4742"/>
                </a:lnTo>
                <a:lnTo>
                  <a:pt x="13779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07542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2018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单产品线敏捷开发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13366" y="1689608"/>
            <a:ext cx="12414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产品价值度量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13366" y="2177923"/>
            <a:ext cx="1242060" cy="734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打造特性团队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739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4047" y="4280915"/>
            <a:ext cx="182880" cy="609600"/>
          </a:xfrm>
          <a:custGeom>
            <a:avLst/>
            <a:gdLst/>
            <a:ahLst/>
            <a:cxnLst/>
            <a:rect l="l" t="t" r="r" b="b"/>
            <a:pathLst>
              <a:path w="182879" h="609600">
                <a:moveTo>
                  <a:pt x="120688" y="304799"/>
                </a:moveTo>
                <a:lnTo>
                  <a:pt x="82029" y="338200"/>
                </a:lnTo>
                <a:lnTo>
                  <a:pt x="61048" y="573404"/>
                </a:lnTo>
                <a:lnTo>
                  <a:pt x="94005" y="609599"/>
                </a:lnTo>
                <a:lnTo>
                  <a:pt x="133286" y="573404"/>
                </a:lnTo>
                <a:lnTo>
                  <a:pt x="154305" y="338200"/>
                </a:lnTo>
                <a:lnTo>
                  <a:pt x="120688" y="304799"/>
                </a:lnTo>
                <a:close/>
              </a:path>
              <a:path w="182879" h="609600">
                <a:moveTo>
                  <a:pt x="182880" y="14477"/>
                </a:moveTo>
                <a:lnTo>
                  <a:pt x="104279" y="85851"/>
                </a:lnTo>
                <a:lnTo>
                  <a:pt x="88353" y="265937"/>
                </a:lnTo>
                <a:lnTo>
                  <a:pt x="120688" y="304799"/>
                </a:lnTo>
                <a:lnTo>
                  <a:pt x="160629" y="265937"/>
                </a:lnTo>
                <a:lnTo>
                  <a:pt x="182880" y="14477"/>
                </a:lnTo>
                <a:close/>
              </a:path>
              <a:path w="182879" h="609600">
                <a:moveTo>
                  <a:pt x="171704" y="0"/>
                </a:moveTo>
                <a:lnTo>
                  <a:pt x="40754" y="0"/>
                </a:lnTo>
                <a:lnTo>
                  <a:pt x="0" y="39750"/>
                </a:lnTo>
                <a:lnTo>
                  <a:pt x="34429" y="72389"/>
                </a:lnTo>
                <a:lnTo>
                  <a:pt x="92202" y="72389"/>
                </a:lnTo>
                <a:lnTo>
                  <a:pt x="1717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18332" y="4280915"/>
            <a:ext cx="399415" cy="609600"/>
          </a:xfrm>
          <a:custGeom>
            <a:avLst/>
            <a:gdLst/>
            <a:ahLst/>
            <a:cxnLst/>
            <a:rect l="l" t="t" r="r" b="b"/>
            <a:pathLst>
              <a:path w="399414" h="609600">
                <a:moveTo>
                  <a:pt x="285876" y="536447"/>
                </a:moveTo>
                <a:lnTo>
                  <a:pt x="92582" y="536447"/>
                </a:lnTo>
                <a:lnTo>
                  <a:pt x="10159" y="609599"/>
                </a:lnTo>
                <a:lnTo>
                  <a:pt x="279400" y="609599"/>
                </a:lnTo>
                <a:lnTo>
                  <a:pt x="319277" y="573023"/>
                </a:lnTo>
                <a:lnTo>
                  <a:pt x="285876" y="536447"/>
                </a:lnTo>
                <a:close/>
              </a:path>
              <a:path w="399414" h="609600">
                <a:moveTo>
                  <a:pt x="65150" y="317118"/>
                </a:moveTo>
                <a:lnTo>
                  <a:pt x="40639" y="340867"/>
                </a:lnTo>
                <a:lnTo>
                  <a:pt x="32257" y="349122"/>
                </a:lnTo>
                <a:lnTo>
                  <a:pt x="27177" y="353694"/>
                </a:lnTo>
                <a:lnTo>
                  <a:pt x="19430" y="380237"/>
                </a:lnTo>
                <a:lnTo>
                  <a:pt x="0" y="597788"/>
                </a:lnTo>
                <a:lnTo>
                  <a:pt x="78993" y="527303"/>
                </a:lnTo>
                <a:lnTo>
                  <a:pt x="95376" y="349122"/>
                </a:lnTo>
                <a:lnTo>
                  <a:pt x="65150" y="317118"/>
                </a:lnTo>
                <a:close/>
              </a:path>
              <a:path w="399414" h="609600">
                <a:moveTo>
                  <a:pt x="299973" y="268731"/>
                </a:moveTo>
                <a:lnTo>
                  <a:pt x="122173" y="268731"/>
                </a:lnTo>
                <a:lnTo>
                  <a:pt x="118617" y="269620"/>
                </a:lnTo>
                <a:lnTo>
                  <a:pt x="114300" y="271398"/>
                </a:lnTo>
                <a:lnTo>
                  <a:pt x="109854" y="273303"/>
                </a:lnTo>
                <a:lnTo>
                  <a:pt x="105537" y="275970"/>
                </a:lnTo>
                <a:lnTo>
                  <a:pt x="102107" y="279653"/>
                </a:lnTo>
                <a:lnTo>
                  <a:pt x="76072" y="306196"/>
                </a:lnTo>
                <a:lnTo>
                  <a:pt x="109473" y="341756"/>
                </a:lnTo>
                <a:lnTo>
                  <a:pt x="266953" y="341756"/>
                </a:lnTo>
                <a:lnTo>
                  <a:pt x="306069" y="328929"/>
                </a:lnTo>
                <a:lnTo>
                  <a:pt x="333247" y="304418"/>
                </a:lnTo>
                <a:lnTo>
                  <a:pt x="299973" y="268731"/>
                </a:lnTo>
                <a:close/>
              </a:path>
              <a:path w="399414" h="609600">
                <a:moveTo>
                  <a:pt x="374522" y="42925"/>
                </a:moveTo>
                <a:lnTo>
                  <a:pt x="326897" y="84962"/>
                </a:lnTo>
                <a:lnTo>
                  <a:pt x="311022" y="259587"/>
                </a:lnTo>
                <a:lnTo>
                  <a:pt x="344296" y="294258"/>
                </a:lnTo>
                <a:lnTo>
                  <a:pt x="377021" y="262413"/>
                </a:lnTo>
                <a:lnTo>
                  <a:pt x="398779" y="100583"/>
                </a:lnTo>
                <a:lnTo>
                  <a:pt x="398906" y="92328"/>
                </a:lnTo>
                <a:lnTo>
                  <a:pt x="399288" y="85851"/>
                </a:lnTo>
                <a:lnTo>
                  <a:pt x="398906" y="82295"/>
                </a:lnTo>
                <a:lnTo>
                  <a:pt x="398779" y="79501"/>
                </a:lnTo>
                <a:lnTo>
                  <a:pt x="398525" y="76707"/>
                </a:lnTo>
                <a:lnTo>
                  <a:pt x="397382" y="74040"/>
                </a:lnTo>
                <a:lnTo>
                  <a:pt x="394969" y="67563"/>
                </a:lnTo>
                <a:lnTo>
                  <a:pt x="392683" y="62991"/>
                </a:lnTo>
                <a:lnTo>
                  <a:pt x="390651" y="61213"/>
                </a:lnTo>
                <a:lnTo>
                  <a:pt x="374522" y="42925"/>
                </a:lnTo>
                <a:close/>
              </a:path>
              <a:path w="399414" h="609600">
                <a:moveTo>
                  <a:pt x="314832" y="0"/>
                </a:moveTo>
                <a:lnTo>
                  <a:pt x="128015" y="0"/>
                </a:lnTo>
                <a:lnTo>
                  <a:pt x="89153" y="37464"/>
                </a:lnTo>
                <a:lnTo>
                  <a:pt x="122554" y="73151"/>
                </a:lnTo>
                <a:lnTo>
                  <a:pt x="317626" y="73151"/>
                </a:lnTo>
                <a:lnTo>
                  <a:pt x="364235" y="31114"/>
                </a:lnTo>
                <a:lnTo>
                  <a:pt x="352043" y="16382"/>
                </a:lnTo>
                <a:lnTo>
                  <a:pt x="344461" y="8840"/>
                </a:lnTo>
                <a:lnTo>
                  <a:pt x="336438" y="3762"/>
                </a:lnTo>
                <a:lnTo>
                  <a:pt x="326915" y="898"/>
                </a:lnTo>
                <a:lnTo>
                  <a:pt x="31483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23915" y="1092708"/>
            <a:ext cx="360045" cy="609600"/>
          </a:xfrm>
          <a:custGeom>
            <a:avLst/>
            <a:gdLst/>
            <a:ahLst/>
            <a:cxnLst/>
            <a:rect l="l" t="t" r="r" b="b"/>
            <a:pathLst>
              <a:path w="360045" h="609600">
                <a:moveTo>
                  <a:pt x="235838" y="536447"/>
                </a:moveTo>
                <a:lnTo>
                  <a:pt x="45974" y="536447"/>
                </a:lnTo>
                <a:lnTo>
                  <a:pt x="0" y="573913"/>
                </a:lnTo>
                <a:lnTo>
                  <a:pt x="33274" y="609600"/>
                </a:lnTo>
                <a:lnTo>
                  <a:pt x="211200" y="609600"/>
                </a:lnTo>
                <a:lnTo>
                  <a:pt x="253873" y="596772"/>
                </a:lnTo>
                <a:lnTo>
                  <a:pt x="273176" y="578484"/>
                </a:lnTo>
                <a:lnTo>
                  <a:pt x="235838" y="536447"/>
                </a:lnTo>
                <a:close/>
              </a:path>
              <a:path w="360045" h="609600">
                <a:moveTo>
                  <a:pt x="304926" y="314325"/>
                </a:moveTo>
                <a:lnTo>
                  <a:pt x="263525" y="352805"/>
                </a:lnTo>
                <a:lnTo>
                  <a:pt x="248031" y="529208"/>
                </a:lnTo>
                <a:lnTo>
                  <a:pt x="282448" y="568451"/>
                </a:lnTo>
                <a:lnTo>
                  <a:pt x="311614" y="541926"/>
                </a:lnTo>
                <a:lnTo>
                  <a:pt x="334518" y="371982"/>
                </a:lnTo>
                <a:lnTo>
                  <a:pt x="335153" y="367411"/>
                </a:lnTo>
                <a:lnTo>
                  <a:pt x="334645" y="362838"/>
                </a:lnTo>
                <a:lnTo>
                  <a:pt x="334263" y="358266"/>
                </a:lnTo>
                <a:lnTo>
                  <a:pt x="333091" y="351158"/>
                </a:lnTo>
                <a:lnTo>
                  <a:pt x="330692" y="344550"/>
                </a:lnTo>
                <a:lnTo>
                  <a:pt x="326745" y="337943"/>
                </a:lnTo>
                <a:lnTo>
                  <a:pt x="320929" y="330834"/>
                </a:lnTo>
                <a:lnTo>
                  <a:pt x="304926" y="314325"/>
                </a:lnTo>
                <a:close/>
              </a:path>
              <a:path w="360045" h="609600">
                <a:moveTo>
                  <a:pt x="258953" y="268604"/>
                </a:moveTo>
                <a:lnTo>
                  <a:pt x="69976" y="268604"/>
                </a:lnTo>
                <a:lnTo>
                  <a:pt x="27559" y="304291"/>
                </a:lnTo>
                <a:lnTo>
                  <a:pt x="63626" y="341756"/>
                </a:lnTo>
                <a:lnTo>
                  <a:pt x="252475" y="341756"/>
                </a:lnTo>
                <a:lnTo>
                  <a:pt x="294005" y="304418"/>
                </a:lnTo>
                <a:lnTo>
                  <a:pt x="258953" y="268731"/>
                </a:lnTo>
                <a:close/>
              </a:path>
              <a:path w="360045" h="609600">
                <a:moveTo>
                  <a:pt x="335025" y="42925"/>
                </a:moveTo>
                <a:lnTo>
                  <a:pt x="287400" y="83184"/>
                </a:lnTo>
                <a:lnTo>
                  <a:pt x="270891" y="259461"/>
                </a:lnTo>
                <a:lnTo>
                  <a:pt x="304926" y="294258"/>
                </a:lnTo>
                <a:lnTo>
                  <a:pt x="338274" y="261647"/>
                </a:lnTo>
                <a:lnTo>
                  <a:pt x="358394" y="102362"/>
                </a:lnTo>
                <a:lnTo>
                  <a:pt x="359663" y="84962"/>
                </a:lnTo>
                <a:lnTo>
                  <a:pt x="359410" y="81406"/>
                </a:lnTo>
                <a:lnTo>
                  <a:pt x="335025" y="42925"/>
                </a:lnTo>
                <a:close/>
              </a:path>
              <a:path w="360045" h="609600">
                <a:moveTo>
                  <a:pt x="281050" y="0"/>
                </a:moveTo>
                <a:lnTo>
                  <a:pt x="93091" y="0"/>
                </a:lnTo>
                <a:lnTo>
                  <a:pt x="52578" y="37464"/>
                </a:lnTo>
                <a:lnTo>
                  <a:pt x="86741" y="73151"/>
                </a:lnTo>
                <a:lnTo>
                  <a:pt x="276606" y="73151"/>
                </a:lnTo>
                <a:lnTo>
                  <a:pt x="324993" y="32003"/>
                </a:lnTo>
                <a:lnTo>
                  <a:pt x="312674" y="17399"/>
                </a:lnTo>
                <a:lnTo>
                  <a:pt x="286638" y="888"/>
                </a:lnTo>
                <a:lnTo>
                  <a:pt x="2810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53171" y="1635251"/>
            <a:ext cx="364490" cy="609600"/>
          </a:xfrm>
          <a:custGeom>
            <a:avLst/>
            <a:gdLst/>
            <a:ahLst/>
            <a:cxnLst/>
            <a:rect l="l" t="t" r="r" b="b"/>
            <a:pathLst>
              <a:path w="364490" h="609600">
                <a:moveTo>
                  <a:pt x="303529" y="317373"/>
                </a:moveTo>
                <a:lnTo>
                  <a:pt x="265302" y="351409"/>
                </a:lnTo>
                <a:lnTo>
                  <a:pt x="245363" y="573786"/>
                </a:lnTo>
                <a:lnTo>
                  <a:pt x="278002" y="609600"/>
                </a:lnTo>
                <a:lnTo>
                  <a:pt x="316992" y="573786"/>
                </a:lnTo>
                <a:lnTo>
                  <a:pt x="336930" y="351409"/>
                </a:lnTo>
                <a:lnTo>
                  <a:pt x="303529" y="317373"/>
                </a:lnTo>
                <a:close/>
              </a:path>
              <a:path w="364490" h="609600">
                <a:moveTo>
                  <a:pt x="262621" y="268986"/>
                </a:moveTo>
                <a:lnTo>
                  <a:pt x="82550" y="268986"/>
                </a:lnTo>
                <a:lnTo>
                  <a:pt x="41909" y="306577"/>
                </a:lnTo>
                <a:lnTo>
                  <a:pt x="64643" y="330835"/>
                </a:lnTo>
                <a:lnTo>
                  <a:pt x="69469" y="335280"/>
                </a:lnTo>
                <a:lnTo>
                  <a:pt x="79755" y="339725"/>
                </a:lnTo>
                <a:lnTo>
                  <a:pt x="87756" y="339725"/>
                </a:lnTo>
                <a:lnTo>
                  <a:pt x="90553" y="340613"/>
                </a:lnTo>
                <a:lnTo>
                  <a:pt x="251841" y="340613"/>
                </a:lnTo>
                <a:lnTo>
                  <a:pt x="295275" y="305688"/>
                </a:lnTo>
                <a:lnTo>
                  <a:pt x="262621" y="268986"/>
                </a:lnTo>
                <a:close/>
              </a:path>
              <a:path w="364490" h="609600">
                <a:moveTo>
                  <a:pt x="58166" y="0"/>
                </a:moveTo>
                <a:lnTo>
                  <a:pt x="18414" y="37592"/>
                </a:lnTo>
                <a:lnTo>
                  <a:pt x="380" y="232156"/>
                </a:lnTo>
                <a:lnTo>
                  <a:pt x="380" y="241173"/>
                </a:lnTo>
                <a:lnTo>
                  <a:pt x="0" y="247396"/>
                </a:lnTo>
                <a:lnTo>
                  <a:pt x="32130" y="296672"/>
                </a:lnTo>
                <a:lnTo>
                  <a:pt x="70103" y="260858"/>
                </a:lnTo>
                <a:lnTo>
                  <a:pt x="90043" y="37592"/>
                </a:lnTo>
                <a:lnTo>
                  <a:pt x="58166" y="0"/>
                </a:lnTo>
                <a:close/>
              </a:path>
              <a:path w="364490" h="609600">
                <a:moveTo>
                  <a:pt x="332231" y="0"/>
                </a:moveTo>
                <a:lnTo>
                  <a:pt x="292607" y="38481"/>
                </a:lnTo>
                <a:lnTo>
                  <a:pt x="273430" y="259969"/>
                </a:lnTo>
                <a:lnTo>
                  <a:pt x="305307" y="296672"/>
                </a:lnTo>
                <a:lnTo>
                  <a:pt x="344297" y="260858"/>
                </a:lnTo>
                <a:lnTo>
                  <a:pt x="364235" y="38481"/>
                </a:lnTo>
                <a:lnTo>
                  <a:pt x="332231" y="0"/>
                </a:lnTo>
                <a:close/>
              </a:path>
              <a:path w="364490" h="609600">
                <a:moveTo>
                  <a:pt x="262508" y="268859"/>
                </a:move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25440" y="2036064"/>
            <a:ext cx="341630" cy="609600"/>
          </a:xfrm>
          <a:custGeom>
            <a:avLst/>
            <a:gdLst/>
            <a:ahLst/>
            <a:cxnLst/>
            <a:rect l="l" t="t" r="r" b="b"/>
            <a:pathLst>
              <a:path w="341629" h="609600">
                <a:moveTo>
                  <a:pt x="239649" y="536448"/>
                </a:moveTo>
                <a:lnTo>
                  <a:pt x="46989" y="536448"/>
                </a:lnTo>
                <a:lnTo>
                  <a:pt x="6476" y="573913"/>
                </a:lnTo>
                <a:lnTo>
                  <a:pt x="40639" y="609600"/>
                </a:lnTo>
                <a:lnTo>
                  <a:pt x="217677" y="609600"/>
                </a:lnTo>
                <a:lnTo>
                  <a:pt x="259334" y="595884"/>
                </a:lnTo>
                <a:lnTo>
                  <a:pt x="278002" y="578485"/>
                </a:lnTo>
                <a:lnTo>
                  <a:pt x="239649" y="536448"/>
                </a:lnTo>
                <a:close/>
              </a:path>
              <a:path w="341629" h="609600">
                <a:moveTo>
                  <a:pt x="310642" y="315213"/>
                </a:moveTo>
                <a:lnTo>
                  <a:pt x="269875" y="350900"/>
                </a:lnTo>
                <a:lnTo>
                  <a:pt x="254508" y="530098"/>
                </a:lnTo>
                <a:lnTo>
                  <a:pt x="288925" y="568451"/>
                </a:lnTo>
                <a:lnTo>
                  <a:pt x="320085" y="539059"/>
                </a:lnTo>
                <a:lnTo>
                  <a:pt x="340995" y="380238"/>
                </a:lnTo>
                <a:lnTo>
                  <a:pt x="341122" y="371983"/>
                </a:lnTo>
                <a:lnTo>
                  <a:pt x="341375" y="364616"/>
                </a:lnTo>
                <a:lnTo>
                  <a:pt x="328675" y="333501"/>
                </a:lnTo>
                <a:lnTo>
                  <a:pt x="310642" y="315213"/>
                </a:lnTo>
                <a:close/>
              </a:path>
              <a:path w="341629" h="609600">
                <a:moveTo>
                  <a:pt x="243586" y="268605"/>
                </a:moveTo>
                <a:lnTo>
                  <a:pt x="85725" y="268605"/>
                </a:lnTo>
                <a:lnTo>
                  <a:pt x="43307" y="306070"/>
                </a:lnTo>
                <a:lnTo>
                  <a:pt x="79486" y="338470"/>
                </a:lnTo>
                <a:lnTo>
                  <a:pt x="109347" y="341757"/>
                </a:lnTo>
                <a:lnTo>
                  <a:pt x="257301" y="341757"/>
                </a:lnTo>
                <a:lnTo>
                  <a:pt x="300609" y="305308"/>
                </a:lnTo>
                <a:lnTo>
                  <a:pt x="284480" y="287909"/>
                </a:lnTo>
                <a:lnTo>
                  <a:pt x="274375" y="277572"/>
                </a:lnTo>
                <a:lnTo>
                  <a:pt x="266223" y="271795"/>
                </a:lnTo>
                <a:lnTo>
                  <a:pt x="256976" y="269281"/>
                </a:lnTo>
                <a:lnTo>
                  <a:pt x="243586" y="268732"/>
                </a:lnTo>
                <a:close/>
              </a:path>
              <a:path w="341629" h="609600">
                <a:moveTo>
                  <a:pt x="20320" y="10922"/>
                </a:moveTo>
                <a:lnTo>
                  <a:pt x="381" y="233045"/>
                </a:lnTo>
                <a:lnTo>
                  <a:pt x="0" y="238506"/>
                </a:lnTo>
                <a:lnTo>
                  <a:pt x="381" y="243077"/>
                </a:lnTo>
                <a:lnTo>
                  <a:pt x="32258" y="294259"/>
                </a:lnTo>
                <a:lnTo>
                  <a:pt x="71247" y="259461"/>
                </a:lnTo>
                <a:lnTo>
                  <a:pt x="86740" y="82296"/>
                </a:lnTo>
                <a:lnTo>
                  <a:pt x="20320" y="10922"/>
                </a:lnTo>
                <a:close/>
              </a:path>
              <a:path w="341629" h="609600">
                <a:moveTo>
                  <a:pt x="301371" y="0"/>
                </a:moveTo>
                <a:lnTo>
                  <a:pt x="33909" y="0"/>
                </a:lnTo>
                <a:lnTo>
                  <a:pt x="101346" y="73151"/>
                </a:lnTo>
                <a:lnTo>
                  <a:pt x="294894" y="73151"/>
                </a:lnTo>
                <a:lnTo>
                  <a:pt x="335661" y="38353"/>
                </a:lnTo>
                <a:lnTo>
                  <a:pt x="30137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27392" y="4280915"/>
            <a:ext cx="365760" cy="609600"/>
          </a:xfrm>
          <a:custGeom>
            <a:avLst/>
            <a:gdLst/>
            <a:ahLst/>
            <a:cxnLst/>
            <a:rect l="l" t="t" r="r" b="b"/>
            <a:pathLst>
              <a:path w="365759" h="609600">
                <a:moveTo>
                  <a:pt x="264794" y="536447"/>
                </a:moveTo>
                <a:lnTo>
                  <a:pt x="86105" y="536447"/>
                </a:lnTo>
                <a:lnTo>
                  <a:pt x="38734" y="579500"/>
                </a:lnTo>
                <a:lnTo>
                  <a:pt x="69373" y="606821"/>
                </a:lnTo>
                <a:lnTo>
                  <a:pt x="99694" y="609599"/>
                </a:lnTo>
                <a:lnTo>
                  <a:pt x="238378" y="609599"/>
                </a:lnTo>
                <a:lnTo>
                  <a:pt x="276687" y="601456"/>
                </a:lnTo>
                <a:lnTo>
                  <a:pt x="302386" y="579500"/>
                </a:lnTo>
                <a:lnTo>
                  <a:pt x="264794" y="536447"/>
                </a:lnTo>
                <a:close/>
              </a:path>
              <a:path w="365759" h="609600">
                <a:moveTo>
                  <a:pt x="334136" y="317118"/>
                </a:moveTo>
                <a:lnTo>
                  <a:pt x="295148" y="350900"/>
                </a:lnTo>
                <a:lnTo>
                  <a:pt x="278764" y="529081"/>
                </a:lnTo>
                <a:lnTo>
                  <a:pt x="314198" y="569340"/>
                </a:lnTo>
                <a:lnTo>
                  <a:pt x="343239" y="540603"/>
                </a:lnTo>
                <a:lnTo>
                  <a:pt x="364743" y="385698"/>
                </a:lnTo>
                <a:lnTo>
                  <a:pt x="365569" y="370712"/>
                </a:lnTo>
                <a:lnTo>
                  <a:pt x="365529" y="364196"/>
                </a:lnTo>
                <a:lnTo>
                  <a:pt x="365251" y="359155"/>
                </a:lnTo>
                <a:lnTo>
                  <a:pt x="364489" y="350900"/>
                </a:lnTo>
                <a:lnTo>
                  <a:pt x="362333" y="346328"/>
                </a:lnTo>
                <a:lnTo>
                  <a:pt x="355221" y="339089"/>
                </a:lnTo>
                <a:lnTo>
                  <a:pt x="334136" y="317118"/>
                </a:lnTo>
                <a:close/>
              </a:path>
              <a:path w="365759" h="609600">
                <a:moveTo>
                  <a:pt x="56771" y="315213"/>
                </a:moveTo>
                <a:lnTo>
                  <a:pt x="14604" y="354583"/>
                </a:lnTo>
                <a:lnTo>
                  <a:pt x="761" y="510793"/>
                </a:lnTo>
                <a:lnTo>
                  <a:pt x="383" y="516381"/>
                </a:lnTo>
                <a:lnTo>
                  <a:pt x="0" y="522731"/>
                </a:lnTo>
                <a:lnTo>
                  <a:pt x="383" y="526414"/>
                </a:lnTo>
                <a:lnTo>
                  <a:pt x="888" y="533780"/>
                </a:lnTo>
                <a:lnTo>
                  <a:pt x="4317" y="540130"/>
                </a:lnTo>
                <a:lnTo>
                  <a:pt x="11302" y="548258"/>
                </a:lnTo>
                <a:lnTo>
                  <a:pt x="27558" y="566546"/>
                </a:lnTo>
                <a:lnTo>
                  <a:pt x="72516" y="527303"/>
                </a:lnTo>
                <a:lnTo>
                  <a:pt x="87883" y="349122"/>
                </a:lnTo>
                <a:lnTo>
                  <a:pt x="56771" y="315213"/>
                </a:lnTo>
                <a:close/>
              </a:path>
              <a:path w="365759" h="609600">
                <a:moveTo>
                  <a:pt x="270636" y="268604"/>
                </a:moveTo>
                <a:lnTo>
                  <a:pt x="109219" y="268604"/>
                </a:lnTo>
                <a:lnTo>
                  <a:pt x="68579" y="305180"/>
                </a:lnTo>
                <a:lnTo>
                  <a:pt x="102742" y="341756"/>
                </a:lnTo>
                <a:lnTo>
                  <a:pt x="282575" y="341756"/>
                </a:lnTo>
                <a:lnTo>
                  <a:pt x="323976" y="305307"/>
                </a:lnTo>
                <a:lnTo>
                  <a:pt x="306704" y="284225"/>
                </a:lnTo>
                <a:lnTo>
                  <a:pt x="298497" y="276018"/>
                </a:lnTo>
                <a:lnTo>
                  <a:pt x="290956" y="271335"/>
                </a:lnTo>
                <a:lnTo>
                  <a:pt x="282273" y="269224"/>
                </a:lnTo>
                <a:lnTo>
                  <a:pt x="270636" y="268731"/>
                </a:lnTo>
                <a:lnTo>
                  <a:pt x="270636" y="268604"/>
                </a:lnTo>
                <a:close/>
              </a:path>
              <a:path w="365759" h="609600">
                <a:moveTo>
                  <a:pt x="76834" y="43814"/>
                </a:moveTo>
                <a:lnTo>
                  <a:pt x="46886" y="70796"/>
                </a:lnTo>
                <a:lnTo>
                  <a:pt x="23494" y="259460"/>
                </a:lnTo>
                <a:lnTo>
                  <a:pt x="57657" y="294258"/>
                </a:lnTo>
                <a:lnTo>
                  <a:pt x="96519" y="259460"/>
                </a:lnTo>
                <a:lnTo>
                  <a:pt x="112013" y="82295"/>
                </a:lnTo>
                <a:lnTo>
                  <a:pt x="76834" y="43814"/>
                </a:lnTo>
                <a:close/>
              </a:path>
              <a:path w="365759" h="609600">
                <a:moveTo>
                  <a:pt x="325627" y="0"/>
                </a:moveTo>
                <a:lnTo>
                  <a:pt x="151383" y="0"/>
                </a:lnTo>
                <a:lnTo>
                  <a:pt x="137181" y="746"/>
                </a:lnTo>
                <a:lnTo>
                  <a:pt x="126349" y="3206"/>
                </a:lnTo>
                <a:lnTo>
                  <a:pt x="117397" y="7715"/>
                </a:lnTo>
                <a:lnTo>
                  <a:pt x="108838" y="14604"/>
                </a:lnTo>
                <a:lnTo>
                  <a:pt x="87883" y="34670"/>
                </a:lnTo>
                <a:lnTo>
                  <a:pt x="124967" y="73151"/>
                </a:lnTo>
                <a:lnTo>
                  <a:pt x="319277" y="73151"/>
                </a:lnTo>
                <a:lnTo>
                  <a:pt x="361571" y="35559"/>
                </a:lnTo>
                <a:lnTo>
                  <a:pt x="32562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404604" y="1565147"/>
            <a:ext cx="315595" cy="609600"/>
          </a:xfrm>
          <a:custGeom>
            <a:avLst/>
            <a:gdLst/>
            <a:ahLst/>
            <a:cxnLst/>
            <a:rect l="l" t="t" r="r" b="b"/>
            <a:pathLst>
              <a:path w="315595" h="609600">
                <a:moveTo>
                  <a:pt x="254889" y="304800"/>
                </a:moveTo>
                <a:lnTo>
                  <a:pt x="214375" y="338200"/>
                </a:lnTo>
                <a:lnTo>
                  <a:pt x="193294" y="572515"/>
                </a:lnTo>
                <a:lnTo>
                  <a:pt x="227329" y="609600"/>
                </a:lnTo>
                <a:lnTo>
                  <a:pt x="265684" y="572515"/>
                </a:lnTo>
                <a:lnTo>
                  <a:pt x="286893" y="338200"/>
                </a:lnTo>
                <a:lnTo>
                  <a:pt x="254889" y="304800"/>
                </a:lnTo>
                <a:close/>
              </a:path>
              <a:path w="315595" h="609600">
                <a:moveTo>
                  <a:pt x="315468" y="13588"/>
                </a:moveTo>
                <a:lnTo>
                  <a:pt x="236727" y="85851"/>
                </a:lnTo>
                <a:lnTo>
                  <a:pt x="220725" y="265938"/>
                </a:lnTo>
                <a:lnTo>
                  <a:pt x="254889" y="304800"/>
                </a:lnTo>
                <a:lnTo>
                  <a:pt x="293243" y="265938"/>
                </a:lnTo>
                <a:lnTo>
                  <a:pt x="315468" y="13588"/>
                </a:lnTo>
                <a:close/>
              </a:path>
              <a:path w="315595" h="609600">
                <a:moveTo>
                  <a:pt x="305180" y="0"/>
                </a:moveTo>
                <a:lnTo>
                  <a:pt x="40004" y="0"/>
                </a:lnTo>
                <a:lnTo>
                  <a:pt x="0" y="39750"/>
                </a:lnTo>
                <a:lnTo>
                  <a:pt x="33654" y="72389"/>
                </a:lnTo>
                <a:lnTo>
                  <a:pt x="224663" y="72389"/>
                </a:lnTo>
                <a:lnTo>
                  <a:pt x="3051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974460" y="2169413"/>
            <a:ext cx="1647189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C000"/>
                </a:solidFill>
                <a:latin typeface="微软雅黑"/>
                <a:cs typeface="微软雅黑"/>
              </a:rPr>
              <a:t>用户故事地图使用</a:t>
            </a:r>
            <a:endParaRPr sz="1600">
              <a:latin typeface="微软雅黑"/>
              <a:cs typeface="微软雅黑"/>
            </a:endParaRPr>
          </a:p>
          <a:p>
            <a:pPr algn="ctr" marL="57150">
              <a:lnSpc>
                <a:spcPct val="100000"/>
              </a:lnSpc>
              <a:spcBef>
                <a:spcPts val="1810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40</a:t>
            </a:fld>
          </a:p>
        </p:txBody>
      </p:sp>
      <p:sp>
        <p:nvSpPr>
          <p:cNvPr id="34" name="object 34"/>
          <p:cNvSpPr txBox="1"/>
          <p:nvPr/>
        </p:nvSpPr>
        <p:spPr>
          <a:xfrm rot="18900000">
            <a:off x="7599293" y="3821002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3656945" y="4167471"/>
            <a:ext cx="3161381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 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1988090" y="2574204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4257294" y="634468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3.3</a:t>
            </a:r>
            <a:r>
              <a:rPr dirty="0" spc="-70"/>
              <a:t> </a:t>
            </a:r>
            <a:r>
              <a:rPr dirty="0" spc="-5"/>
              <a:t>引入用户故事地图，解决价值和需</a:t>
            </a:r>
            <a:r>
              <a:rPr dirty="0" spc="5"/>
              <a:t>求</a:t>
            </a:r>
            <a:r>
              <a:rPr dirty="0" spc="-5"/>
              <a:t>脉冲</a:t>
            </a:r>
            <a:r>
              <a:rPr dirty="0" spc="5"/>
              <a:t>问</a:t>
            </a:r>
            <a:r>
              <a:rPr dirty="0" spc="-5"/>
              <a:t>题	</a:t>
            </a:r>
          </a:p>
        </p:txBody>
      </p:sp>
      <p:sp>
        <p:nvSpPr>
          <p:cNvPr id="3" name="object 3"/>
          <p:cNvSpPr/>
          <p:nvPr/>
        </p:nvSpPr>
        <p:spPr>
          <a:xfrm>
            <a:off x="1173920" y="2256221"/>
            <a:ext cx="10158498" cy="4060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814816" y="6173723"/>
            <a:ext cx="2810510" cy="210820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9525" rIns="0" bIns="0" rtlCol="0" vert="horz">
            <a:spAutoFit/>
          </a:bodyPr>
          <a:lstStyle/>
          <a:p>
            <a:pPr marL="648335">
              <a:lnSpc>
                <a:spcPct val="100000"/>
              </a:lnSpc>
              <a:spcBef>
                <a:spcPts val="75"/>
              </a:spcBef>
            </a:pPr>
            <a:r>
              <a:rPr dirty="0" sz="1200">
                <a:latin typeface="微软雅黑"/>
                <a:cs typeface="微软雅黑"/>
              </a:rPr>
              <a:t>【图片来自</a:t>
            </a:r>
            <a:r>
              <a:rPr dirty="0" sz="1200" spc="-5">
                <a:latin typeface="微软雅黑"/>
                <a:cs typeface="微软雅黑"/>
              </a:rPr>
              <a:t>PM</a:t>
            </a:r>
            <a:r>
              <a:rPr dirty="0" sz="1200">
                <a:latin typeface="微软雅黑"/>
                <a:cs typeface="微软雅黑"/>
              </a:rPr>
              <a:t>搞事情公众号】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40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757529" y="1073912"/>
            <a:ext cx="1060005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背景：1.</a:t>
            </a:r>
            <a:r>
              <a:rPr dirty="0" sz="1600" spc="459"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2年左右时间，研发团队每年因需求脉</a:t>
            </a:r>
            <a:r>
              <a:rPr dirty="0" sz="1600" spc="10">
                <a:latin typeface="微软雅黑"/>
                <a:cs typeface="微软雅黑"/>
              </a:rPr>
              <a:t>冲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流失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开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发人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员</a:t>
            </a:r>
            <a:r>
              <a:rPr dirty="0" sz="1600">
                <a:solidFill>
                  <a:srgbClr val="276EFF"/>
                </a:solidFill>
                <a:latin typeface="微软雅黑"/>
                <a:cs typeface="微软雅黑"/>
              </a:rPr>
              <a:t>50%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以上</a:t>
            </a:r>
            <a:r>
              <a:rPr dirty="0" sz="1600" spc="5">
                <a:latin typeface="微软雅黑"/>
                <a:cs typeface="微软雅黑"/>
              </a:rPr>
              <a:t>，</a:t>
            </a:r>
            <a:r>
              <a:rPr dirty="0" sz="1600" spc="-5">
                <a:latin typeface="微软雅黑"/>
                <a:cs typeface="微软雅黑"/>
              </a:rPr>
              <a:t>团队</a:t>
            </a:r>
            <a:r>
              <a:rPr dirty="0" sz="1600" spc="5">
                <a:latin typeface="微软雅黑"/>
                <a:cs typeface="微软雅黑"/>
              </a:rPr>
              <a:t>在</a:t>
            </a:r>
            <a:r>
              <a:rPr dirty="0" sz="1600" spc="-5">
                <a:latin typeface="微软雅黑"/>
                <a:cs typeface="微软雅黑"/>
              </a:rPr>
              <a:t>成熟</a:t>
            </a:r>
            <a:r>
              <a:rPr dirty="0" sz="1600" spc="5">
                <a:latin typeface="微软雅黑"/>
                <a:cs typeface="微软雅黑"/>
              </a:rPr>
              <a:t>度</a:t>
            </a:r>
            <a:r>
              <a:rPr dirty="0" sz="1600" spc="-5">
                <a:latin typeface="微软雅黑"/>
                <a:cs typeface="微软雅黑"/>
              </a:rPr>
              <a:t>上不</a:t>
            </a:r>
            <a:r>
              <a:rPr dirty="0" sz="1600" spc="5">
                <a:latin typeface="微软雅黑"/>
                <a:cs typeface="微软雅黑"/>
              </a:rPr>
              <a:t>断</a:t>
            </a:r>
            <a:r>
              <a:rPr dirty="0" sz="1600" spc="-5">
                <a:latin typeface="微软雅黑"/>
                <a:cs typeface="微软雅黑"/>
              </a:rPr>
              <a:t>震荡</a:t>
            </a:r>
            <a:r>
              <a:rPr dirty="0" sz="1600" spc="10">
                <a:latin typeface="微软雅黑"/>
                <a:cs typeface="微软雅黑"/>
              </a:rPr>
              <a:t>，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无法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形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成战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斗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力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615950">
              <a:lnSpc>
                <a:spcPct val="100000"/>
              </a:lnSpc>
            </a:pPr>
            <a:r>
              <a:rPr dirty="0" sz="1600" spc="-5">
                <a:latin typeface="微软雅黑"/>
                <a:cs typeface="微软雅黑"/>
              </a:rPr>
              <a:t>2.</a:t>
            </a:r>
            <a:r>
              <a:rPr dirty="0" sz="1600"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产品为了体现自身的专业性，经</a:t>
            </a:r>
            <a:r>
              <a:rPr dirty="0" sz="1600" spc="-25">
                <a:latin typeface="微软雅黑"/>
                <a:cs typeface="微软雅黑"/>
              </a:rPr>
              <a:t>常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蔓延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业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务诉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求</a:t>
            </a:r>
            <a:r>
              <a:rPr dirty="0" sz="1600" spc="-5">
                <a:latin typeface="微软雅黑"/>
                <a:cs typeface="微软雅黑"/>
              </a:rPr>
              <a:t>，导</a:t>
            </a:r>
            <a:r>
              <a:rPr dirty="0" sz="1600" spc="5">
                <a:latin typeface="微软雅黑"/>
                <a:cs typeface="微软雅黑"/>
              </a:rPr>
              <a:t>致</a:t>
            </a:r>
            <a:r>
              <a:rPr dirty="0" sz="1600" spc="-5">
                <a:latin typeface="微软雅黑"/>
                <a:cs typeface="微软雅黑"/>
              </a:rPr>
              <a:t>建设</a:t>
            </a:r>
            <a:r>
              <a:rPr dirty="0" sz="1600" spc="5">
                <a:latin typeface="微软雅黑"/>
                <a:cs typeface="微软雅黑"/>
              </a:rPr>
              <a:t>的</a:t>
            </a:r>
            <a:r>
              <a:rPr dirty="0" sz="1600" spc="-5">
                <a:latin typeface="微软雅黑"/>
                <a:cs typeface="微软雅黑"/>
              </a:rPr>
              <a:t>大部</a:t>
            </a:r>
            <a:r>
              <a:rPr dirty="0" sz="1600" spc="5">
                <a:latin typeface="微软雅黑"/>
                <a:cs typeface="微软雅黑"/>
              </a:rPr>
              <a:t>分</a:t>
            </a:r>
            <a:r>
              <a:rPr dirty="0" sz="1600" spc="-5">
                <a:latin typeface="微软雅黑"/>
                <a:cs typeface="微软雅黑"/>
              </a:rPr>
              <a:t>功能</a:t>
            </a:r>
            <a:r>
              <a:rPr dirty="0" sz="1600" spc="5">
                <a:latin typeface="微软雅黑"/>
                <a:cs typeface="微软雅黑"/>
              </a:rPr>
              <a:t>没</a:t>
            </a:r>
            <a:r>
              <a:rPr dirty="0" sz="1600" spc="-5">
                <a:latin typeface="微软雅黑"/>
                <a:cs typeface="微软雅黑"/>
              </a:rPr>
              <a:t>人使</a:t>
            </a:r>
            <a:r>
              <a:rPr dirty="0" sz="1600" spc="5">
                <a:latin typeface="微软雅黑"/>
                <a:cs typeface="微软雅黑"/>
              </a:rPr>
              <a:t>用</a:t>
            </a:r>
            <a:r>
              <a:rPr dirty="0" sz="1600">
                <a:latin typeface="微软雅黑"/>
                <a:cs typeface="微软雅黑"/>
              </a:rPr>
              <a:t>，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成</a:t>
            </a:r>
            <a:r>
              <a:rPr dirty="0" sz="1600" spc="5">
                <a:solidFill>
                  <a:srgbClr val="276EFF"/>
                </a:solidFill>
                <a:latin typeface="微软雅黑"/>
                <a:cs typeface="微软雅黑"/>
              </a:rPr>
              <a:t>本</a:t>
            </a:r>
            <a:r>
              <a:rPr dirty="0" sz="1600" spc="-5">
                <a:solidFill>
                  <a:srgbClr val="276EFF"/>
                </a:solidFill>
                <a:latin typeface="微软雅黑"/>
                <a:cs typeface="微软雅黑"/>
              </a:rPr>
              <a:t>浪费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从</a:t>
            </a:r>
            <a:r>
              <a:rPr dirty="0" sz="2400" b="0">
                <a:latin typeface="微软雅黑"/>
                <a:cs typeface="微软雅黑"/>
              </a:rPr>
              <a:t>P</a:t>
            </a:r>
            <a:r>
              <a:rPr dirty="0" sz="2400" spc="-36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R</a:t>
            </a:r>
            <a:r>
              <a:rPr dirty="0" sz="2400" spc="-350" b="0">
                <a:latin typeface="微软雅黑"/>
                <a:cs typeface="微软雅黑"/>
              </a:rPr>
              <a:t> </a:t>
            </a:r>
            <a:r>
              <a:rPr dirty="0" sz="2400" b="0">
                <a:latin typeface="微软雅黑"/>
                <a:cs typeface="微软雅黑"/>
              </a:rPr>
              <a:t>D</a:t>
            </a:r>
            <a:r>
              <a:rPr dirty="0" sz="2400" spc="-345" b="0">
                <a:latin typeface="微软雅黑"/>
                <a:cs typeface="微软雅黑"/>
              </a:rPr>
              <a:t> </a:t>
            </a:r>
            <a:r>
              <a:rPr dirty="0" sz="2400" spc="395" b="0">
                <a:latin typeface="微软雅黑"/>
                <a:cs typeface="微软雅黑"/>
              </a:rPr>
              <a:t>到用户故事地</a:t>
            </a:r>
            <a:r>
              <a:rPr dirty="0" sz="2400" b="0">
                <a:latin typeface="微软雅黑"/>
                <a:cs typeface="微软雅黑"/>
              </a:rPr>
              <a:t>图	</a:t>
            </a:r>
            <a:endParaRPr sz="2400">
              <a:latin typeface="微软雅黑"/>
              <a:cs typeface="微软雅黑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3945" y="1236217"/>
          <a:ext cx="3053080" cy="4097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69"/>
                <a:gridCol w="1005840"/>
                <a:gridCol w="1004569"/>
              </a:tblGrid>
              <a:tr h="133197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F0549"/>
                      </a:solidFill>
                      <a:prstDash val="solid"/>
                    </a:lnR>
                    <a:lnB w="28575">
                      <a:solidFill>
                        <a:srgbClr val="0F054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dirty="0" sz="13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D</a:t>
                      </a:r>
                      <a:endParaRPr sz="13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B w="28575">
                      <a:solidFill>
                        <a:srgbClr val="0F0549"/>
                      </a:solidFill>
                      <a:prstDash val="solid"/>
                    </a:lnB>
                  </a:tcPr>
                </a:tc>
              </a:tr>
              <a:tr h="19202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0F0549"/>
                      </a:solidFill>
                      <a:prstDash val="solid"/>
                    </a:lnR>
                    <a:lnB w="28575">
                      <a:solidFill>
                        <a:srgbClr val="0F0549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dirty="0" sz="13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E</a:t>
                      </a:r>
                      <a:endParaRPr sz="13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B w="28575">
                      <a:solidFill>
                        <a:srgbClr val="0F0549"/>
                      </a:solidFill>
                      <a:prstDash val="solid"/>
                    </a:lnB>
                  </a:tcPr>
                </a:tc>
              </a:tr>
              <a:tr h="7482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A</a:t>
                      </a:r>
                      <a:endParaRPr sz="13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27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B w="28575">
                      <a:solidFill>
                        <a:srgbClr val="0F0549"/>
                      </a:solidFill>
                      <a:prstDash val="solid"/>
                    </a:lnB>
                  </a:tcPr>
                </a:tc>
              </a:tr>
              <a:tr h="324612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dirty="0" sz="13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B</a:t>
                      </a:r>
                      <a:endParaRPr sz="13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B w="28575">
                      <a:solidFill>
                        <a:srgbClr val="0F0549"/>
                      </a:solidFill>
                      <a:prstDash val="solid"/>
                    </a:lnB>
                  </a:tcPr>
                </a:tc>
              </a:tr>
              <a:tr h="10515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G</a:t>
                      </a:r>
                      <a:endParaRPr sz="13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</a:tr>
              <a:tr h="531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dirty="0" sz="13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F</a:t>
                      </a:r>
                      <a:endParaRPr sz="13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</a:tr>
              <a:tr h="21031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C</a:t>
                      </a:r>
                      <a:endParaRPr sz="13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317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</a:tr>
              <a:tr h="62788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H</a:t>
                      </a:r>
                      <a:endParaRPr sz="13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44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180B6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44238" y="1227074"/>
          <a:ext cx="3053080" cy="4099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69"/>
                <a:gridCol w="1005840"/>
                <a:gridCol w="1004569"/>
              </a:tblGrid>
              <a:tr h="411479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F0549"/>
                      </a:solidFill>
                      <a:prstDash val="solid"/>
                    </a:lnR>
                    <a:lnB w="28575">
                      <a:solidFill>
                        <a:srgbClr val="024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D1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09220">
                    <a:lnL w="28575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2475C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</a:tcPr>
                </a:tc>
              </a:tr>
              <a:tr h="4114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0F0549"/>
                      </a:solidFill>
                      <a:prstDash val="solid"/>
                    </a:lnR>
                    <a:lnB w="28575">
                      <a:solidFill>
                        <a:srgbClr val="024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D2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09220">
                    <a:lnL w="28575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2475C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</a:tcPr>
                </a:tc>
              </a:tr>
              <a:tr h="4175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0F0549"/>
                      </a:solidFill>
                      <a:prstDash val="solid"/>
                    </a:lnR>
                    <a:lnB w="28575">
                      <a:solidFill>
                        <a:srgbClr val="024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D3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09220">
                    <a:lnL w="28575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38100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</a:tcPr>
                </a:tc>
              </a:tr>
              <a:tr h="9448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0F0549"/>
                      </a:solidFill>
                      <a:prstDash val="solid"/>
                    </a:lnR>
                    <a:lnB w="28575">
                      <a:solidFill>
                        <a:srgbClr val="02475C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E1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63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38100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</a:tcPr>
                </a:tc>
              </a:tr>
              <a:tr h="275844"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1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A</a:t>
                      </a:r>
                      <a:r>
                        <a:rPr dirty="0" sz="900" spc="1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1</a:t>
                      </a:r>
                      <a:endParaRPr sz="9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2475C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38100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</a:tcPr>
                </a:tc>
              </a:tr>
              <a:tr h="167639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200" spc="1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A</a:t>
                      </a:r>
                      <a:r>
                        <a:rPr dirty="0" sz="900" spc="1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2</a:t>
                      </a:r>
                      <a:endParaRPr sz="9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2544">
                    <a:lnL w="28575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2475C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38100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</a:tcPr>
                </a:tc>
              </a:tr>
              <a:tr h="10972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2544">
                    <a:lnL w="28575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2475C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E2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27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</a:tcPr>
                </a:tc>
              </a:tr>
              <a:tr h="280416">
                <a:tc>
                  <a:txBody>
                    <a:bodyPr/>
                    <a:lstStyle/>
                    <a:p>
                      <a:pPr marL="4305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A</a:t>
                      </a:r>
                      <a:r>
                        <a:rPr dirty="0" sz="8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3</a:t>
                      </a:r>
                      <a:endParaRPr sz="8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38100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</a:tcPr>
                </a:tc>
              </a:tr>
              <a:tr h="140208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200" spc="-1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B1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38100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B w="28575">
                      <a:solidFill>
                        <a:srgbClr val="0F0549"/>
                      </a:solidFill>
                      <a:prstDash val="solid"/>
                    </a:lnB>
                  </a:tcPr>
                </a:tc>
              </a:tr>
              <a:tr h="22174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636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38100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E3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90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B w="28575">
                      <a:solidFill>
                        <a:srgbClr val="0F0549"/>
                      </a:solidFill>
                      <a:prstDash val="solid"/>
                    </a:lnB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41084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200" spc="-1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B2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8191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G1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5080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27965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dirty="0" sz="1200" spc="-1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B3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3716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F1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1811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G2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38100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</a:tr>
              <a:tr h="135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716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811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G3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635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38100">
                      <a:solidFill>
                        <a:srgbClr val="0F0549"/>
                      </a:solidFill>
                      <a:prstDash val="solid"/>
                    </a:lnT>
                    <a:lnB w="539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163830">
                <a:tc rowSpan="2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C1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F2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13664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635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38100">
                      <a:solidFill>
                        <a:srgbClr val="0F0549"/>
                      </a:solidFill>
                      <a:prstDash val="solid"/>
                    </a:lnT>
                    <a:lnB w="539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1089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3664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H1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539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1264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3664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984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539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149352">
                <a:tc>
                  <a:txBody>
                    <a:bodyPr/>
                    <a:lstStyle/>
                    <a:p>
                      <a:pPr marL="414020">
                        <a:lnSpc>
                          <a:spcPts val="775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C2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F3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2636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H2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63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</a:tr>
              <a:tr h="60959">
                <a:tc rowSpan="2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C3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254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636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</a:tr>
              <a:tr h="21640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254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636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H3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8415">
                    <a:lnL w="28575">
                      <a:solidFill>
                        <a:srgbClr val="0F0549"/>
                      </a:solidFill>
                      <a:prstDash val="solid"/>
                    </a:lnL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399018" y="2479801"/>
          <a:ext cx="3061970" cy="2855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6475"/>
                <a:gridCol w="1006475"/>
                <a:gridCol w="1010285"/>
              </a:tblGrid>
              <a:tr h="93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F0549"/>
                      </a:solidFill>
                      <a:prstDash val="solid"/>
                    </a:lnR>
                    <a:lnB w="28575">
                      <a:solidFill>
                        <a:srgbClr val="02475C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D1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B w="28575">
                      <a:solidFill>
                        <a:srgbClr val="02475C"/>
                      </a:solidFill>
                      <a:prstDash val="solid"/>
                    </a:lnB>
                  </a:tcPr>
                </a:tc>
              </a:tr>
              <a:tr h="28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A1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7625">
                    <a:lnL w="28575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2475C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G1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8895">
                    <a:lnL w="38100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2475C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145923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200" spc="-1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B1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35560">
                    <a:lnL w="28575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H1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60960">
                    <a:lnL w="38100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2475C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1615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5560">
                    <a:lnL w="28575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38100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2475C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2392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C1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5080">
                    <a:lnL w="28575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E1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7620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2475C"/>
                      </a:solidFill>
                      <a:prstDash val="solid"/>
                    </a:lnR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G2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53975">
                    <a:lnL w="38100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2475C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</a:tr>
              <a:tr h="6096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200" spc="5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A2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8191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20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2475C"/>
                      </a:solidFill>
                      <a:prstDash val="solid"/>
                    </a:lnR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3975">
                    <a:lnL w="38100">
                      <a:solidFill>
                        <a:srgbClr val="02475C"/>
                      </a:solidFill>
                      <a:prstDash val="solid"/>
                    </a:lnL>
                    <a:lnR w="28575">
                      <a:solidFill>
                        <a:srgbClr val="02475C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2475C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</a:tr>
              <a:tr h="685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191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20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2475C"/>
                      </a:solidFill>
                      <a:prstDash val="solid"/>
                    </a:lnR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H2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8894">
                    <a:lnL w="38100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</a:tr>
              <a:tr h="2240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191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F1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635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8894">
                    <a:lnL w="38100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2475C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</a:tr>
              <a:tr h="2956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200" spc="-1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B2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85090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G3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4450">
                    <a:lnL w="38100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27965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C2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4668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B w="38100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D2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20650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H3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38100">
                    <a:lnL w="38100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14401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4668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B w="38100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0650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D3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66675">
                    <a:lnL w="38100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181356">
                <a:tc rowSpan="2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5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A3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508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38100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E2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08585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6675">
                    <a:lnL w="38100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990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508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38100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8585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E3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65404">
                    <a:lnL w="38100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129539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200" spc="-1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B3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2544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8585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5404">
                    <a:lnL w="38100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9448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2544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F2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109855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5404">
                    <a:lnL w="38100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5181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2544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9855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F3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66040">
                    <a:lnL w="38100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271271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Franklin Gothic Book"/>
                          <a:cs typeface="Franklin Gothic Book"/>
                        </a:rPr>
                        <a:t>C3</a:t>
                      </a:r>
                      <a:endParaRPr sz="1200">
                        <a:latin typeface="Franklin Gothic Book"/>
                        <a:cs typeface="Franklin Gothic Book"/>
                      </a:endParaRPr>
                    </a:p>
                  </a:txBody>
                  <a:tcPr marL="0" marR="0" marB="0" marT="43815">
                    <a:lnL w="28575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9855">
                    <a:lnL w="28575">
                      <a:solidFill>
                        <a:srgbClr val="0F0549"/>
                      </a:solidFill>
                      <a:prstDash val="solid"/>
                    </a:lnL>
                    <a:lnR w="38100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6040">
                    <a:lnL w="38100">
                      <a:solidFill>
                        <a:srgbClr val="0F0549"/>
                      </a:solidFill>
                      <a:prstDash val="solid"/>
                    </a:lnL>
                    <a:lnR w="28575">
                      <a:solidFill>
                        <a:srgbClr val="0F0549"/>
                      </a:solidFill>
                      <a:prstDash val="solid"/>
                    </a:lnR>
                    <a:lnT w="28575">
                      <a:solidFill>
                        <a:srgbClr val="0F0549"/>
                      </a:solidFill>
                      <a:prstDash val="solid"/>
                    </a:lnT>
                    <a:lnB w="28575">
                      <a:solidFill>
                        <a:srgbClr val="0F054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91057" y="5447891"/>
            <a:ext cx="2595245" cy="783590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dirty="0" sz="1300" spc="25">
                <a:latin typeface="微软雅黑"/>
                <a:cs typeface="微软雅黑"/>
              </a:rPr>
              <a:t>传统P</a:t>
            </a:r>
            <a:r>
              <a:rPr dirty="0" sz="1300" spc="10">
                <a:latin typeface="微软雅黑"/>
                <a:cs typeface="微软雅黑"/>
              </a:rPr>
              <a:t>R</a:t>
            </a:r>
            <a:r>
              <a:rPr dirty="0" sz="1300" spc="25">
                <a:latin typeface="微软雅黑"/>
                <a:cs typeface="微软雅黑"/>
              </a:rPr>
              <a:t>D</a:t>
            </a:r>
            <a:r>
              <a:rPr dirty="0" sz="1300" spc="30">
                <a:latin typeface="微软雅黑"/>
                <a:cs typeface="微软雅黑"/>
              </a:rPr>
              <a:t>级需求</a:t>
            </a:r>
            <a:endParaRPr sz="1300">
              <a:latin typeface="微软雅黑"/>
              <a:cs typeface="微软雅黑"/>
            </a:endParaRPr>
          </a:p>
          <a:p>
            <a:pPr algn="ctr" marL="12065" marR="5080">
              <a:lnSpc>
                <a:spcPct val="119200"/>
              </a:lnSpc>
              <a:spcBef>
                <a:spcPts val="490"/>
              </a:spcBef>
            </a:pPr>
            <a:r>
              <a:rPr dirty="0" sz="1050" spc="15">
                <a:latin typeface="微软雅黑"/>
                <a:cs typeface="微软雅黑"/>
              </a:rPr>
              <a:t>需求整体较大，</a:t>
            </a:r>
            <a:r>
              <a:rPr dirty="0" sz="1050">
                <a:latin typeface="微软雅黑"/>
                <a:cs typeface="微软雅黑"/>
              </a:rPr>
              <a:t>假</a:t>
            </a:r>
            <a:r>
              <a:rPr dirty="0" sz="1050" spc="15">
                <a:latin typeface="微软雅黑"/>
                <a:cs typeface="微软雅黑"/>
              </a:rPr>
              <a:t>设</a:t>
            </a:r>
            <a:r>
              <a:rPr dirty="0" sz="1050">
                <a:latin typeface="微软雅黑"/>
                <a:cs typeface="微软雅黑"/>
              </a:rPr>
              <a:t>验</a:t>
            </a:r>
            <a:r>
              <a:rPr dirty="0" sz="1050" spc="15">
                <a:latin typeface="微软雅黑"/>
                <a:cs typeface="微软雅黑"/>
              </a:rPr>
              <a:t>证不</a:t>
            </a:r>
            <a:r>
              <a:rPr dirty="0" sz="1050">
                <a:latin typeface="微软雅黑"/>
                <a:cs typeface="微软雅黑"/>
              </a:rPr>
              <a:t>明</a:t>
            </a:r>
            <a:r>
              <a:rPr dirty="0" sz="1050" spc="15">
                <a:latin typeface="微软雅黑"/>
                <a:cs typeface="微软雅黑"/>
              </a:rPr>
              <a:t>显</a:t>
            </a:r>
            <a:r>
              <a:rPr dirty="0" sz="1050">
                <a:latin typeface="微软雅黑"/>
                <a:cs typeface="微软雅黑"/>
              </a:rPr>
              <a:t>，</a:t>
            </a:r>
            <a:r>
              <a:rPr dirty="0" sz="1050" spc="15">
                <a:latin typeface="微软雅黑"/>
                <a:cs typeface="微软雅黑"/>
              </a:rPr>
              <a:t>不</a:t>
            </a:r>
            <a:r>
              <a:rPr dirty="0" sz="1050">
                <a:latin typeface="微软雅黑"/>
                <a:cs typeface="微软雅黑"/>
              </a:rPr>
              <a:t>可</a:t>
            </a:r>
            <a:r>
              <a:rPr dirty="0" sz="1050" spc="10">
                <a:latin typeface="微软雅黑"/>
                <a:cs typeface="微软雅黑"/>
              </a:rPr>
              <a:t>拆解 </a:t>
            </a:r>
            <a:r>
              <a:rPr dirty="0" sz="1050" spc="15">
                <a:latin typeface="微软雅黑"/>
                <a:cs typeface="微软雅黑"/>
              </a:rPr>
              <a:t>可能做无价值的</a:t>
            </a:r>
            <a:r>
              <a:rPr dirty="0" sz="1050">
                <a:latin typeface="微软雅黑"/>
                <a:cs typeface="微软雅黑"/>
              </a:rPr>
              <a:t>事</a:t>
            </a:r>
            <a:r>
              <a:rPr dirty="0" sz="1050" spc="15">
                <a:latin typeface="微软雅黑"/>
                <a:cs typeface="微软雅黑"/>
              </a:rPr>
              <a:t>情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89144" y="5447891"/>
            <a:ext cx="2901950" cy="783590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dirty="0" sz="1300" spc="30">
                <a:latin typeface="微软雅黑"/>
                <a:cs typeface="微软雅黑"/>
              </a:rPr>
              <a:t>互联网</a:t>
            </a:r>
            <a:r>
              <a:rPr dirty="0" sz="1300" spc="15">
                <a:latin typeface="微软雅黑"/>
                <a:cs typeface="微软雅黑"/>
              </a:rPr>
              <a:t>User</a:t>
            </a:r>
            <a:r>
              <a:rPr dirty="0" sz="1300" spc="-10">
                <a:latin typeface="微软雅黑"/>
                <a:cs typeface="微软雅黑"/>
              </a:rPr>
              <a:t> </a:t>
            </a:r>
            <a:r>
              <a:rPr dirty="0" sz="1300" spc="10">
                <a:latin typeface="微软雅黑"/>
                <a:cs typeface="微软雅黑"/>
              </a:rPr>
              <a:t>Story</a:t>
            </a:r>
            <a:r>
              <a:rPr dirty="0" sz="1300" spc="30">
                <a:latin typeface="微软雅黑"/>
                <a:cs typeface="微软雅黑"/>
              </a:rPr>
              <a:t>级需求，颗</a:t>
            </a:r>
            <a:r>
              <a:rPr dirty="0" sz="1300" spc="45">
                <a:latin typeface="微软雅黑"/>
                <a:cs typeface="微软雅黑"/>
              </a:rPr>
              <a:t>粒</a:t>
            </a:r>
            <a:r>
              <a:rPr dirty="0" sz="1300" spc="30">
                <a:latin typeface="微软雅黑"/>
                <a:cs typeface="微软雅黑"/>
              </a:rPr>
              <a:t>度</a:t>
            </a:r>
            <a:r>
              <a:rPr dirty="0" sz="1300" spc="45">
                <a:latin typeface="微软雅黑"/>
                <a:cs typeface="微软雅黑"/>
              </a:rPr>
              <a:t>更</a:t>
            </a:r>
            <a:r>
              <a:rPr dirty="0" sz="1300" spc="30">
                <a:latin typeface="微软雅黑"/>
                <a:cs typeface="微软雅黑"/>
              </a:rPr>
              <a:t>小</a:t>
            </a:r>
            <a:endParaRPr sz="1300">
              <a:latin typeface="微软雅黑"/>
              <a:cs typeface="微软雅黑"/>
            </a:endParaRPr>
          </a:p>
          <a:p>
            <a:pPr algn="ctr" marL="79375" marR="73660">
              <a:lnSpc>
                <a:spcPct val="119200"/>
              </a:lnSpc>
              <a:spcBef>
                <a:spcPts val="490"/>
              </a:spcBef>
            </a:pPr>
            <a:r>
              <a:rPr dirty="0" sz="1050" spc="15">
                <a:latin typeface="微软雅黑"/>
                <a:cs typeface="微软雅黑"/>
              </a:rPr>
              <a:t>需求按照用户故</a:t>
            </a:r>
            <a:r>
              <a:rPr dirty="0" sz="1050">
                <a:latin typeface="微软雅黑"/>
                <a:cs typeface="微软雅黑"/>
              </a:rPr>
              <a:t>事</a:t>
            </a:r>
            <a:r>
              <a:rPr dirty="0" sz="1050" spc="15">
                <a:latin typeface="微软雅黑"/>
                <a:cs typeface="微软雅黑"/>
              </a:rPr>
              <a:t>地</a:t>
            </a:r>
            <a:r>
              <a:rPr dirty="0" sz="1050">
                <a:latin typeface="微软雅黑"/>
                <a:cs typeface="微软雅黑"/>
              </a:rPr>
              <a:t>图</a:t>
            </a:r>
            <a:r>
              <a:rPr dirty="0" sz="1050" spc="15">
                <a:latin typeface="微软雅黑"/>
                <a:cs typeface="微软雅黑"/>
              </a:rPr>
              <a:t>分</a:t>
            </a:r>
            <a:r>
              <a:rPr dirty="0" sz="1050">
                <a:latin typeface="微软雅黑"/>
                <a:cs typeface="微软雅黑"/>
              </a:rPr>
              <a:t>M</a:t>
            </a:r>
            <a:r>
              <a:rPr dirty="0" sz="1050" spc="5">
                <a:latin typeface="微软雅黑"/>
                <a:cs typeface="微软雅黑"/>
              </a:rPr>
              <a:t>V</a:t>
            </a:r>
            <a:r>
              <a:rPr dirty="0" sz="1050">
                <a:latin typeface="微软雅黑"/>
                <a:cs typeface="微软雅黑"/>
              </a:rPr>
              <a:t>P</a:t>
            </a:r>
            <a:r>
              <a:rPr dirty="0" sz="1050" spc="15">
                <a:latin typeface="微软雅黑"/>
                <a:cs typeface="微软雅黑"/>
              </a:rPr>
              <a:t>，具备</a:t>
            </a:r>
            <a:r>
              <a:rPr dirty="0" sz="1050">
                <a:latin typeface="微软雅黑"/>
                <a:cs typeface="微软雅黑"/>
              </a:rPr>
              <a:t>分</a:t>
            </a:r>
            <a:r>
              <a:rPr dirty="0" sz="1050" spc="15">
                <a:latin typeface="微软雅黑"/>
                <a:cs typeface="微软雅黑"/>
              </a:rPr>
              <a:t>期</a:t>
            </a:r>
            <a:r>
              <a:rPr dirty="0" sz="1050">
                <a:latin typeface="微软雅黑"/>
                <a:cs typeface="微软雅黑"/>
              </a:rPr>
              <a:t>交</a:t>
            </a:r>
            <a:r>
              <a:rPr dirty="0" sz="1050" spc="10">
                <a:latin typeface="微软雅黑"/>
                <a:cs typeface="微软雅黑"/>
              </a:rPr>
              <a:t>付 </a:t>
            </a:r>
            <a:r>
              <a:rPr dirty="0" sz="1050" spc="15">
                <a:latin typeface="微软雅黑"/>
                <a:cs typeface="微软雅黑"/>
              </a:rPr>
              <a:t>将高价值的内容</a:t>
            </a:r>
            <a:r>
              <a:rPr dirty="0" sz="1050">
                <a:latin typeface="微软雅黑"/>
                <a:cs typeface="微软雅黑"/>
              </a:rPr>
              <a:t>标</a:t>
            </a:r>
            <a:r>
              <a:rPr dirty="0" sz="1050" spc="15">
                <a:latin typeface="微软雅黑"/>
                <a:cs typeface="微软雅黑"/>
              </a:rPr>
              <a:t>注</a:t>
            </a:r>
            <a:r>
              <a:rPr dirty="0" sz="1050">
                <a:latin typeface="微软雅黑"/>
                <a:cs typeface="微软雅黑"/>
              </a:rPr>
              <a:t>出</a:t>
            </a:r>
            <a:r>
              <a:rPr dirty="0" sz="1050" spc="15">
                <a:latin typeface="微软雅黑"/>
                <a:cs typeface="微软雅黑"/>
              </a:rPr>
              <a:t>来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9902" y="5447891"/>
            <a:ext cx="3134995" cy="783590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dirty="0" sz="1300" spc="30">
                <a:latin typeface="微软雅黑"/>
                <a:cs typeface="微软雅黑"/>
              </a:rPr>
              <a:t>需求打散排序，聚焦价</a:t>
            </a:r>
            <a:r>
              <a:rPr dirty="0" sz="1300" spc="40">
                <a:latin typeface="微软雅黑"/>
                <a:cs typeface="微软雅黑"/>
              </a:rPr>
              <a:t>值</a:t>
            </a:r>
            <a:r>
              <a:rPr dirty="0" sz="1300" spc="30">
                <a:latin typeface="微软雅黑"/>
                <a:cs typeface="微软雅黑"/>
              </a:rPr>
              <a:t>，削</a:t>
            </a:r>
            <a:r>
              <a:rPr dirty="0" sz="1300" spc="40">
                <a:latin typeface="微软雅黑"/>
                <a:cs typeface="微软雅黑"/>
              </a:rPr>
              <a:t>峰</a:t>
            </a:r>
            <a:r>
              <a:rPr dirty="0" sz="1300" spc="30">
                <a:latin typeface="微软雅黑"/>
                <a:cs typeface="微软雅黑"/>
              </a:rPr>
              <a:t>填谷</a:t>
            </a:r>
            <a:endParaRPr sz="1300">
              <a:latin typeface="微软雅黑"/>
              <a:cs typeface="微软雅黑"/>
            </a:endParaRPr>
          </a:p>
          <a:p>
            <a:pPr algn="ctr" marL="12065" marR="5080">
              <a:lnSpc>
                <a:spcPct val="119200"/>
              </a:lnSpc>
              <a:spcBef>
                <a:spcPts val="490"/>
              </a:spcBef>
            </a:pPr>
            <a:r>
              <a:rPr dirty="0" sz="1050" spc="15">
                <a:latin typeface="微软雅黑"/>
                <a:cs typeface="微软雅黑"/>
              </a:rPr>
              <a:t>聚焦核心价值，</a:t>
            </a:r>
            <a:r>
              <a:rPr dirty="0" sz="1050">
                <a:latin typeface="微软雅黑"/>
                <a:cs typeface="微软雅黑"/>
              </a:rPr>
              <a:t>将</a:t>
            </a:r>
            <a:r>
              <a:rPr dirty="0" sz="1050" spc="15">
                <a:latin typeface="微软雅黑"/>
                <a:cs typeface="微软雅黑"/>
              </a:rPr>
              <a:t>低</a:t>
            </a:r>
            <a:r>
              <a:rPr dirty="0" sz="1050">
                <a:latin typeface="微软雅黑"/>
                <a:cs typeface="微软雅黑"/>
              </a:rPr>
              <a:t>优</a:t>
            </a:r>
            <a:r>
              <a:rPr dirty="0" sz="1050" spc="15">
                <a:latin typeface="微软雅黑"/>
                <a:cs typeface="微软雅黑"/>
              </a:rPr>
              <a:t>先级</a:t>
            </a:r>
            <a:r>
              <a:rPr dirty="0" sz="1050">
                <a:latin typeface="微软雅黑"/>
                <a:cs typeface="微软雅黑"/>
              </a:rPr>
              <a:t>需</a:t>
            </a:r>
            <a:r>
              <a:rPr dirty="0" sz="1050" spc="15">
                <a:latin typeface="微软雅黑"/>
                <a:cs typeface="微软雅黑"/>
              </a:rPr>
              <a:t>求</a:t>
            </a:r>
            <a:r>
              <a:rPr dirty="0" sz="1050">
                <a:latin typeface="微软雅黑"/>
                <a:cs typeface="微软雅黑"/>
              </a:rPr>
              <a:t>延</a:t>
            </a:r>
            <a:r>
              <a:rPr dirty="0" sz="1050" spc="15">
                <a:latin typeface="微软雅黑"/>
                <a:cs typeface="微软雅黑"/>
              </a:rPr>
              <a:t>期</a:t>
            </a:r>
            <a:r>
              <a:rPr dirty="0" sz="1050">
                <a:latin typeface="微软雅黑"/>
                <a:cs typeface="微软雅黑"/>
              </a:rPr>
              <a:t>交</a:t>
            </a:r>
            <a:r>
              <a:rPr dirty="0" sz="1050" spc="15">
                <a:latin typeface="微软雅黑"/>
                <a:cs typeface="微软雅黑"/>
              </a:rPr>
              <a:t>付</a:t>
            </a:r>
            <a:r>
              <a:rPr dirty="0" sz="1050">
                <a:latin typeface="微软雅黑"/>
                <a:cs typeface="微软雅黑"/>
              </a:rPr>
              <a:t>，</a:t>
            </a:r>
            <a:r>
              <a:rPr dirty="0" sz="1050" spc="15">
                <a:latin typeface="微软雅黑"/>
                <a:cs typeface="微软雅黑"/>
              </a:rPr>
              <a:t>或</a:t>
            </a:r>
            <a:r>
              <a:rPr dirty="0" sz="1050">
                <a:latin typeface="微软雅黑"/>
                <a:cs typeface="微软雅黑"/>
              </a:rPr>
              <a:t>者</a:t>
            </a:r>
            <a:r>
              <a:rPr dirty="0" sz="1050" spc="10">
                <a:latin typeface="微软雅黑"/>
                <a:cs typeface="微软雅黑"/>
              </a:rPr>
              <a:t>舍弃 </a:t>
            </a:r>
            <a:r>
              <a:rPr dirty="0" sz="1050" spc="15">
                <a:latin typeface="微软雅黑"/>
                <a:cs typeface="微软雅黑"/>
              </a:rPr>
              <a:t>优先关注核心价</a:t>
            </a:r>
            <a:r>
              <a:rPr dirty="0" sz="1050">
                <a:latin typeface="微软雅黑"/>
                <a:cs typeface="微软雅黑"/>
              </a:rPr>
              <a:t>值</a:t>
            </a:r>
            <a:r>
              <a:rPr dirty="0" sz="1050" spc="15">
                <a:latin typeface="微软雅黑"/>
                <a:cs typeface="微软雅黑"/>
              </a:rPr>
              <a:t>交付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70342" y="563017"/>
            <a:ext cx="3190875" cy="148907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600" spc="-5">
                <a:latin typeface="微软雅黑"/>
                <a:cs typeface="微软雅黑"/>
              </a:rPr>
              <a:t>难点：产品经理的工作模式转变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5">
                <a:latin typeface="微软雅黑"/>
                <a:cs typeface="微软雅黑"/>
              </a:rPr>
              <a:t>1、从主机厂思维转为用户思维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5">
                <a:latin typeface="微软雅黑"/>
                <a:cs typeface="微软雅黑"/>
              </a:rPr>
              <a:t>2、从RP</a:t>
            </a:r>
            <a:r>
              <a:rPr dirty="0" sz="1600" spc="-15">
                <a:latin typeface="微软雅黑"/>
                <a:cs typeface="微软雅黑"/>
              </a:rPr>
              <a:t>D</a:t>
            </a:r>
            <a:r>
              <a:rPr dirty="0" sz="1600" spc="-5">
                <a:latin typeface="微软雅黑"/>
                <a:cs typeface="微软雅黑"/>
              </a:rPr>
              <a:t>需求到用户故事</a:t>
            </a:r>
            <a:r>
              <a:rPr dirty="0" sz="1600" spc="5">
                <a:latin typeface="微软雅黑"/>
                <a:cs typeface="微软雅黑"/>
              </a:rPr>
              <a:t>地</a:t>
            </a:r>
            <a:r>
              <a:rPr dirty="0" sz="1600" spc="-5">
                <a:latin typeface="微软雅黑"/>
                <a:cs typeface="微软雅黑"/>
              </a:rPr>
              <a:t>图需求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10">
                <a:latin typeface="微软雅黑"/>
                <a:cs typeface="微软雅黑"/>
              </a:rPr>
              <a:t>3、从承接需求到共同探讨需求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40658" y="5274055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微软雅黑"/>
                <a:cs typeface="微软雅黑"/>
              </a:rPr>
              <a:t>时间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127" y="5348732"/>
            <a:ext cx="3348990" cy="103505"/>
          </a:xfrm>
          <a:custGeom>
            <a:avLst/>
            <a:gdLst/>
            <a:ahLst/>
            <a:cxnLst/>
            <a:rect l="l" t="t" r="r" b="b"/>
            <a:pathLst>
              <a:path w="3348990" h="103504">
                <a:moveTo>
                  <a:pt x="3259963" y="0"/>
                </a:moveTo>
                <a:lnTo>
                  <a:pt x="3256153" y="1016"/>
                </a:lnTo>
                <a:lnTo>
                  <a:pt x="3252597" y="7112"/>
                </a:lnTo>
                <a:lnTo>
                  <a:pt x="3253613" y="11049"/>
                </a:lnTo>
                <a:lnTo>
                  <a:pt x="3312488" y="45448"/>
                </a:lnTo>
                <a:lnTo>
                  <a:pt x="3336036" y="45466"/>
                </a:lnTo>
                <a:lnTo>
                  <a:pt x="3336036" y="58166"/>
                </a:lnTo>
                <a:lnTo>
                  <a:pt x="3312430" y="58166"/>
                </a:lnTo>
                <a:lnTo>
                  <a:pt x="3253486" y="92456"/>
                </a:lnTo>
                <a:lnTo>
                  <a:pt x="3252470" y="96393"/>
                </a:lnTo>
                <a:lnTo>
                  <a:pt x="3254248" y="99441"/>
                </a:lnTo>
                <a:lnTo>
                  <a:pt x="3256026" y="102362"/>
                </a:lnTo>
                <a:lnTo>
                  <a:pt x="3259963" y="103505"/>
                </a:lnTo>
                <a:lnTo>
                  <a:pt x="3337718" y="58166"/>
                </a:lnTo>
                <a:lnTo>
                  <a:pt x="3336036" y="58166"/>
                </a:lnTo>
                <a:lnTo>
                  <a:pt x="3337749" y="58148"/>
                </a:lnTo>
                <a:lnTo>
                  <a:pt x="3348609" y="51816"/>
                </a:lnTo>
                <a:lnTo>
                  <a:pt x="3259963" y="0"/>
                </a:lnTo>
                <a:close/>
              </a:path>
              <a:path w="3348990" h="103504">
                <a:moveTo>
                  <a:pt x="3323366" y="51804"/>
                </a:moveTo>
                <a:lnTo>
                  <a:pt x="3312461" y="58148"/>
                </a:lnTo>
                <a:lnTo>
                  <a:pt x="3336036" y="58166"/>
                </a:lnTo>
                <a:lnTo>
                  <a:pt x="3336036" y="57277"/>
                </a:lnTo>
                <a:lnTo>
                  <a:pt x="3332734" y="57277"/>
                </a:lnTo>
                <a:lnTo>
                  <a:pt x="3323366" y="51804"/>
                </a:lnTo>
                <a:close/>
              </a:path>
              <a:path w="3348990" h="103504">
                <a:moveTo>
                  <a:pt x="0" y="42926"/>
                </a:moveTo>
                <a:lnTo>
                  <a:pt x="0" y="55626"/>
                </a:lnTo>
                <a:lnTo>
                  <a:pt x="3312461" y="58148"/>
                </a:lnTo>
                <a:lnTo>
                  <a:pt x="3323366" y="51804"/>
                </a:lnTo>
                <a:lnTo>
                  <a:pt x="3312488" y="45448"/>
                </a:lnTo>
                <a:lnTo>
                  <a:pt x="0" y="42926"/>
                </a:lnTo>
                <a:close/>
              </a:path>
              <a:path w="3348990" h="103504">
                <a:moveTo>
                  <a:pt x="3332734" y="46355"/>
                </a:moveTo>
                <a:lnTo>
                  <a:pt x="3323366" y="51804"/>
                </a:lnTo>
                <a:lnTo>
                  <a:pt x="3332734" y="57277"/>
                </a:lnTo>
                <a:lnTo>
                  <a:pt x="3332734" y="46355"/>
                </a:lnTo>
                <a:close/>
              </a:path>
              <a:path w="3348990" h="103504">
                <a:moveTo>
                  <a:pt x="3336036" y="46355"/>
                </a:moveTo>
                <a:lnTo>
                  <a:pt x="3332734" y="46355"/>
                </a:lnTo>
                <a:lnTo>
                  <a:pt x="3332734" y="57277"/>
                </a:lnTo>
                <a:lnTo>
                  <a:pt x="3336036" y="57277"/>
                </a:lnTo>
                <a:lnTo>
                  <a:pt x="3336036" y="46355"/>
                </a:lnTo>
                <a:close/>
              </a:path>
              <a:path w="3348990" h="103504">
                <a:moveTo>
                  <a:pt x="3312488" y="45448"/>
                </a:moveTo>
                <a:lnTo>
                  <a:pt x="3323366" y="51804"/>
                </a:lnTo>
                <a:lnTo>
                  <a:pt x="3332734" y="46355"/>
                </a:lnTo>
                <a:lnTo>
                  <a:pt x="3336036" y="46355"/>
                </a:lnTo>
                <a:lnTo>
                  <a:pt x="3336036" y="45466"/>
                </a:lnTo>
                <a:lnTo>
                  <a:pt x="3312488" y="4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9694" y="1496567"/>
            <a:ext cx="103505" cy="3903345"/>
          </a:xfrm>
          <a:custGeom>
            <a:avLst/>
            <a:gdLst/>
            <a:ahLst/>
            <a:cxnLst/>
            <a:rect l="l" t="t" r="r" b="b"/>
            <a:pathLst>
              <a:path w="103504" h="3903345">
                <a:moveTo>
                  <a:pt x="51701" y="25155"/>
                </a:moveTo>
                <a:lnTo>
                  <a:pt x="45351" y="36044"/>
                </a:lnTo>
                <a:lnTo>
                  <a:pt x="45351" y="3903091"/>
                </a:lnTo>
                <a:lnTo>
                  <a:pt x="58051" y="3903091"/>
                </a:lnTo>
                <a:lnTo>
                  <a:pt x="58051" y="36044"/>
                </a:lnTo>
                <a:lnTo>
                  <a:pt x="51701" y="25155"/>
                </a:lnTo>
                <a:close/>
              </a:path>
              <a:path w="103504" h="3903345">
                <a:moveTo>
                  <a:pt x="51701" y="0"/>
                </a:moveTo>
                <a:lnTo>
                  <a:pt x="0" y="88646"/>
                </a:lnTo>
                <a:lnTo>
                  <a:pt x="1028" y="92456"/>
                </a:lnTo>
                <a:lnTo>
                  <a:pt x="7086" y="96012"/>
                </a:lnTo>
                <a:lnTo>
                  <a:pt x="10972" y="94996"/>
                </a:lnTo>
                <a:lnTo>
                  <a:pt x="45351" y="36044"/>
                </a:lnTo>
                <a:lnTo>
                  <a:pt x="45351" y="12446"/>
                </a:lnTo>
                <a:lnTo>
                  <a:pt x="58962" y="12446"/>
                </a:lnTo>
                <a:lnTo>
                  <a:pt x="51701" y="0"/>
                </a:lnTo>
                <a:close/>
              </a:path>
              <a:path w="103504" h="3903345">
                <a:moveTo>
                  <a:pt x="58962" y="12446"/>
                </a:moveTo>
                <a:lnTo>
                  <a:pt x="58051" y="12446"/>
                </a:lnTo>
                <a:lnTo>
                  <a:pt x="58051" y="36044"/>
                </a:lnTo>
                <a:lnTo>
                  <a:pt x="92430" y="94996"/>
                </a:lnTo>
                <a:lnTo>
                  <a:pt x="96316" y="96012"/>
                </a:lnTo>
                <a:lnTo>
                  <a:pt x="102387" y="92456"/>
                </a:lnTo>
                <a:lnTo>
                  <a:pt x="103403" y="88646"/>
                </a:lnTo>
                <a:lnTo>
                  <a:pt x="58962" y="12446"/>
                </a:lnTo>
                <a:close/>
              </a:path>
              <a:path w="103504" h="3903345">
                <a:moveTo>
                  <a:pt x="58051" y="12446"/>
                </a:moveTo>
                <a:lnTo>
                  <a:pt x="45351" y="12446"/>
                </a:lnTo>
                <a:lnTo>
                  <a:pt x="45351" y="36044"/>
                </a:lnTo>
                <a:lnTo>
                  <a:pt x="51701" y="25155"/>
                </a:lnTo>
                <a:lnTo>
                  <a:pt x="46215" y="15748"/>
                </a:lnTo>
                <a:lnTo>
                  <a:pt x="58051" y="15748"/>
                </a:lnTo>
                <a:lnTo>
                  <a:pt x="58051" y="12446"/>
                </a:lnTo>
                <a:close/>
              </a:path>
              <a:path w="103504" h="3903345">
                <a:moveTo>
                  <a:pt x="58051" y="15748"/>
                </a:moveTo>
                <a:lnTo>
                  <a:pt x="57188" y="15748"/>
                </a:lnTo>
                <a:lnTo>
                  <a:pt x="51701" y="25155"/>
                </a:lnTo>
                <a:lnTo>
                  <a:pt x="58051" y="36044"/>
                </a:lnTo>
                <a:lnTo>
                  <a:pt x="58051" y="15748"/>
                </a:lnTo>
                <a:close/>
              </a:path>
              <a:path w="103504" h="3903345">
                <a:moveTo>
                  <a:pt x="57188" y="15748"/>
                </a:moveTo>
                <a:lnTo>
                  <a:pt x="46215" y="15748"/>
                </a:lnTo>
                <a:lnTo>
                  <a:pt x="51701" y="25155"/>
                </a:lnTo>
                <a:lnTo>
                  <a:pt x="57188" y="1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19" y="2799334"/>
            <a:ext cx="177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微软雅黑"/>
                <a:cs typeface="微软雅黑"/>
              </a:rPr>
              <a:t>需 求 量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40</a:t>
            </a:fld>
          </a:p>
        </p:txBody>
      </p:sp>
      <p:sp>
        <p:nvSpPr>
          <p:cNvPr id="14" name="object 1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难的不是目标，难的是路径：布道</a:t>
            </a:r>
            <a:r>
              <a:rPr dirty="0" sz="2400" spc="405" b="0">
                <a:latin typeface="微软雅黑"/>
                <a:cs typeface="微软雅黑"/>
              </a:rPr>
              <a:t>师</a:t>
            </a:r>
            <a:r>
              <a:rPr dirty="0" sz="2400" spc="395" b="0">
                <a:latin typeface="微软雅黑"/>
                <a:cs typeface="微软雅黑"/>
              </a:rPr>
              <a:t>课程</a:t>
            </a:r>
            <a:r>
              <a:rPr dirty="0" sz="2400" spc="405" b="0">
                <a:latin typeface="微软雅黑"/>
                <a:cs typeface="微软雅黑"/>
              </a:rPr>
              <a:t>促</a:t>
            </a:r>
            <a:r>
              <a:rPr dirty="0" sz="2400" spc="395" b="0">
                <a:latin typeface="微软雅黑"/>
                <a:cs typeface="微软雅黑"/>
              </a:rPr>
              <a:t>使达</a:t>
            </a:r>
            <a:r>
              <a:rPr dirty="0" sz="2400" spc="405" b="0">
                <a:latin typeface="微软雅黑"/>
                <a:cs typeface="微软雅黑"/>
              </a:rPr>
              <a:t>成</a:t>
            </a:r>
            <a:r>
              <a:rPr dirty="0" sz="2400" spc="395" b="0">
                <a:latin typeface="微软雅黑"/>
                <a:cs typeface="微软雅黑"/>
              </a:rPr>
              <a:t>共</a:t>
            </a:r>
            <a:r>
              <a:rPr dirty="0" sz="2400" b="0">
                <a:latin typeface="微软雅黑"/>
                <a:cs typeface="微软雅黑"/>
              </a:rPr>
              <a:t>识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77539" y="1468573"/>
            <a:ext cx="6347460" cy="4020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1856" y="6129528"/>
            <a:ext cx="11477625" cy="373380"/>
          </a:xfrm>
          <a:custGeom>
            <a:avLst/>
            <a:gdLst/>
            <a:ahLst/>
            <a:cxnLst/>
            <a:rect l="l" t="t" r="r" b="b"/>
            <a:pathLst>
              <a:path w="11477625" h="373379">
                <a:moveTo>
                  <a:pt x="0" y="373380"/>
                </a:moveTo>
                <a:lnTo>
                  <a:pt x="11477244" y="373380"/>
                </a:lnTo>
                <a:lnTo>
                  <a:pt x="11477244" y="0"/>
                </a:lnTo>
                <a:lnTo>
                  <a:pt x="0" y="0"/>
                </a:lnTo>
                <a:lnTo>
                  <a:pt x="0" y="37338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52131" y="5157215"/>
            <a:ext cx="2172335" cy="276225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419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dirty="0" sz="1200">
                <a:latin typeface="微软雅黑"/>
                <a:cs typeface="微软雅黑"/>
              </a:rPr>
              <a:t>【图片来自</a:t>
            </a:r>
            <a:r>
              <a:rPr dirty="0" sz="1200" spc="-5">
                <a:latin typeface="微软雅黑"/>
                <a:cs typeface="微软雅黑"/>
              </a:rPr>
              <a:t>P</a:t>
            </a:r>
            <a:r>
              <a:rPr dirty="0" sz="1200">
                <a:latin typeface="微软雅黑"/>
                <a:cs typeface="微软雅黑"/>
              </a:rPr>
              <a:t>M搞事情公众号】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5425" y="6180228"/>
            <a:ext cx="9265920" cy="26098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400">
                <a:latin typeface="微软雅黑"/>
                <a:cs typeface="微软雅黑"/>
              </a:rPr>
              <a:t>产品技术和敏捷管理方</a:t>
            </a:r>
            <a:r>
              <a:rPr dirty="0" sz="1400" spc="-15">
                <a:latin typeface="微软雅黑"/>
                <a:cs typeface="微软雅黑"/>
              </a:rPr>
              <a:t>向</a:t>
            </a:r>
            <a:r>
              <a:rPr dirty="0" sz="1400">
                <a:latin typeface="微软雅黑"/>
                <a:cs typeface="微软雅黑"/>
              </a:rPr>
              <a:t>，共</a:t>
            </a:r>
            <a:r>
              <a:rPr dirty="0" sz="1400" spc="-15">
                <a:latin typeface="微软雅黑"/>
                <a:cs typeface="微软雅黑"/>
              </a:rPr>
              <a:t>计</a:t>
            </a:r>
            <a:r>
              <a:rPr dirty="0" sz="1400">
                <a:latin typeface="微软雅黑"/>
                <a:cs typeface="微软雅黑"/>
              </a:rPr>
              <a:t>落地</a:t>
            </a:r>
            <a:r>
              <a:rPr dirty="0" sz="1400" spc="-15">
                <a:latin typeface="微软雅黑"/>
                <a:cs typeface="微软雅黑"/>
              </a:rPr>
              <a:t>分</a:t>
            </a:r>
            <a:r>
              <a:rPr dirty="0" sz="1400" spc="5">
                <a:latin typeface="微软雅黑"/>
                <a:cs typeface="微软雅黑"/>
              </a:rPr>
              <a:t>享</a:t>
            </a:r>
            <a:r>
              <a:rPr dirty="0" sz="1400" spc="-5">
                <a:latin typeface="微软雅黑"/>
                <a:cs typeface="微软雅黑"/>
              </a:rPr>
              <a:t>20+</a:t>
            </a:r>
            <a:r>
              <a:rPr dirty="0" sz="1400">
                <a:latin typeface="微软雅黑"/>
                <a:cs typeface="微软雅黑"/>
              </a:rPr>
              <a:t>个</a:t>
            </a:r>
            <a:r>
              <a:rPr dirty="0" sz="1400" spc="-15">
                <a:latin typeface="微软雅黑"/>
                <a:cs typeface="微软雅黑"/>
              </a:rPr>
              <a:t>课</a:t>
            </a:r>
            <a:r>
              <a:rPr dirty="0" sz="1400">
                <a:latin typeface="微软雅黑"/>
                <a:cs typeface="微软雅黑"/>
              </a:rPr>
              <a:t>程，</a:t>
            </a:r>
            <a:r>
              <a:rPr dirty="0" sz="1400" spc="-15">
                <a:latin typeface="微软雅黑"/>
                <a:cs typeface="微软雅黑"/>
              </a:rPr>
              <a:t>累</a:t>
            </a:r>
            <a:r>
              <a:rPr dirty="0" sz="1400">
                <a:latin typeface="微软雅黑"/>
                <a:cs typeface="微软雅黑"/>
              </a:rPr>
              <a:t>积</a:t>
            </a:r>
            <a:r>
              <a:rPr dirty="0" sz="1400" spc="-5">
                <a:latin typeface="微软雅黑"/>
                <a:cs typeface="微软雅黑"/>
              </a:rPr>
              <a:t>30+</a:t>
            </a:r>
            <a:r>
              <a:rPr dirty="0" sz="1400">
                <a:latin typeface="微软雅黑"/>
                <a:cs typeface="微软雅黑"/>
              </a:rPr>
              <a:t>次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受众</a:t>
            </a:r>
            <a:r>
              <a:rPr dirty="0" sz="1400" spc="-5">
                <a:latin typeface="微软雅黑"/>
                <a:cs typeface="微软雅黑"/>
              </a:rPr>
              <a:t>1000+</a:t>
            </a:r>
            <a:r>
              <a:rPr dirty="0" sz="1400">
                <a:latin typeface="微软雅黑"/>
                <a:cs typeface="微软雅黑"/>
              </a:rPr>
              <a:t>人</a:t>
            </a:r>
            <a:r>
              <a:rPr dirty="0" sz="1400" spc="-15">
                <a:latin typeface="微软雅黑"/>
                <a:cs typeface="微软雅黑"/>
              </a:rPr>
              <a:t>次</a:t>
            </a:r>
            <a:r>
              <a:rPr dirty="0" sz="1400">
                <a:latin typeface="微软雅黑"/>
                <a:cs typeface="微软雅黑"/>
              </a:rPr>
              <a:t>，为</a:t>
            </a:r>
            <a:r>
              <a:rPr dirty="0" sz="1400" spc="-15">
                <a:latin typeface="微软雅黑"/>
                <a:cs typeface="微软雅黑"/>
              </a:rPr>
              <a:t>敏</a:t>
            </a:r>
            <a:r>
              <a:rPr dirty="0" sz="1400">
                <a:latin typeface="微软雅黑"/>
                <a:cs typeface="微软雅黑"/>
              </a:rPr>
              <a:t>捷组</a:t>
            </a:r>
            <a:r>
              <a:rPr dirty="0" sz="1400" spc="-15">
                <a:latin typeface="微软雅黑"/>
                <a:cs typeface="微软雅黑"/>
              </a:rPr>
              <a:t>织</a:t>
            </a:r>
            <a:r>
              <a:rPr dirty="0" sz="1400">
                <a:latin typeface="微软雅黑"/>
                <a:cs typeface="微软雅黑"/>
              </a:rPr>
              <a:t>发展</a:t>
            </a:r>
            <a:r>
              <a:rPr dirty="0" sz="1400" spc="-15">
                <a:latin typeface="微软雅黑"/>
                <a:cs typeface="微软雅黑"/>
              </a:rPr>
              <a:t>做</a:t>
            </a:r>
            <a:r>
              <a:rPr dirty="0" sz="1400">
                <a:latin typeface="微软雅黑"/>
                <a:cs typeface="微软雅黑"/>
              </a:rPr>
              <a:t>了充</a:t>
            </a:r>
            <a:r>
              <a:rPr dirty="0" sz="1400" spc="-15">
                <a:latin typeface="微软雅黑"/>
                <a:cs typeface="微软雅黑"/>
              </a:rPr>
              <a:t>分</a:t>
            </a:r>
            <a:r>
              <a:rPr dirty="0" sz="1400">
                <a:latin typeface="微软雅黑"/>
                <a:cs typeface="微软雅黑"/>
              </a:rPr>
              <a:t>的准备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9064" y="6616617"/>
            <a:ext cx="73342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250" spc="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49</a:t>
            </a:fld>
          </a:p>
        </p:txBody>
      </p:sp>
      <p:sp>
        <p:nvSpPr>
          <p:cNvPr id="6" name="object 6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3652" y="623316"/>
            <a:ext cx="9360535" cy="0"/>
          </a:xfrm>
          <a:custGeom>
            <a:avLst/>
            <a:gdLst/>
            <a:ahLst/>
            <a:cxnLst/>
            <a:rect l="l" t="t" r="r" b="b"/>
            <a:pathLst>
              <a:path w="9360535" h="0">
                <a:moveTo>
                  <a:pt x="0" y="0"/>
                </a:moveTo>
                <a:lnTo>
                  <a:pt x="9360408" y="0"/>
                </a:lnTo>
              </a:path>
            </a:pathLst>
          </a:custGeom>
          <a:ln w="48767">
            <a:solidFill>
              <a:srgbClr val="1636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620" y="173228"/>
            <a:ext cx="21564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400" spc="395" b="0">
                <a:solidFill>
                  <a:srgbClr val="FFFFFF"/>
                </a:solidFill>
                <a:latin typeface="微软雅黑"/>
                <a:cs typeface="微软雅黑"/>
              </a:rPr>
              <a:t>建设历史回顾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97340" y="3134854"/>
            <a:ext cx="2994659" cy="62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26880" y="3390900"/>
            <a:ext cx="2865120" cy="132715"/>
          </a:xfrm>
          <a:custGeom>
            <a:avLst/>
            <a:gdLst/>
            <a:ahLst/>
            <a:cxnLst/>
            <a:rect l="l" t="t" r="r" b="b"/>
            <a:pathLst>
              <a:path w="2865120" h="132714">
                <a:moveTo>
                  <a:pt x="0" y="132587"/>
                </a:moveTo>
                <a:lnTo>
                  <a:pt x="2865120" y="132587"/>
                </a:lnTo>
                <a:lnTo>
                  <a:pt x="2865120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99830" y="2734017"/>
            <a:ext cx="3233292" cy="1029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29371" y="2990088"/>
            <a:ext cx="2737485" cy="533400"/>
          </a:xfrm>
          <a:custGeom>
            <a:avLst/>
            <a:gdLst/>
            <a:ahLst/>
            <a:cxnLst/>
            <a:rect l="l" t="t" r="r" b="b"/>
            <a:pathLst>
              <a:path w="2737484" h="533400">
                <a:moveTo>
                  <a:pt x="2670429" y="133350"/>
                </a:moveTo>
                <a:lnTo>
                  <a:pt x="2537079" y="133350"/>
                </a:lnTo>
                <a:lnTo>
                  <a:pt x="2537079" y="300100"/>
                </a:lnTo>
                <a:lnTo>
                  <a:pt x="2529212" y="338970"/>
                </a:lnTo>
                <a:lnTo>
                  <a:pt x="2507773" y="370744"/>
                </a:lnTo>
                <a:lnTo>
                  <a:pt x="2475999" y="392183"/>
                </a:lnTo>
                <a:lnTo>
                  <a:pt x="2437129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37129" y="533400"/>
                </a:lnTo>
                <a:lnTo>
                  <a:pt x="2484127" y="528657"/>
                </a:lnTo>
                <a:lnTo>
                  <a:pt x="2527911" y="515056"/>
                </a:lnTo>
                <a:lnTo>
                  <a:pt x="2567539" y="493537"/>
                </a:lnTo>
                <a:lnTo>
                  <a:pt x="2602071" y="465042"/>
                </a:lnTo>
                <a:lnTo>
                  <a:pt x="2630566" y="430510"/>
                </a:lnTo>
                <a:lnTo>
                  <a:pt x="2652085" y="390882"/>
                </a:lnTo>
                <a:lnTo>
                  <a:pt x="2665686" y="347098"/>
                </a:lnTo>
                <a:lnTo>
                  <a:pt x="2670429" y="300100"/>
                </a:lnTo>
                <a:lnTo>
                  <a:pt x="2670429" y="133350"/>
                </a:lnTo>
                <a:close/>
              </a:path>
              <a:path w="2737484" h="533400">
                <a:moveTo>
                  <a:pt x="2603754" y="0"/>
                </a:moveTo>
                <a:lnTo>
                  <a:pt x="2470404" y="133350"/>
                </a:lnTo>
                <a:lnTo>
                  <a:pt x="2737104" y="133350"/>
                </a:lnTo>
                <a:lnTo>
                  <a:pt x="260375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27648" y="3134829"/>
            <a:ext cx="2871978" cy="1029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57188" y="3390900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75916" y="400050"/>
                </a:moveTo>
                <a:lnTo>
                  <a:pt x="2109216" y="400050"/>
                </a:lnTo>
                <a:lnTo>
                  <a:pt x="2242566" y="533400"/>
                </a:lnTo>
                <a:lnTo>
                  <a:pt x="2375916" y="400050"/>
                </a:lnTo>
                <a:close/>
              </a:path>
              <a:path w="2376170" h="533400">
                <a:moveTo>
                  <a:pt x="2075814" y="0"/>
                </a:moveTo>
                <a:lnTo>
                  <a:pt x="0" y="0"/>
                </a:lnTo>
                <a:lnTo>
                  <a:pt x="0" y="133350"/>
                </a:lnTo>
                <a:lnTo>
                  <a:pt x="2075814" y="133350"/>
                </a:lnTo>
                <a:lnTo>
                  <a:pt x="2114758" y="141216"/>
                </a:lnTo>
                <a:lnTo>
                  <a:pt x="2146569" y="162655"/>
                </a:lnTo>
                <a:lnTo>
                  <a:pt x="2168022" y="194429"/>
                </a:lnTo>
                <a:lnTo>
                  <a:pt x="2175891" y="233299"/>
                </a:lnTo>
                <a:lnTo>
                  <a:pt x="2175891" y="400050"/>
                </a:lnTo>
                <a:lnTo>
                  <a:pt x="2309241" y="400050"/>
                </a:lnTo>
                <a:lnTo>
                  <a:pt x="2309241" y="233299"/>
                </a:lnTo>
                <a:lnTo>
                  <a:pt x="2304498" y="186301"/>
                </a:lnTo>
                <a:lnTo>
                  <a:pt x="2290895" y="142517"/>
                </a:lnTo>
                <a:lnTo>
                  <a:pt x="2269372" y="102889"/>
                </a:lnTo>
                <a:lnTo>
                  <a:pt x="2240867" y="68357"/>
                </a:lnTo>
                <a:lnTo>
                  <a:pt x="2206320" y="39862"/>
                </a:lnTo>
                <a:lnTo>
                  <a:pt x="2166669" y="18343"/>
                </a:lnTo>
                <a:lnTo>
                  <a:pt x="2122854" y="4742"/>
                </a:lnTo>
                <a:lnTo>
                  <a:pt x="207581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70603" y="2734017"/>
            <a:ext cx="3237737" cy="1029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0144" y="2990088"/>
            <a:ext cx="2741930" cy="533400"/>
          </a:xfrm>
          <a:custGeom>
            <a:avLst/>
            <a:gdLst/>
            <a:ahLst/>
            <a:cxnLst/>
            <a:rect l="l" t="t" r="r" b="b"/>
            <a:pathLst>
              <a:path w="2741929" h="533400">
                <a:moveTo>
                  <a:pt x="2675001" y="133350"/>
                </a:moveTo>
                <a:lnTo>
                  <a:pt x="2541651" y="133350"/>
                </a:lnTo>
                <a:lnTo>
                  <a:pt x="2541651" y="300100"/>
                </a:lnTo>
                <a:lnTo>
                  <a:pt x="2533782" y="338970"/>
                </a:lnTo>
                <a:lnTo>
                  <a:pt x="2512329" y="370744"/>
                </a:lnTo>
                <a:lnTo>
                  <a:pt x="2480518" y="392183"/>
                </a:lnTo>
                <a:lnTo>
                  <a:pt x="2441575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41575" y="533400"/>
                </a:lnTo>
                <a:lnTo>
                  <a:pt x="2488614" y="528657"/>
                </a:lnTo>
                <a:lnTo>
                  <a:pt x="2532429" y="515056"/>
                </a:lnTo>
                <a:lnTo>
                  <a:pt x="2572080" y="493537"/>
                </a:lnTo>
                <a:lnTo>
                  <a:pt x="2606627" y="465042"/>
                </a:lnTo>
                <a:lnTo>
                  <a:pt x="2635132" y="430510"/>
                </a:lnTo>
                <a:lnTo>
                  <a:pt x="2656655" y="390882"/>
                </a:lnTo>
                <a:lnTo>
                  <a:pt x="2670258" y="347098"/>
                </a:lnTo>
                <a:lnTo>
                  <a:pt x="2675001" y="300100"/>
                </a:lnTo>
                <a:lnTo>
                  <a:pt x="2675001" y="133350"/>
                </a:lnTo>
                <a:close/>
              </a:path>
              <a:path w="2741929" h="533400">
                <a:moveTo>
                  <a:pt x="2608326" y="0"/>
                </a:moveTo>
                <a:lnTo>
                  <a:pt x="2474976" y="133350"/>
                </a:lnTo>
                <a:lnTo>
                  <a:pt x="2741676" y="133350"/>
                </a:lnTo>
                <a:lnTo>
                  <a:pt x="26083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50007" y="3134829"/>
            <a:ext cx="2870454" cy="1029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79548" y="3390900"/>
            <a:ext cx="2374900" cy="533400"/>
          </a:xfrm>
          <a:custGeom>
            <a:avLst/>
            <a:gdLst/>
            <a:ahLst/>
            <a:cxnLst/>
            <a:rect l="l" t="t" r="r" b="b"/>
            <a:pathLst>
              <a:path w="2374900" h="533400">
                <a:moveTo>
                  <a:pt x="2374391" y="400050"/>
                </a:moveTo>
                <a:lnTo>
                  <a:pt x="2107691" y="400050"/>
                </a:lnTo>
                <a:lnTo>
                  <a:pt x="2241041" y="533400"/>
                </a:lnTo>
                <a:lnTo>
                  <a:pt x="2374391" y="400050"/>
                </a:lnTo>
                <a:close/>
              </a:path>
              <a:path w="2374900" h="533400">
                <a:moveTo>
                  <a:pt x="2074417" y="0"/>
                </a:moveTo>
                <a:lnTo>
                  <a:pt x="0" y="0"/>
                </a:lnTo>
                <a:lnTo>
                  <a:pt x="0" y="133350"/>
                </a:lnTo>
                <a:lnTo>
                  <a:pt x="2074417" y="133350"/>
                </a:lnTo>
                <a:lnTo>
                  <a:pt x="2113287" y="141216"/>
                </a:lnTo>
                <a:lnTo>
                  <a:pt x="2145061" y="162655"/>
                </a:lnTo>
                <a:lnTo>
                  <a:pt x="2166500" y="194429"/>
                </a:lnTo>
                <a:lnTo>
                  <a:pt x="2174366" y="233299"/>
                </a:lnTo>
                <a:lnTo>
                  <a:pt x="2174366" y="400050"/>
                </a:lnTo>
                <a:lnTo>
                  <a:pt x="2307716" y="400050"/>
                </a:lnTo>
                <a:lnTo>
                  <a:pt x="2307716" y="233299"/>
                </a:lnTo>
                <a:lnTo>
                  <a:pt x="2302974" y="186301"/>
                </a:lnTo>
                <a:lnTo>
                  <a:pt x="2289373" y="142517"/>
                </a:lnTo>
                <a:lnTo>
                  <a:pt x="2267854" y="102889"/>
                </a:lnTo>
                <a:lnTo>
                  <a:pt x="2239359" y="68357"/>
                </a:lnTo>
                <a:lnTo>
                  <a:pt x="2204827" y="39862"/>
                </a:lnTo>
                <a:lnTo>
                  <a:pt x="2165199" y="18343"/>
                </a:lnTo>
                <a:lnTo>
                  <a:pt x="2121415" y="4742"/>
                </a:lnTo>
                <a:lnTo>
                  <a:pt x="2074417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4256" y="2734017"/>
            <a:ext cx="2871978" cy="1029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3795" y="2990088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09241" y="133350"/>
                </a:moveTo>
                <a:lnTo>
                  <a:pt x="2175891" y="133350"/>
                </a:lnTo>
                <a:lnTo>
                  <a:pt x="2175891" y="299974"/>
                </a:lnTo>
                <a:lnTo>
                  <a:pt x="2168024" y="338917"/>
                </a:lnTo>
                <a:lnTo>
                  <a:pt x="2146585" y="370728"/>
                </a:lnTo>
                <a:lnTo>
                  <a:pt x="2114811" y="392181"/>
                </a:lnTo>
                <a:lnTo>
                  <a:pt x="2075942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075942" y="533400"/>
                </a:lnTo>
                <a:lnTo>
                  <a:pt x="2122939" y="528657"/>
                </a:lnTo>
                <a:lnTo>
                  <a:pt x="2166723" y="515054"/>
                </a:lnTo>
                <a:lnTo>
                  <a:pt x="2206351" y="493531"/>
                </a:lnTo>
                <a:lnTo>
                  <a:pt x="2240883" y="465026"/>
                </a:lnTo>
                <a:lnTo>
                  <a:pt x="2269378" y="430479"/>
                </a:lnTo>
                <a:lnTo>
                  <a:pt x="2290897" y="390828"/>
                </a:lnTo>
                <a:lnTo>
                  <a:pt x="2304498" y="347013"/>
                </a:lnTo>
                <a:lnTo>
                  <a:pt x="2309241" y="299974"/>
                </a:lnTo>
                <a:lnTo>
                  <a:pt x="2309241" y="133350"/>
                </a:lnTo>
                <a:close/>
              </a:path>
              <a:path w="2376170" h="533400">
                <a:moveTo>
                  <a:pt x="2242566" y="0"/>
                </a:moveTo>
                <a:lnTo>
                  <a:pt x="2109216" y="133350"/>
                </a:lnTo>
                <a:lnTo>
                  <a:pt x="2375916" y="133350"/>
                </a:lnTo>
                <a:lnTo>
                  <a:pt x="224256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981827" y="1252855"/>
            <a:ext cx="1647189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43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导入规模化敏捷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用户故事地图使用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07716" y="2155977"/>
            <a:ext cx="1193165" cy="75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 marR="5080" indent="-214629">
              <a:lnSpc>
                <a:spcPct val="1497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D</a:t>
            </a:r>
            <a:r>
              <a:rPr dirty="0" sz="1600" spc="-15" b="1">
                <a:solidFill>
                  <a:srgbClr val="FFFFFF"/>
                </a:solidFill>
                <a:latin typeface="微软雅黑"/>
                <a:cs typeface="微软雅黑"/>
              </a:rPr>
              <a:t>ev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op</a:t>
            </a:r>
            <a:r>
              <a:rPr dirty="0" sz="1600" b="1">
                <a:solidFill>
                  <a:srgbClr val="FFFFFF"/>
                </a:solidFill>
                <a:latin typeface="微软雅黑"/>
                <a:cs typeface="微软雅黑"/>
              </a:rPr>
              <a:t>s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建设  </a:t>
            </a:r>
            <a:r>
              <a:rPr dirty="0" sz="1600" spc="-10" b="1">
                <a:solidFill>
                  <a:srgbClr val="FFC000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FFC000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4117" y="3993895"/>
            <a:ext cx="1808480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5B9BD4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5B9BD4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Kanban端到端落地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35983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386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A4A4A4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A4A4A4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多产品线敏捷开发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01054" y="2228468"/>
            <a:ext cx="1809114" cy="683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Kan</a:t>
            </a:r>
            <a:r>
              <a:rPr dirty="0" sz="1600" spc="-30" b="1">
                <a:solidFill>
                  <a:srgbClr val="FFFFFF"/>
                </a:solidFill>
                <a:latin typeface="微软雅黑"/>
                <a:cs typeface="微软雅黑"/>
              </a:rPr>
              <a:t>b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an小程序落地</a:t>
            </a:r>
            <a:endParaRPr sz="1600">
              <a:latin typeface="微软雅黑"/>
              <a:cs typeface="微软雅黑"/>
            </a:endParaRPr>
          </a:p>
          <a:p>
            <a:pPr algn="ctr" marL="42545">
              <a:lnSpc>
                <a:spcPct val="100000"/>
              </a:lnSpc>
              <a:spcBef>
                <a:spcPts val="1345"/>
              </a:spcBef>
            </a:pPr>
            <a:r>
              <a:rPr dirty="0" sz="1600" spc="-10" b="1">
                <a:solidFill>
                  <a:srgbClr val="4471C4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4471C4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134829"/>
            <a:ext cx="2044319" cy="1029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3390900"/>
            <a:ext cx="1678305" cy="533400"/>
          </a:xfrm>
          <a:custGeom>
            <a:avLst/>
            <a:gdLst/>
            <a:ahLst/>
            <a:cxnLst/>
            <a:rect l="l" t="t" r="r" b="b"/>
            <a:pathLst>
              <a:path w="1678305" h="533400">
                <a:moveTo>
                  <a:pt x="1677924" y="400050"/>
                </a:moveTo>
                <a:lnTo>
                  <a:pt x="1411224" y="400050"/>
                </a:lnTo>
                <a:lnTo>
                  <a:pt x="1544574" y="533400"/>
                </a:lnTo>
                <a:lnTo>
                  <a:pt x="1677924" y="400050"/>
                </a:lnTo>
                <a:close/>
              </a:path>
              <a:path w="1678305" h="533400">
                <a:moveTo>
                  <a:pt x="1377950" y="0"/>
                </a:moveTo>
                <a:lnTo>
                  <a:pt x="0" y="0"/>
                </a:lnTo>
                <a:lnTo>
                  <a:pt x="0" y="133350"/>
                </a:lnTo>
                <a:lnTo>
                  <a:pt x="1377950" y="133350"/>
                </a:lnTo>
                <a:lnTo>
                  <a:pt x="1416819" y="141216"/>
                </a:lnTo>
                <a:lnTo>
                  <a:pt x="1448593" y="162655"/>
                </a:lnTo>
                <a:lnTo>
                  <a:pt x="1470032" y="194429"/>
                </a:lnTo>
                <a:lnTo>
                  <a:pt x="1477899" y="233299"/>
                </a:lnTo>
                <a:lnTo>
                  <a:pt x="1477899" y="400050"/>
                </a:lnTo>
                <a:lnTo>
                  <a:pt x="1611249" y="400050"/>
                </a:lnTo>
                <a:lnTo>
                  <a:pt x="1611249" y="233299"/>
                </a:lnTo>
                <a:lnTo>
                  <a:pt x="1606506" y="186301"/>
                </a:lnTo>
                <a:lnTo>
                  <a:pt x="1592905" y="142517"/>
                </a:lnTo>
                <a:lnTo>
                  <a:pt x="1571386" y="102889"/>
                </a:lnTo>
                <a:lnTo>
                  <a:pt x="1542891" y="68357"/>
                </a:lnTo>
                <a:lnTo>
                  <a:pt x="1508359" y="39862"/>
                </a:lnTo>
                <a:lnTo>
                  <a:pt x="1468731" y="18343"/>
                </a:lnTo>
                <a:lnTo>
                  <a:pt x="1424947" y="4742"/>
                </a:lnTo>
                <a:lnTo>
                  <a:pt x="13779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07542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5B9BD4"/>
                </a:solidFill>
                <a:latin typeface="微软雅黑"/>
                <a:cs typeface="微软雅黑"/>
              </a:rPr>
              <a:t>2018</a:t>
            </a:r>
            <a:r>
              <a:rPr dirty="0" sz="1600" spc="-5" b="1">
                <a:solidFill>
                  <a:srgbClr val="5B9BD4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单产品线敏捷开发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13366" y="1689608"/>
            <a:ext cx="12414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产品价值度量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913366" y="2177923"/>
            <a:ext cx="1242060" cy="734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打造特性团队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739"/>
              </a:spcBef>
            </a:pPr>
            <a:r>
              <a:rPr dirty="0" sz="1600" spc="-10" b="1">
                <a:solidFill>
                  <a:srgbClr val="EC7C30"/>
                </a:solidFill>
                <a:latin typeface="微软雅黑"/>
                <a:cs typeface="微软雅黑"/>
              </a:rPr>
              <a:t>2021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4047" y="4280915"/>
            <a:ext cx="182880" cy="609600"/>
          </a:xfrm>
          <a:custGeom>
            <a:avLst/>
            <a:gdLst/>
            <a:ahLst/>
            <a:cxnLst/>
            <a:rect l="l" t="t" r="r" b="b"/>
            <a:pathLst>
              <a:path w="182879" h="609600">
                <a:moveTo>
                  <a:pt x="120688" y="304799"/>
                </a:moveTo>
                <a:lnTo>
                  <a:pt x="82029" y="338200"/>
                </a:lnTo>
                <a:lnTo>
                  <a:pt x="61048" y="573404"/>
                </a:lnTo>
                <a:lnTo>
                  <a:pt x="94005" y="609599"/>
                </a:lnTo>
                <a:lnTo>
                  <a:pt x="133286" y="573404"/>
                </a:lnTo>
                <a:lnTo>
                  <a:pt x="154305" y="338200"/>
                </a:lnTo>
                <a:lnTo>
                  <a:pt x="120688" y="304799"/>
                </a:lnTo>
                <a:close/>
              </a:path>
              <a:path w="182879" h="609600">
                <a:moveTo>
                  <a:pt x="182880" y="14477"/>
                </a:moveTo>
                <a:lnTo>
                  <a:pt x="104279" y="85851"/>
                </a:lnTo>
                <a:lnTo>
                  <a:pt x="88353" y="265937"/>
                </a:lnTo>
                <a:lnTo>
                  <a:pt x="120688" y="304799"/>
                </a:lnTo>
                <a:lnTo>
                  <a:pt x="160629" y="265937"/>
                </a:lnTo>
                <a:lnTo>
                  <a:pt x="182880" y="14477"/>
                </a:lnTo>
                <a:close/>
              </a:path>
              <a:path w="182879" h="609600">
                <a:moveTo>
                  <a:pt x="171704" y="0"/>
                </a:moveTo>
                <a:lnTo>
                  <a:pt x="40754" y="0"/>
                </a:lnTo>
                <a:lnTo>
                  <a:pt x="0" y="39750"/>
                </a:lnTo>
                <a:lnTo>
                  <a:pt x="34429" y="72389"/>
                </a:lnTo>
                <a:lnTo>
                  <a:pt x="92202" y="72389"/>
                </a:lnTo>
                <a:lnTo>
                  <a:pt x="1717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18332" y="4280915"/>
            <a:ext cx="399415" cy="609600"/>
          </a:xfrm>
          <a:custGeom>
            <a:avLst/>
            <a:gdLst/>
            <a:ahLst/>
            <a:cxnLst/>
            <a:rect l="l" t="t" r="r" b="b"/>
            <a:pathLst>
              <a:path w="399414" h="609600">
                <a:moveTo>
                  <a:pt x="285876" y="536447"/>
                </a:moveTo>
                <a:lnTo>
                  <a:pt x="92582" y="536447"/>
                </a:lnTo>
                <a:lnTo>
                  <a:pt x="10159" y="609599"/>
                </a:lnTo>
                <a:lnTo>
                  <a:pt x="279400" y="609599"/>
                </a:lnTo>
                <a:lnTo>
                  <a:pt x="319277" y="573023"/>
                </a:lnTo>
                <a:lnTo>
                  <a:pt x="285876" y="536447"/>
                </a:lnTo>
                <a:close/>
              </a:path>
              <a:path w="399414" h="609600">
                <a:moveTo>
                  <a:pt x="65150" y="317118"/>
                </a:moveTo>
                <a:lnTo>
                  <a:pt x="40639" y="340867"/>
                </a:lnTo>
                <a:lnTo>
                  <a:pt x="32257" y="349122"/>
                </a:lnTo>
                <a:lnTo>
                  <a:pt x="27177" y="353694"/>
                </a:lnTo>
                <a:lnTo>
                  <a:pt x="19430" y="380237"/>
                </a:lnTo>
                <a:lnTo>
                  <a:pt x="0" y="597788"/>
                </a:lnTo>
                <a:lnTo>
                  <a:pt x="78993" y="527303"/>
                </a:lnTo>
                <a:lnTo>
                  <a:pt x="95376" y="349122"/>
                </a:lnTo>
                <a:lnTo>
                  <a:pt x="65150" y="317118"/>
                </a:lnTo>
                <a:close/>
              </a:path>
              <a:path w="399414" h="609600">
                <a:moveTo>
                  <a:pt x="299973" y="268731"/>
                </a:moveTo>
                <a:lnTo>
                  <a:pt x="122173" y="268731"/>
                </a:lnTo>
                <a:lnTo>
                  <a:pt x="118617" y="269620"/>
                </a:lnTo>
                <a:lnTo>
                  <a:pt x="114300" y="271398"/>
                </a:lnTo>
                <a:lnTo>
                  <a:pt x="109854" y="273303"/>
                </a:lnTo>
                <a:lnTo>
                  <a:pt x="105537" y="275970"/>
                </a:lnTo>
                <a:lnTo>
                  <a:pt x="102107" y="279653"/>
                </a:lnTo>
                <a:lnTo>
                  <a:pt x="76072" y="306196"/>
                </a:lnTo>
                <a:lnTo>
                  <a:pt x="109473" y="341756"/>
                </a:lnTo>
                <a:lnTo>
                  <a:pt x="266953" y="341756"/>
                </a:lnTo>
                <a:lnTo>
                  <a:pt x="306069" y="328929"/>
                </a:lnTo>
                <a:lnTo>
                  <a:pt x="333247" y="304418"/>
                </a:lnTo>
                <a:lnTo>
                  <a:pt x="299973" y="268731"/>
                </a:lnTo>
                <a:close/>
              </a:path>
              <a:path w="399414" h="609600">
                <a:moveTo>
                  <a:pt x="374522" y="42925"/>
                </a:moveTo>
                <a:lnTo>
                  <a:pt x="326897" y="84962"/>
                </a:lnTo>
                <a:lnTo>
                  <a:pt x="311022" y="259587"/>
                </a:lnTo>
                <a:lnTo>
                  <a:pt x="344296" y="294258"/>
                </a:lnTo>
                <a:lnTo>
                  <a:pt x="377021" y="262413"/>
                </a:lnTo>
                <a:lnTo>
                  <a:pt x="398779" y="100583"/>
                </a:lnTo>
                <a:lnTo>
                  <a:pt x="398906" y="92328"/>
                </a:lnTo>
                <a:lnTo>
                  <a:pt x="399288" y="85851"/>
                </a:lnTo>
                <a:lnTo>
                  <a:pt x="398906" y="82295"/>
                </a:lnTo>
                <a:lnTo>
                  <a:pt x="398779" y="79501"/>
                </a:lnTo>
                <a:lnTo>
                  <a:pt x="398525" y="76707"/>
                </a:lnTo>
                <a:lnTo>
                  <a:pt x="397382" y="74040"/>
                </a:lnTo>
                <a:lnTo>
                  <a:pt x="394969" y="67563"/>
                </a:lnTo>
                <a:lnTo>
                  <a:pt x="392683" y="62991"/>
                </a:lnTo>
                <a:lnTo>
                  <a:pt x="390651" y="61213"/>
                </a:lnTo>
                <a:lnTo>
                  <a:pt x="374522" y="42925"/>
                </a:lnTo>
                <a:close/>
              </a:path>
              <a:path w="399414" h="609600">
                <a:moveTo>
                  <a:pt x="314832" y="0"/>
                </a:moveTo>
                <a:lnTo>
                  <a:pt x="128015" y="0"/>
                </a:lnTo>
                <a:lnTo>
                  <a:pt x="89153" y="37464"/>
                </a:lnTo>
                <a:lnTo>
                  <a:pt x="122554" y="73151"/>
                </a:lnTo>
                <a:lnTo>
                  <a:pt x="317626" y="73151"/>
                </a:lnTo>
                <a:lnTo>
                  <a:pt x="364235" y="31114"/>
                </a:lnTo>
                <a:lnTo>
                  <a:pt x="352043" y="16382"/>
                </a:lnTo>
                <a:lnTo>
                  <a:pt x="344461" y="8840"/>
                </a:lnTo>
                <a:lnTo>
                  <a:pt x="336438" y="3762"/>
                </a:lnTo>
                <a:lnTo>
                  <a:pt x="326915" y="898"/>
                </a:lnTo>
                <a:lnTo>
                  <a:pt x="31483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23915" y="1092708"/>
            <a:ext cx="360045" cy="609600"/>
          </a:xfrm>
          <a:custGeom>
            <a:avLst/>
            <a:gdLst/>
            <a:ahLst/>
            <a:cxnLst/>
            <a:rect l="l" t="t" r="r" b="b"/>
            <a:pathLst>
              <a:path w="360045" h="609600">
                <a:moveTo>
                  <a:pt x="235838" y="536447"/>
                </a:moveTo>
                <a:lnTo>
                  <a:pt x="45974" y="536447"/>
                </a:lnTo>
                <a:lnTo>
                  <a:pt x="0" y="573913"/>
                </a:lnTo>
                <a:lnTo>
                  <a:pt x="33274" y="609600"/>
                </a:lnTo>
                <a:lnTo>
                  <a:pt x="211200" y="609600"/>
                </a:lnTo>
                <a:lnTo>
                  <a:pt x="253873" y="596772"/>
                </a:lnTo>
                <a:lnTo>
                  <a:pt x="273176" y="578484"/>
                </a:lnTo>
                <a:lnTo>
                  <a:pt x="235838" y="536447"/>
                </a:lnTo>
                <a:close/>
              </a:path>
              <a:path w="360045" h="609600">
                <a:moveTo>
                  <a:pt x="304926" y="314325"/>
                </a:moveTo>
                <a:lnTo>
                  <a:pt x="263525" y="352805"/>
                </a:lnTo>
                <a:lnTo>
                  <a:pt x="248031" y="529208"/>
                </a:lnTo>
                <a:lnTo>
                  <a:pt x="282448" y="568451"/>
                </a:lnTo>
                <a:lnTo>
                  <a:pt x="311614" y="541926"/>
                </a:lnTo>
                <a:lnTo>
                  <a:pt x="334518" y="371982"/>
                </a:lnTo>
                <a:lnTo>
                  <a:pt x="335153" y="367411"/>
                </a:lnTo>
                <a:lnTo>
                  <a:pt x="334645" y="362838"/>
                </a:lnTo>
                <a:lnTo>
                  <a:pt x="334263" y="358266"/>
                </a:lnTo>
                <a:lnTo>
                  <a:pt x="333091" y="351158"/>
                </a:lnTo>
                <a:lnTo>
                  <a:pt x="330692" y="344550"/>
                </a:lnTo>
                <a:lnTo>
                  <a:pt x="326745" y="337943"/>
                </a:lnTo>
                <a:lnTo>
                  <a:pt x="320929" y="330834"/>
                </a:lnTo>
                <a:lnTo>
                  <a:pt x="304926" y="314325"/>
                </a:lnTo>
                <a:close/>
              </a:path>
              <a:path w="360045" h="609600">
                <a:moveTo>
                  <a:pt x="258953" y="268604"/>
                </a:moveTo>
                <a:lnTo>
                  <a:pt x="69976" y="268604"/>
                </a:lnTo>
                <a:lnTo>
                  <a:pt x="27559" y="304291"/>
                </a:lnTo>
                <a:lnTo>
                  <a:pt x="63626" y="341756"/>
                </a:lnTo>
                <a:lnTo>
                  <a:pt x="252475" y="341756"/>
                </a:lnTo>
                <a:lnTo>
                  <a:pt x="294005" y="304418"/>
                </a:lnTo>
                <a:lnTo>
                  <a:pt x="258953" y="268731"/>
                </a:lnTo>
                <a:close/>
              </a:path>
              <a:path w="360045" h="609600">
                <a:moveTo>
                  <a:pt x="335025" y="42925"/>
                </a:moveTo>
                <a:lnTo>
                  <a:pt x="287400" y="83184"/>
                </a:lnTo>
                <a:lnTo>
                  <a:pt x="270891" y="259461"/>
                </a:lnTo>
                <a:lnTo>
                  <a:pt x="304926" y="294258"/>
                </a:lnTo>
                <a:lnTo>
                  <a:pt x="338274" y="261647"/>
                </a:lnTo>
                <a:lnTo>
                  <a:pt x="358394" y="102362"/>
                </a:lnTo>
                <a:lnTo>
                  <a:pt x="359663" y="84962"/>
                </a:lnTo>
                <a:lnTo>
                  <a:pt x="359410" y="81406"/>
                </a:lnTo>
                <a:lnTo>
                  <a:pt x="335025" y="42925"/>
                </a:lnTo>
                <a:close/>
              </a:path>
              <a:path w="360045" h="609600">
                <a:moveTo>
                  <a:pt x="281050" y="0"/>
                </a:moveTo>
                <a:lnTo>
                  <a:pt x="93091" y="0"/>
                </a:lnTo>
                <a:lnTo>
                  <a:pt x="52578" y="37464"/>
                </a:lnTo>
                <a:lnTo>
                  <a:pt x="86741" y="73151"/>
                </a:lnTo>
                <a:lnTo>
                  <a:pt x="276606" y="73151"/>
                </a:lnTo>
                <a:lnTo>
                  <a:pt x="324993" y="32003"/>
                </a:lnTo>
                <a:lnTo>
                  <a:pt x="312674" y="17399"/>
                </a:lnTo>
                <a:lnTo>
                  <a:pt x="286638" y="888"/>
                </a:lnTo>
                <a:lnTo>
                  <a:pt x="28105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53171" y="1635251"/>
            <a:ext cx="364490" cy="609600"/>
          </a:xfrm>
          <a:custGeom>
            <a:avLst/>
            <a:gdLst/>
            <a:ahLst/>
            <a:cxnLst/>
            <a:rect l="l" t="t" r="r" b="b"/>
            <a:pathLst>
              <a:path w="364490" h="609600">
                <a:moveTo>
                  <a:pt x="303529" y="317373"/>
                </a:moveTo>
                <a:lnTo>
                  <a:pt x="265302" y="351409"/>
                </a:lnTo>
                <a:lnTo>
                  <a:pt x="245363" y="573786"/>
                </a:lnTo>
                <a:lnTo>
                  <a:pt x="278002" y="609600"/>
                </a:lnTo>
                <a:lnTo>
                  <a:pt x="316992" y="573786"/>
                </a:lnTo>
                <a:lnTo>
                  <a:pt x="336930" y="351409"/>
                </a:lnTo>
                <a:lnTo>
                  <a:pt x="303529" y="317373"/>
                </a:lnTo>
                <a:close/>
              </a:path>
              <a:path w="364490" h="609600">
                <a:moveTo>
                  <a:pt x="262621" y="268986"/>
                </a:moveTo>
                <a:lnTo>
                  <a:pt x="82550" y="268986"/>
                </a:lnTo>
                <a:lnTo>
                  <a:pt x="41909" y="306577"/>
                </a:lnTo>
                <a:lnTo>
                  <a:pt x="64643" y="330835"/>
                </a:lnTo>
                <a:lnTo>
                  <a:pt x="69469" y="335280"/>
                </a:lnTo>
                <a:lnTo>
                  <a:pt x="79755" y="339725"/>
                </a:lnTo>
                <a:lnTo>
                  <a:pt x="87756" y="339725"/>
                </a:lnTo>
                <a:lnTo>
                  <a:pt x="90553" y="340613"/>
                </a:lnTo>
                <a:lnTo>
                  <a:pt x="251841" y="340613"/>
                </a:lnTo>
                <a:lnTo>
                  <a:pt x="295275" y="305688"/>
                </a:lnTo>
                <a:lnTo>
                  <a:pt x="262621" y="268986"/>
                </a:lnTo>
                <a:close/>
              </a:path>
              <a:path w="364490" h="609600">
                <a:moveTo>
                  <a:pt x="58166" y="0"/>
                </a:moveTo>
                <a:lnTo>
                  <a:pt x="18414" y="37592"/>
                </a:lnTo>
                <a:lnTo>
                  <a:pt x="380" y="232156"/>
                </a:lnTo>
                <a:lnTo>
                  <a:pt x="380" y="241173"/>
                </a:lnTo>
                <a:lnTo>
                  <a:pt x="0" y="247396"/>
                </a:lnTo>
                <a:lnTo>
                  <a:pt x="32130" y="296672"/>
                </a:lnTo>
                <a:lnTo>
                  <a:pt x="70103" y="260858"/>
                </a:lnTo>
                <a:lnTo>
                  <a:pt x="90043" y="37592"/>
                </a:lnTo>
                <a:lnTo>
                  <a:pt x="58166" y="0"/>
                </a:lnTo>
                <a:close/>
              </a:path>
              <a:path w="364490" h="609600">
                <a:moveTo>
                  <a:pt x="332231" y="0"/>
                </a:moveTo>
                <a:lnTo>
                  <a:pt x="292607" y="38481"/>
                </a:lnTo>
                <a:lnTo>
                  <a:pt x="273430" y="259969"/>
                </a:lnTo>
                <a:lnTo>
                  <a:pt x="305307" y="296672"/>
                </a:lnTo>
                <a:lnTo>
                  <a:pt x="344297" y="260858"/>
                </a:lnTo>
                <a:lnTo>
                  <a:pt x="364235" y="38481"/>
                </a:lnTo>
                <a:lnTo>
                  <a:pt x="332231" y="0"/>
                </a:lnTo>
                <a:close/>
              </a:path>
              <a:path w="364490" h="609600">
                <a:moveTo>
                  <a:pt x="262508" y="268859"/>
                </a:move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25440" y="2036064"/>
            <a:ext cx="341630" cy="609600"/>
          </a:xfrm>
          <a:custGeom>
            <a:avLst/>
            <a:gdLst/>
            <a:ahLst/>
            <a:cxnLst/>
            <a:rect l="l" t="t" r="r" b="b"/>
            <a:pathLst>
              <a:path w="341629" h="609600">
                <a:moveTo>
                  <a:pt x="239649" y="536448"/>
                </a:moveTo>
                <a:lnTo>
                  <a:pt x="46989" y="536448"/>
                </a:lnTo>
                <a:lnTo>
                  <a:pt x="6476" y="573913"/>
                </a:lnTo>
                <a:lnTo>
                  <a:pt x="40639" y="609600"/>
                </a:lnTo>
                <a:lnTo>
                  <a:pt x="217677" y="609600"/>
                </a:lnTo>
                <a:lnTo>
                  <a:pt x="259334" y="595884"/>
                </a:lnTo>
                <a:lnTo>
                  <a:pt x="278002" y="578485"/>
                </a:lnTo>
                <a:lnTo>
                  <a:pt x="239649" y="536448"/>
                </a:lnTo>
                <a:close/>
              </a:path>
              <a:path w="341629" h="609600">
                <a:moveTo>
                  <a:pt x="310642" y="315213"/>
                </a:moveTo>
                <a:lnTo>
                  <a:pt x="269875" y="350900"/>
                </a:lnTo>
                <a:lnTo>
                  <a:pt x="254508" y="530098"/>
                </a:lnTo>
                <a:lnTo>
                  <a:pt x="288925" y="568451"/>
                </a:lnTo>
                <a:lnTo>
                  <a:pt x="320085" y="539059"/>
                </a:lnTo>
                <a:lnTo>
                  <a:pt x="340995" y="380238"/>
                </a:lnTo>
                <a:lnTo>
                  <a:pt x="341122" y="371983"/>
                </a:lnTo>
                <a:lnTo>
                  <a:pt x="341375" y="364616"/>
                </a:lnTo>
                <a:lnTo>
                  <a:pt x="328675" y="333501"/>
                </a:lnTo>
                <a:lnTo>
                  <a:pt x="310642" y="315213"/>
                </a:lnTo>
                <a:close/>
              </a:path>
              <a:path w="341629" h="609600">
                <a:moveTo>
                  <a:pt x="243586" y="268605"/>
                </a:moveTo>
                <a:lnTo>
                  <a:pt x="85725" y="268605"/>
                </a:lnTo>
                <a:lnTo>
                  <a:pt x="43307" y="306070"/>
                </a:lnTo>
                <a:lnTo>
                  <a:pt x="79486" y="338470"/>
                </a:lnTo>
                <a:lnTo>
                  <a:pt x="109347" y="341757"/>
                </a:lnTo>
                <a:lnTo>
                  <a:pt x="257301" y="341757"/>
                </a:lnTo>
                <a:lnTo>
                  <a:pt x="300609" y="305308"/>
                </a:lnTo>
                <a:lnTo>
                  <a:pt x="284480" y="287909"/>
                </a:lnTo>
                <a:lnTo>
                  <a:pt x="274375" y="277572"/>
                </a:lnTo>
                <a:lnTo>
                  <a:pt x="266223" y="271795"/>
                </a:lnTo>
                <a:lnTo>
                  <a:pt x="256976" y="269281"/>
                </a:lnTo>
                <a:lnTo>
                  <a:pt x="243586" y="268732"/>
                </a:lnTo>
                <a:close/>
              </a:path>
              <a:path w="341629" h="609600">
                <a:moveTo>
                  <a:pt x="20320" y="10922"/>
                </a:moveTo>
                <a:lnTo>
                  <a:pt x="381" y="233045"/>
                </a:lnTo>
                <a:lnTo>
                  <a:pt x="0" y="238506"/>
                </a:lnTo>
                <a:lnTo>
                  <a:pt x="381" y="243077"/>
                </a:lnTo>
                <a:lnTo>
                  <a:pt x="32258" y="294259"/>
                </a:lnTo>
                <a:lnTo>
                  <a:pt x="71247" y="259461"/>
                </a:lnTo>
                <a:lnTo>
                  <a:pt x="86740" y="82296"/>
                </a:lnTo>
                <a:lnTo>
                  <a:pt x="20320" y="10922"/>
                </a:lnTo>
                <a:close/>
              </a:path>
              <a:path w="341629" h="609600">
                <a:moveTo>
                  <a:pt x="301371" y="0"/>
                </a:moveTo>
                <a:lnTo>
                  <a:pt x="33909" y="0"/>
                </a:lnTo>
                <a:lnTo>
                  <a:pt x="101346" y="73151"/>
                </a:lnTo>
                <a:lnTo>
                  <a:pt x="294894" y="73151"/>
                </a:lnTo>
                <a:lnTo>
                  <a:pt x="335661" y="38353"/>
                </a:lnTo>
                <a:lnTo>
                  <a:pt x="30137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327392" y="4280915"/>
            <a:ext cx="365760" cy="609600"/>
          </a:xfrm>
          <a:custGeom>
            <a:avLst/>
            <a:gdLst/>
            <a:ahLst/>
            <a:cxnLst/>
            <a:rect l="l" t="t" r="r" b="b"/>
            <a:pathLst>
              <a:path w="365759" h="609600">
                <a:moveTo>
                  <a:pt x="264794" y="536447"/>
                </a:moveTo>
                <a:lnTo>
                  <a:pt x="86105" y="536447"/>
                </a:lnTo>
                <a:lnTo>
                  <a:pt x="38734" y="579500"/>
                </a:lnTo>
                <a:lnTo>
                  <a:pt x="69373" y="606821"/>
                </a:lnTo>
                <a:lnTo>
                  <a:pt x="99694" y="609599"/>
                </a:lnTo>
                <a:lnTo>
                  <a:pt x="238378" y="609599"/>
                </a:lnTo>
                <a:lnTo>
                  <a:pt x="276687" y="601456"/>
                </a:lnTo>
                <a:lnTo>
                  <a:pt x="302386" y="579500"/>
                </a:lnTo>
                <a:lnTo>
                  <a:pt x="264794" y="536447"/>
                </a:lnTo>
                <a:close/>
              </a:path>
              <a:path w="365759" h="609600">
                <a:moveTo>
                  <a:pt x="334136" y="317118"/>
                </a:moveTo>
                <a:lnTo>
                  <a:pt x="295148" y="350900"/>
                </a:lnTo>
                <a:lnTo>
                  <a:pt x="278764" y="529081"/>
                </a:lnTo>
                <a:lnTo>
                  <a:pt x="314198" y="569340"/>
                </a:lnTo>
                <a:lnTo>
                  <a:pt x="343239" y="540603"/>
                </a:lnTo>
                <a:lnTo>
                  <a:pt x="364743" y="385698"/>
                </a:lnTo>
                <a:lnTo>
                  <a:pt x="365569" y="370712"/>
                </a:lnTo>
                <a:lnTo>
                  <a:pt x="365529" y="364196"/>
                </a:lnTo>
                <a:lnTo>
                  <a:pt x="365251" y="359155"/>
                </a:lnTo>
                <a:lnTo>
                  <a:pt x="364489" y="350900"/>
                </a:lnTo>
                <a:lnTo>
                  <a:pt x="362333" y="346328"/>
                </a:lnTo>
                <a:lnTo>
                  <a:pt x="355221" y="339089"/>
                </a:lnTo>
                <a:lnTo>
                  <a:pt x="334136" y="317118"/>
                </a:lnTo>
                <a:close/>
              </a:path>
              <a:path w="365759" h="609600">
                <a:moveTo>
                  <a:pt x="56771" y="315213"/>
                </a:moveTo>
                <a:lnTo>
                  <a:pt x="14604" y="354583"/>
                </a:lnTo>
                <a:lnTo>
                  <a:pt x="761" y="510793"/>
                </a:lnTo>
                <a:lnTo>
                  <a:pt x="383" y="516381"/>
                </a:lnTo>
                <a:lnTo>
                  <a:pt x="0" y="522731"/>
                </a:lnTo>
                <a:lnTo>
                  <a:pt x="383" y="526414"/>
                </a:lnTo>
                <a:lnTo>
                  <a:pt x="888" y="533780"/>
                </a:lnTo>
                <a:lnTo>
                  <a:pt x="4317" y="540130"/>
                </a:lnTo>
                <a:lnTo>
                  <a:pt x="11302" y="548258"/>
                </a:lnTo>
                <a:lnTo>
                  <a:pt x="27558" y="566546"/>
                </a:lnTo>
                <a:lnTo>
                  <a:pt x="72516" y="527303"/>
                </a:lnTo>
                <a:lnTo>
                  <a:pt x="87883" y="349122"/>
                </a:lnTo>
                <a:lnTo>
                  <a:pt x="56771" y="315213"/>
                </a:lnTo>
                <a:close/>
              </a:path>
              <a:path w="365759" h="609600">
                <a:moveTo>
                  <a:pt x="270636" y="268604"/>
                </a:moveTo>
                <a:lnTo>
                  <a:pt x="109219" y="268604"/>
                </a:lnTo>
                <a:lnTo>
                  <a:pt x="68579" y="305180"/>
                </a:lnTo>
                <a:lnTo>
                  <a:pt x="102742" y="341756"/>
                </a:lnTo>
                <a:lnTo>
                  <a:pt x="282575" y="341756"/>
                </a:lnTo>
                <a:lnTo>
                  <a:pt x="323976" y="305307"/>
                </a:lnTo>
                <a:lnTo>
                  <a:pt x="306704" y="284225"/>
                </a:lnTo>
                <a:lnTo>
                  <a:pt x="298497" y="276018"/>
                </a:lnTo>
                <a:lnTo>
                  <a:pt x="290956" y="271335"/>
                </a:lnTo>
                <a:lnTo>
                  <a:pt x="282273" y="269224"/>
                </a:lnTo>
                <a:lnTo>
                  <a:pt x="270636" y="268731"/>
                </a:lnTo>
                <a:lnTo>
                  <a:pt x="270636" y="268604"/>
                </a:lnTo>
                <a:close/>
              </a:path>
              <a:path w="365759" h="609600">
                <a:moveTo>
                  <a:pt x="76834" y="43814"/>
                </a:moveTo>
                <a:lnTo>
                  <a:pt x="46886" y="70796"/>
                </a:lnTo>
                <a:lnTo>
                  <a:pt x="23494" y="259460"/>
                </a:lnTo>
                <a:lnTo>
                  <a:pt x="57657" y="294258"/>
                </a:lnTo>
                <a:lnTo>
                  <a:pt x="96519" y="259460"/>
                </a:lnTo>
                <a:lnTo>
                  <a:pt x="112013" y="82295"/>
                </a:lnTo>
                <a:lnTo>
                  <a:pt x="76834" y="43814"/>
                </a:lnTo>
                <a:close/>
              </a:path>
              <a:path w="365759" h="609600">
                <a:moveTo>
                  <a:pt x="325627" y="0"/>
                </a:moveTo>
                <a:lnTo>
                  <a:pt x="151383" y="0"/>
                </a:lnTo>
                <a:lnTo>
                  <a:pt x="137181" y="746"/>
                </a:lnTo>
                <a:lnTo>
                  <a:pt x="126349" y="3206"/>
                </a:lnTo>
                <a:lnTo>
                  <a:pt x="117397" y="7715"/>
                </a:lnTo>
                <a:lnTo>
                  <a:pt x="108838" y="14604"/>
                </a:lnTo>
                <a:lnTo>
                  <a:pt x="87883" y="34670"/>
                </a:lnTo>
                <a:lnTo>
                  <a:pt x="124967" y="73151"/>
                </a:lnTo>
                <a:lnTo>
                  <a:pt x="319277" y="73151"/>
                </a:lnTo>
                <a:lnTo>
                  <a:pt x="361571" y="35559"/>
                </a:lnTo>
                <a:lnTo>
                  <a:pt x="32562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404604" y="1565147"/>
            <a:ext cx="315595" cy="609600"/>
          </a:xfrm>
          <a:custGeom>
            <a:avLst/>
            <a:gdLst/>
            <a:ahLst/>
            <a:cxnLst/>
            <a:rect l="l" t="t" r="r" b="b"/>
            <a:pathLst>
              <a:path w="315595" h="609600">
                <a:moveTo>
                  <a:pt x="254889" y="304800"/>
                </a:moveTo>
                <a:lnTo>
                  <a:pt x="214375" y="338200"/>
                </a:lnTo>
                <a:lnTo>
                  <a:pt x="193294" y="572515"/>
                </a:lnTo>
                <a:lnTo>
                  <a:pt x="227329" y="609600"/>
                </a:lnTo>
                <a:lnTo>
                  <a:pt x="265684" y="572515"/>
                </a:lnTo>
                <a:lnTo>
                  <a:pt x="286893" y="338200"/>
                </a:lnTo>
                <a:lnTo>
                  <a:pt x="254889" y="304800"/>
                </a:lnTo>
                <a:close/>
              </a:path>
              <a:path w="315595" h="609600">
                <a:moveTo>
                  <a:pt x="315468" y="13588"/>
                </a:moveTo>
                <a:lnTo>
                  <a:pt x="236727" y="85851"/>
                </a:lnTo>
                <a:lnTo>
                  <a:pt x="220725" y="265938"/>
                </a:lnTo>
                <a:lnTo>
                  <a:pt x="254889" y="304800"/>
                </a:lnTo>
                <a:lnTo>
                  <a:pt x="293243" y="265938"/>
                </a:lnTo>
                <a:lnTo>
                  <a:pt x="315468" y="13588"/>
                </a:lnTo>
                <a:close/>
              </a:path>
              <a:path w="315595" h="609600">
                <a:moveTo>
                  <a:pt x="305180" y="0"/>
                </a:moveTo>
                <a:lnTo>
                  <a:pt x="40004" y="0"/>
                </a:lnTo>
                <a:lnTo>
                  <a:pt x="0" y="39750"/>
                </a:lnTo>
                <a:lnTo>
                  <a:pt x="33654" y="72389"/>
                </a:lnTo>
                <a:lnTo>
                  <a:pt x="224663" y="72389"/>
                </a:lnTo>
                <a:lnTo>
                  <a:pt x="30518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 rot="18900000">
            <a:off x="7599293" y="3821002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5" name="object 3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1988090" y="2574204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4257294" y="634468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难的不是目标，难的是路径：布道</a:t>
            </a:r>
            <a:r>
              <a:rPr dirty="0" sz="2400" spc="405" b="0">
                <a:latin typeface="微软雅黑"/>
                <a:cs typeface="微软雅黑"/>
              </a:rPr>
              <a:t>师</a:t>
            </a:r>
            <a:r>
              <a:rPr dirty="0" sz="2400" spc="395" b="0">
                <a:latin typeface="微软雅黑"/>
                <a:cs typeface="微软雅黑"/>
              </a:rPr>
              <a:t>课程</a:t>
            </a:r>
            <a:r>
              <a:rPr dirty="0" sz="2400" spc="405" b="0">
                <a:latin typeface="微软雅黑"/>
                <a:cs typeface="微软雅黑"/>
              </a:rPr>
              <a:t>促</a:t>
            </a:r>
            <a:r>
              <a:rPr dirty="0" sz="2400" spc="395" b="0">
                <a:latin typeface="微软雅黑"/>
                <a:cs typeface="微软雅黑"/>
              </a:rPr>
              <a:t>使达</a:t>
            </a:r>
            <a:r>
              <a:rPr dirty="0" sz="2400" spc="405" b="0">
                <a:latin typeface="微软雅黑"/>
                <a:cs typeface="微软雅黑"/>
              </a:rPr>
              <a:t>成</a:t>
            </a:r>
            <a:r>
              <a:rPr dirty="0" sz="2400" spc="395" b="0">
                <a:latin typeface="微软雅黑"/>
                <a:cs typeface="微软雅黑"/>
              </a:rPr>
              <a:t>共</a:t>
            </a:r>
            <a:r>
              <a:rPr dirty="0" sz="2400" b="0">
                <a:latin typeface="微软雅黑"/>
                <a:cs typeface="微软雅黑"/>
              </a:rPr>
              <a:t>识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2564" y="771023"/>
            <a:ext cx="6582504" cy="2414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3649" y="674877"/>
            <a:ext cx="6774815" cy="2606675"/>
          </a:xfrm>
          <a:custGeom>
            <a:avLst/>
            <a:gdLst/>
            <a:ahLst/>
            <a:cxnLst/>
            <a:rect l="l" t="t" r="r" b="b"/>
            <a:pathLst>
              <a:path w="6774815" h="2606675">
                <a:moveTo>
                  <a:pt x="0" y="2606421"/>
                </a:moveTo>
                <a:lnTo>
                  <a:pt x="6774563" y="2606421"/>
                </a:lnTo>
                <a:lnTo>
                  <a:pt x="6774563" y="0"/>
                </a:lnTo>
                <a:lnTo>
                  <a:pt x="0" y="0"/>
                </a:lnTo>
                <a:lnTo>
                  <a:pt x="0" y="2606421"/>
                </a:lnTo>
                <a:close/>
              </a:path>
            </a:pathLst>
          </a:custGeom>
          <a:ln w="9525">
            <a:solidFill>
              <a:srgbClr val="0031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99121" y="1361059"/>
            <a:ext cx="41402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基于产品开发全流程的知识体系，让上下 游</a:t>
            </a:r>
            <a:r>
              <a:rPr dirty="0" sz="1800">
                <a:solidFill>
                  <a:srgbClr val="C00000"/>
                </a:solidFill>
                <a:latin typeface="微软雅黑"/>
                <a:cs typeface="微软雅黑"/>
              </a:rPr>
              <a:t>互相理解</a:t>
            </a:r>
            <a:r>
              <a:rPr dirty="0" sz="1800" spc="-10">
                <a:solidFill>
                  <a:srgbClr val="C00000"/>
                </a:solidFill>
                <a:latin typeface="微软雅黑"/>
                <a:cs typeface="微软雅黑"/>
              </a:rPr>
              <a:t>、</a:t>
            </a:r>
            <a:r>
              <a:rPr dirty="0" sz="1800">
                <a:solidFill>
                  <a:srgbClr val="C00000"/>
                </a:solidFill>
                <a:latin typeface="微软雅黑"/>
                <a:cs typeface="微软雅黑"/>
              </a:rPr>
              <a:t>高效协同</a:t>
            </a:r>
            <a:r>
              <a:rPr dirty="0" sz="1800">
                <a:latin typeface="微软雅黑"/>
                <a:cs typeface="微软雅黑"/>
              </a:rPr>
              <a:t>；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4943" y="4812918"/>
            <a:ext cx="45974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内环、外环、基础、高阶，即是分享锻炼，又 是交流学习，更是</a:t>
            </a:r>
            <a:r>
              <a:rPr dirty="0" sz="1800">
                <a:solidFill>
                  <a:srgbClr val="C00000"/>
                </a:solidFill>
                <a:latin typeface="微软雅黑"/>
                <a:cs typeface="微软雅黑"/>
              </a:rPr>
              <a:t>共识达成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1856" y="6129528"/>
            <a:ext cx="11477625" cy="373380"/>
          </a:xfrm>
          <a:custGeom>
            <a:avLst/>
            <a:gdLst/>
            <a:ahLst/>
            <a:cxnLst/>
            <a:rect l="l" t="t" r="r" b="b"/>
            <a:pathLst>
              <a:path w="11477625" h="373379">
                <a:moveTo>
                  <a:pt x="0" y="373380"/>
                </a:moveTo>
                <a:lnTo>
                  <a:pt x="11477244" y="373380"/>
                </a:lnTo>
                <a:lnTo>
                  <a:pt x="11477244" y="0"/>
                </a:lnTo>
                <a:lnTo>
                  <a:pt x="0" y="0"/>
                </a:lnTo>
                <a:lnTo>
                  <a:pt x="0" y="37338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1683" y="1296924"/>
            <a:ext cx="499872" cy="1822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1683" y="1296924"/>
            <a:ext cx="500380" cy="1823085"/>
          </a:xfrm>
          <a:custGeom>
            <a:avLst/>
            <a:gdLst/>
            <a:ahLst/>
            <a:cxnLst/>
            <a:rect l="l" t="t" r="r" b="b"/>
            <a:pathLst>
              <a:path w="500380" h="1823085">
                <a:moveTo>
                  <a:pt x="0" y="1822703"/>
                </a:moveTo>
                <a:lnTo>
                  <a:pt x="499872" y="1822703"/>
                </a:lnTo>
                <a:lnTo>
                  <a:pt x="499872" y="0"/>
                </a:lnTo>
                <a:lnTo>
                  <a:pt x="0" y="0"/>
                </a:lnTo>
                <a:lnTo>
                  <a:pt x="0" y="1822703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79904" y="1296924"/>
            <a:ext cx="499871" cy="182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79904" y="1296924"/>
            <a:ext cx="500380" cy="1823085"/>
          </a:xfrm>
          <a:custGeom>
            <a:avLst/>
            <a:gdLst/>
            <a:ahLst/>
            <a:cxnLst/>
            <a:rect l="l" t="t" r="r" b="b"/>
            <a:pathLst>
              <a:path w="500380" h="1823085">
                <a:moveTo>
                  <a:pt x="0" y="1822703"/>
                </a:moveTo>
                <a:lnTo>
                  <a:pt x="499871" y="1822703"/>
                </a:lnTo>
                <a:lnTo>
                  <a:pt x="499871" y="0"/>
                </a:lnTo>
                <a:lnTo>
                  <a:pt x="0" y="0"/>
                </a:lnTo>
                <a:lnTo>
                  <a:pt x="0" y="1822703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52800" y="1296924"/>
            <a:ext cx="499872" cy="1822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52800" y="1296924"/>
            <a:ext cx="500380" cy="1823085"/>
          </a:xfrm>
          <a:custGeom>
            <a:avLst/>
            <a:gdLst/>
            <a:ahLst/>
            <a:cxnLst/>
            <a:rect l="l" t="t" r="r" b="b"/>
            <a:pathLst>
              <a:path w="500379" h="1823085">
                <a:moveTo>
                  <a:pt x="0" y="1822703"/>
                </a:moveTo>
                <a:lnTo>
                  <a:pt x="499872" y="1822703"/>
                </a:lnTo>
                <a:lnTo>
                  <a:pt x="499872" y="0"/>
                </a:lnTo>
                <a:lnTo>
                  <a:pt x="0" y="0"/>
                </a:lnTo>
                <a:lnTo>
                  <a:pt x="0" y="1822703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87952" y="1296924"/>
            <a:ext cx="498348" cy="1822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87952" y="1296924"/>
            <a:ext cx="498475" cy="1823085"/>
          </a:xfrm>
          <a:custGeom>
            <a:avLst/>
            <a:gdLst/>
            <a:ahLst/>
            <a:cxnLst/>
            <a:rect l="l" t="t" r="r" b="b"/>
            <a:pathLst>
              <a:path w="498475" h="1823085">
                <a:moveTo>
                  <a:pt x="0" y="1822703"/>
                </a:moveTo>
                <a:lnTo>
                  <a:pt x="498348" y="1822703"/>
                </a:lnTo>
                <a:lnTo>
                  <a:pt x="498348" y="0"/>
                </a:lnTo>
                <a:lnTo>
                  <a:pt x="0" y="0"/>
                </a:lnTo>
                <a:lnTo>
                  <a:pt x="0" y="1822703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52644" y="1296924"/>
            <a:ext cx="499872" cy="1822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52644" y="1296924"/>
            <a:ext cx="500380" cy="1823085"/>
          </a:xfrm>
          <a:custGeom>
            <a:avLst/>
            <a:gdLst/>
            <a:ahLst/>
            <a:cxnLst/>
            <a:rect l="l" t="t" r="r" b="b"/>
            <a:pathLst>
              <a:path w="500379" h="1823085">
                <a:moveTo>
                  <a:pt x="0" y="1822703"/>
                </a:moveTo>
                <a:lnTo>
                  <a:pt x="499872" y="1822703"/>
                </a:lnTo>
                <a:lnTo>
                  <a:pt x="499872" y="0"/>
                </a:lnTo>
                <a:lnTo>
                  <a:pt x="0" y="0"/>
                </a:lnTo>
                <a:lnTo>
                  <a:pt x="0" y="1822703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17335" y="1319783"/>
            <a:ext cx="499871" cy="18227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17335" y="1319783"/>
            <a:ext cx="500380" cy="1823085"/>
          </a:xfrm>
          <a:custGeom>
            <a:avLst/>
            <a:gdLst/>
            <a:ahLst/>
            <a:cxnLst/>
            <a:rect l="l" t="t" r="r" b="b"/>
            <a:pathLst>
              <a:path w="500379" h="1823085">
                <a:moveTo>
                  <a:pt x="0" y="1822704"/>
                </a:moveTo>
                <a:lnTo>
                  <a:pt x="499871" y="1822704"/>
                </a:lnTo>
                <a:lnTo>
                  <a:pt x="499871" y="0"/>
                </a:lnTo>
                <a:lnTo>
                  <a:pt x="0" y="0"/>
                </a:lnTo>
                <a:lnTo>
                  <a:pt x="0" y="1822704"/>
                </a:lnTo>
                <a:close/>
              </a:path>
            </a:pathLst>
          </a:custGeom>
          <a:ln w="9525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25311" y="2758439"/>
            <a:ext cx="5774435" cy="32491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20613" y="2753677"/>
            <a:ext cx="5784215" cy="3258820"/>
          </a:xfrm>
          <a:custGeom>
            <a:avLst/>
            <a:gdLst/>
            <a:ahLst/>
            <a:cxnLst/>
            <a:rect l="l" t="t" r="r" b="b"/>
            <a:pathLst>
              <a:path w="5784215" h="3258820">
                <a:moveTo>
                  <a:pt x="0" y="3258692"/>
                </a:moveTo>
                <a:lnTo>
                  <a:pt x="5783961" y="3258692"/>
                </a:lnTo>
                <a:lnTo>
                  <a:pt x="5783961" y="0"/>
                </a:lnTo>
                <a:lnTo>
                  <a:pt x="0" y="0"/>
                </a:lnTo>
                <a:lnTo>
                  <a:pt x="0" y="3258692"/>
                </a:lnTo>
                <a:close/>
              </a:path>
            </a:pathLst>
          </a:custGeom>
          <a:ln w="9525">
            <a:solidFill>
              <a:srgbClr val="0031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95425" y="6180228"/>
            <a:ext cx="9265920" cy="26098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400">
                <a:latin typeface="微软雅黑"/>
                <a:cs typeface="微软雅黑"/>
              </a:rPr>
              <a:t>产品技术和敏捷管理方</a:t>
            </a:r>
            <a:r>
              <a:rPr dirty="0" sz="1400" spc="-15">
                <a:latin typeface="微软雅黑"/>
                <a:cs typeface="微软雅黑"/>
              </a:rPr>
              <a:t>向</a:t>
            </a:r>
            <a:r>
              <a:rPr dirty="0" sz="1400">
                <a:latin typeface="微软雅黑"/>
                <a:cs typeface="微软雅黑"/>
              </a:rPr>
              <a:t>，共</a:t>
            </a:r>
            <a:r>
              <a:rPr dirty="0" sz="1400" spc="-15">
                <a:latin typeface="微软雅黑"/>
                <a:cs typeface="微软雅黑"/>
              </a:rPr>
              <a:t>计</a:t>
            </a:r>
            <a:r>
              <a:rPr dirty="0" sz="1400">
                <a:latin typeface="微软雅黑"/>
                <a:cs typeface="微软雅黑"/>
              </a:rPr>
              <a:t>落地</a:t>
            </a:r>
            <a:r>
              <a:rPr dirty="0" sz="1400" spc="-15">
                <a:latin typeface="微软雅黑"/>
                <a:cs typeface="微软雅黑"/>
              </a:rPr>
              <a:t>分</a:t>
            </a:r>
            <a:r>
              <a:rPr dirty="0" sz="1400" spc="5">
                <a:latin typeface="微软雅黑"/>
                <a:cs typeface="微软雅黑"/>
              </a:rPr>
              <a:t>享</a:t>
            </a:r>
            <a:r>
              <a:rPr dirty="0" sz="1400" spc="-5">
                <a:latin typeface="微软雅黑"/>
                <a:cs typeface="微软雅黑"/>
              </a:rPr>
              <a:t>20+</a:t>
            </a:r>
            <a:r>
              <a:rPr dirty="0" sz="1400">
                <a:latin typeface="微软雅黑"/>
                <a:cs typeface="微软雅黑"/>
              </a:rPr>
              <a:t>个</a:t>
            </a:r>
            <a:r>
              <a:rPr dirty="0" sz="1400" spc="-15">
                <a:latin typeface="微软雅黑"/>
                <a:cs typeface="微软雅黑"/>
              </a:rPr>
              <a:t>课</a:t>
            </a:r>
            <a:r>
              <a:rPr dirty="0" sz="1400">
                <a:latin typeface="微软雅黑"/>
                <a:cs typeface="微软雅黑"/>
              </a:rPr>
              <a:t>程，</a:t>
            </a:r>
            <a:r>
              <a:rPr dirty="0" sz="1400" spc="-15">
                <a:latin typeface="微软雅黑"/>
                <a:cs typeface="微软雅黑"/>
              </a:rPr>
              <a:t>累</a:t>
            </a:r>
            <a:r>
              <a:rPr dirty="0" sz="1400">
                <a:latin typeface="微软雅黑"/>
                <a:cs typeface="微软雅黑"/>
              </a:rPr>
              <a:t>积</a:t>
            </a:r>
            <a:r>
              <a:rPr dirty="0" sz="1400" spc="-5">
                <a:latin typeface="微软雅黑"/>
                <a:cs typeface="微软雅黑"/>
              </a:rPr>
              <a:t>30+</a:t>
            </a:r>
            <a:r>
              <a:rPr dirty="0" sz="1400">
                <a:latin typeface="微软雅黑"/>
                <a:cs typeface="微软雅黑"/>
              </a:rPr>
              <a:t>次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受众</a:t>
            </a:r>
            <a:r>
              <a:rPr dirty="0" sz="1400" spc="-5">
                <a:latin typeface="微软雅黑"/>
                <a:cs typeface="微软雅黑"/>
              </a:rPr>
              <a:t>1000+</a:t>
            </a:r>
            <a:r>
              <a:rPr dirty="0" sz="1400">
                <a:latin typeface="微软雅黑"/>
                <a:cs typeface="微软雅黑"/>
              </a:rPr>
              <a:t>人</a:t>
            </a:r>
            <a:r>
              <a:rPr dirty="0" sz="1400" spc="-15">
                <a:latin typeface="微软雅黑"/>
                <a:cs typeface="微软雅黑"/>
              </a:rPr>
              <a:t>次</a:t>
            </a:r>
            <a:r>
              <a:rPr dirty="0" sz="1400">
                <a:latin typeface="微软雅黑"/>
                <a:cs typeface="微软雅黑"/>
              </a:rPr>
              <a:t>，为</a:t>
            </a:r>
            <a:r>
              <a:rPr dirty="0" sz="1400" spc="-15">
                <a:latin typeface="微软雅黑"/>
                <a:cs typeface="微软雅黑"/>
              </a:rPr>
              <a:t>敏</a:t>
            </a:r>
            <a:r>
              <a:rPr dirty="0" sz="1400">
                <a:latin typeface="微软雅黑"/>
                <a:cs typeface="微软雅黑"/>
              </a:rPr>
              <a:t>捷组</a:t>
            </a:r>
            <a:r>
              <a:rPr dirty="0" sz="1400" spc="-15">
                <a:latin typeface="微软雅黑"/>
                <a:cs typeface="微软雅黑"/>
              </a:rPr>
              <a:t>织</a:t>
            </a:r>
            <a:r>
              <a:rPr dirty="0" sz="1400">
                <a:latin typeface="微软雅黑"/>
                <a:cs typeface="微软雅黑"/>
              </a:rPr>
              <a:t>发展</a:t>
            </a:r>
            <a:r>
              <a:rPr dirty="0" sz="1400" spc="-15">
                <a:latin typeface="微软雅黑"/>
                <a:cs typeface="微软雅黑"/>
              </a:rPr>
              <a:t>做</a:t>
            </a:r>
            <a:r>
              <a:rPr dirty="0" sz="1400">
                <a:latin typeface="微软雅黑"/>
                <a:cs typeface="微软雅黑"/>
              </a:rPr>
              <a:t>了充</a:t>
            </a:r>
            <a:r>
              <a:rPr dirty="0" sz="1400" spc="-15">
                <a:latin typeface="微软雅黑"/>
                <a:cs typeface="微软雅黑"/>
              </a:rPr>
              <a:t>分</a:t>
            </a:r>
            <a:r>
              <a:rPr dirty="0" sz="1400">
                <a:latin typeface="微软雅黑"/>
                <a:cs typeface="微软雅黑"/>
              </a:rPr>
              <a:t>的准备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9064" y="6616617"/>
            <a:ext cx="73342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25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250" spc="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5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49</a:t>
            </a:fld>
          </a:p>
        </p:txBody>
      </p:sp>
      <p:sp>
        <p:nvSpPr>
          <p:cNvPr id="23" name="object 23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阶段成</a:t>
            </a:r>
            <a:r>
              <a:rPr dirty="0" sz="2400" b="0">
                <a:latin typeface="微软雅黑"/>
                <a:cs typeface="微软雅黑"/>
              </a:rPr>
              <a:t>果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2845" y="2903982"/>
            <a:ext cx="1403985" cy="1196340"/>
          </a:xfrm>
          <a:custGeom>
            <a:avLst/>
            <a:gdLst/>
            <a:ahLst/>
            <a:cxnLst/>
            <a:rect l="l" t="t" r="r" b="b"/>
            <a:pathLst>
              <a:path w="1403985" h="1196339">
                <a:moveTo>
                  <a:pt x="0" y="598169"/>
                </a:moveTo>
                <a:lnTo>
                  <a:pt x="299085" y="0"/>
                </a:lnTo>
                <a:lnTo>
                  <a:pt x="1104519" y="0"/>
                </a:lnTo>
                <a:lnTo>
                  <a:pt x="1403604" y="598169"/>
                </a:lnTo>
                <a:lnTo>
                  <a:pt x="1104519" y="1196339"/>
                </a:lnTo>
                <a:lnTo>
                  <a:pt x="299085" y="1196339"/>
                </a:lnTo>
                <a:lnTo>
                  <a:pt x="0" y="598169"/>
                </a:lnTo>
                <a:close/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8324" y="3268471"/>
            <a:ext cx="609600" cy="468630"/>
          </a:xfrm>
          <a:custGeom>
            <a:avLst/>
            <a:gdLst/>
            <a:ahLst/>
            <a:cxnLst/>
            <a:rect l="l" t="t" r="r" b="b"/>
            <a:pathLst>
              <a:path w="609600" h="468629">
                <a:moveTo>
                  <a:pt x="275058" y="137922"/>
                </a:moveTo>
                <a:lnTo>
                  <a:pt x="210947" y="137922"/>
                </a:lnTo>
                <a:lnTo>
                  <a:pt x="281939" y="444119"/>
                </a:lnTo>
                <a:lnTo>
                  <a:pt x="285825" y="454017"/>
                </a:lnTo>
                <a:lnTo>
                  <a:pt x="292544" y="461676"/>
                </a:lnTo>
                <a:lnTo>
                  <a:pt x="301263" y="466621"/>
                </a:lnTo>
                <a:lnTo>
                  <a:pt x="311150" y="468375"/>
                </a:lnTo>
                <a:lnTo>
                  <a:pt x="312038" y="468375"/>
                </a:lnTo>
                <a:lnTo>
                  <a:pt x="381488" y="315849"/>
                </a:lnTo>
                <a:lnTo>
                  <a:pt x="315975" y="315849"/>
                </a:lnTo>
                <a:lnTo>
                  <a:pt x="275058" y="137922"/>
                </a:lnTo>
                <a:close/>
              </a:path>
              <a:path w="609600" h="468629">
                <a:moveTo>
                  <a:pt x="402463" y="94233"/>
                </a:moveTo>
                <a:lnTo>
                  <a:pt x="315975" y="315849"/>
                </a:lnTo>
                <a:lnTo>
                  <a:pt x="381488" y="315849"/>
                </a:lnTo>
                <a:lnTo>
                  <a:pt x="415163" y="204088"/>
                </a:lnTo>
                <a:lnTo>
                  <a:pt x="583215" y="204088"/>
                </a:lnTo>
                <a:lnTo>
                  <a:pt x="578484" y="203073"/>
                </a:lnTo>
                <a:lnTo>
                  <a:pt x="487044" y="203073"/>
                </a:lnTo>
                <a:lnTo>
                  <a:pt x="433578" y="109727"/>
                </a:lnTo>
                <a:lnTo>
                  <a:pt x="427662" y="102538"/>
                </a:lnTo>
                <a:lnTo>
                  <a:pt x="420258" y="97266"/>
                </a:lnTo>
                <a:lnTo>
                  <a:pt x="411735" y="94351"/>
                </a:lnTo>
                <a:lnTo>
                  <a:pt x="402463" y="94233"/>
                </a:lnTo>
                <a:close/>
              </a:path>
              <a:path w="609600" h="468629">
                <a:moveTo>
                  <a:pt x="220725" y="0"/>
                </a:moveTo>
                <a:lnTo>
                  <a:pt x="119583" y="203073"/>
                </a:lnTo>
                <a:lnTo>
                  <a:pt x="31114" y="203073"/>
                </a:lnTo>
                <a:lnTo>
                  <a:pt x="18870" y="205613"/>
                </a:lnTo>
                <a:lnTo>
                  <a:pt x="8994" y="212439"/>
                </a:lnTo>
                <a:lnTo>
                  <a:pt x="2400" y="222361"/>
                </a:lnTo>
                <a:lnTo>
                  <a:pt x="0" y="234187"/>
                </a:lnTo>
                <a:lnTo>
                  <a:pt x="2400" y="246443"/>
                </a:lnTo>
                <a:lnTo>
                  <a:pt x="8994" y="256317"/>
                </a:lnTo>
                <a:lnTo>
                  <a:pt x="18870" y="262905"/>
                </a:lnTo>
                <a:lnTo>
                  <a:pt x="31114" y="265302"/>
                </a:lnTo>
                <a:lnTo>
                  <a:pt x="140969" y="265302"/>
                </a:lnTo>
                <a:lnTo>
                  <a:pt x="210947" y="137922"/>
                </a:lnTo>
                <a:lnTo>
                  <a:pt x="275058" y="137922"/>
                </a:lnTo>
                <a:lnTo>
                  <a:pt x="248919" y="24256"/>
                </a:lnTo>
                <a:lnTo>
                  <a:pt x="245193" y="14858"/>
                </a:lnTo>
                <a:lnTo>
                  <a:pt x="238823" y="7365"/>
                </a:lnTo>
                <a:lnTo>
                  <a:pt x="230453" y="2254"/>
                </a:lnTo>
                <a:lnTo>
                  <a:pt x="220725" y="0"/>
                </a:lnTo>
                <a:close/>
              </a:path>
              <a:path w="609600" h="468629">
                <a:moveTo>
                  <a:pt x="583215" y="204088"/>
                </a:moveTo>
                <a:lnTo>
                  <a:pt x="415163" y="204088"/>
                </a:lnTo>
                <a:lnTo>
                  <a:pt x="441451" y="249681"/>
                </a:lnTo>
                <a:lnTo>
                  <a:pt x="446662" y="256248"/>
                </a:lnTo>
                <a:lnTo>
                  <a:pt x="453231" y="261159"/>
                </a:lnTo>
                <a:lnTo>
                  <a:pt x="460704" y="264237"/>
                </a:lnTo>
                <a:lnTo>
                  <a:pt x="468629" y="265302"/>
                </a:lnTo>
                <a:lnTo>
                  <a:pt x="578484" y="265302"/>
                </a:lnTo>
                <a:lnTo>
                  <a:pt x="590311" y="262905"/>
                </a:lnTo>
                <a:lnTo>
                  <a:pt x="600233" y="256317"/>
                </a:lnTo>
                <a:lnTo>
                  <a:pt x="607060" y="246443"/>
                </a:lnTo>
                <a:lnTo>
                  <a:pt x="609600" y="234187"/>
                </a:lnTo>
                <a:lnTo>
                  <a:pt x="607059" y="222361"/>
                </a:lnTo>
                <a:lnTo>
                  <a:pt x="600233" y="212439"/>
                </a:lnTo>
                <a:lnTo>
                  <a:pt x="590311" y="205613"/>
                </a:lnTo>
                <a:lnTo>
                  <a:pt x="583215" y="204088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56047" y="2967227"/>
            <a:ext cx="541020" cy="448309"/>
          </a:xfrm>
          <a:custGeom>
            <a:avLst/>
            <a:gdLst/>
            <a:ahLst/>
            <a:cxnLst/>
            <a:rect l="l" t="t" r="r" b="b"/>
            <a:pathLst>
              <a:path w="541020" h="448310">
                <a:moveTo>
                  <a:pt x="534162" y="0"/>
                </a:moveTo>
                <a:lnTo>
                  <a:pt x="512952" y="17145"/>
                </a:lnTo>
                <a:lnTo>
                  <a:pt x="519811" y="26670"/>
                </a:lnTo>
                <a:lnTo>
                  <a:pt x="541019" y="8255"/>
                </a:lnTo>
                <a:lnTo>
                  <a:pt x="534162" y="0"/>
                </a:lnTo>
                <a:close/>
              </a:path>
              <a:path w="541020" h="448310">
                <a:moveTo>
                  <a:pt x="491616" y="35687"/>
                </a:moveTo>
                <a:lnTo>
                  <a:pt x="469646" y="52705"/>
                </a:lnTo>
                <a:lnTo>
                  <a:pt x="477265" y="60960"/>
                </a:lnTo>
                <a:lnTo>
                  <a:pt x="498475" y="43814"/>
                </a:lnTo>
                <a:lnTo>
                  <a:pt x="491616" y="35687"/>
                </a:lnTo>
                <a:close/>
              </a:path>
              <a:path w="541020" h="448310">
                <a:moveTo>
                  <a:pt x="448437" y="69850"/>
                </a:moveTo>
                <a:lnTo>
                  <a:pt x="427227" y="88392"/>
                </a:lnTo>
                <a:lnTo>
                  <a:pt x="434086" y="96647"/>
                </a:lnTo>
                <a:lnTo>
                  <a:pt x="455929" y="79501"/>
                </a:lnTo>
                <a:lnTo>
                  <a:pt x="448437" y="69850"/>
                </a:lnTo>
                <a:close/>
              </a:path>
              <a:path w="541020" h="448310">
                <a:moveTo>
                  <a:pt x="405891" y="104775"/>
                </a:moveTo>
                <a:lnTo>
                  <a:pt x="384682" y="123317"/>
                </a:lnTo>
                <a:lnTo>
                  <a:pt x="391540" y="132207"/>
                </a:lnTo>
                <a:lnTo>
                  <a:pt x="412750" y="113664"/>
                </a:lnTo>
                <a:lnTo>
                  <a:pt x="405891" y="104775"/>
                </a:lnTo>
                <a:close/>
              </a:path>
              <a:path w="541020" h="448310">
                <a:moveTo>
                  <a:pt x="363474" y="140462"/>
                </a:moveTo>
                <a:lnTo>
                  <a:pt x="341502" y="157607"/>
                </a:lnTo>
                <a:lnTo>
                  <a:pt x="348996" y="166497"/>
                </a:lnTo>
                <a:lnTo>
                  <a:pt x="370331" y="149351"/>
                </a:lnTo>
                <a:lnTo>
                  <a:pt x="363474" y="140462"/>
                </a:lnTo>
                <a:close/>
              </a:path>
              <a:path w="541020" h="448310">
                <a:moveTo>
                  <a:pt x="320166" y="176022"/>
                </a:moveTo>
                <a:lnTo>
                  <a:pt x="298957" y="193167"/>
                </a:lnTo>
                <a:lnTo>
                  <a:pt x="305815" y="202057"/>
                </a:lnTo>
                <a:lnTo>
                  <a:pt x="327787" y="185038"/>
                </a:lnTo>
                <a:lnTo>
                  <a:pt x="320166" y="176022"/>
                </a:lnTo>
                <a:close/>
              </a:path>
              <a:path w="541020" h="448310">
                <a:moveTo>
                  <a:pt x="277749" y="210312"/>
                </a:moveTo>
                <a:lnTo>
                  <a:pt x="256412" y="228854"/>
                </a:lnTo>
                <a:lnTo>
                  <a:pt x="263271" y="236982"/>
                </a:lnTo>
                <a:lnTo>
                  <a:pt x="284606" y="220599"/>
                </a:lnTo>
                <a:lnTo>
                  <a:pt x="277749" y="210312"/>
                </a:lnTo>
                <a:close/>
              </a:path>
              <a:path w="541020" h="448310">
                <a:moveTo>
                  <a:pt x="235203" y="245999"/>
                </a:moveTo>
                <a:lnTo>
                  <a:pt x="213232" y="264413"/>
                </a:lnTo>
                <a:lnTo>
                  <a:pt x="220852" y="272669"/>
                </a:lnTo>
                <a:lnTo>
                  <a:pt x="242062" y="254126"/>
                </a:lnTo>
                <a:lnTo>
                  <a:pt x="235203" y="245999"/>
                </a:lnTo>
                <a:close/>
              </a:path>
              <a:path w="541020" h="448310">
                <a:moveTo>
                  <a:pt x="192024" y="281559"/>
                </a:moveTo>
                <a:lnTo>
                  <a:pt x="170687" y="298704"/>
                </a:lnTo>
                <a:lnTo>
                  <a:pt x="177546" y="306959"/>
                </a:lnTo>
                <a:lnTo>
                  <a:pt x="199516" y="289813"/>
                </a:lnTo>
                <a:lnTo>
                  <a:pt x="192024" y="281559"/>
                </a:lnTo>
                <a:close/>
              </a:path>
              <a:path w="541020" h="448310">
                <a:moveTo>
                  <a:pt x="149478" y="317246"/>
                </a:moveTo>
                <a:lnTo>
                  <a:pt x="128269" y="334391"/>
                </a:lnTo>
                <a:lnTo>
                  <a:pt x="135127" y="342519"/>
                </a:lnTo>
                <a:lnTo>
                  <a:pt x="156337" y="325374"/>
                </a:lnTo>
                <a:lnTo>
                  <a:pt x="149478" y="317246"/>
                </a:lnTo>
                <a:close/>
              </a:path>
              <a:path w="541020" h="448310">
                <a:moveTo>
                  <a:pt x="106934" y="351409"/>
                </a:moveTo>
                <a:lnTo>
                  <a:pt x="85089" y="369316"/>
                </a:lnTo>
                <a:lnTo>
                  <a:pt x="92582" y="378206"/>
                </a:lnTo>
                <a:lnTo>
                  <a:pt x="113791" y="361061"/>
                </a:lnTo>
                <a:lnTo>
                  <a:pt x="106934" y="351409"/>
                </a:lnTo>
                <a:close/>
              </a:path>
              <a:path w="541020" h="448310">
                <a:moveTo>
                  <a:pt x="63753" y="386334"/>
                </a:moveTo>
                <a:lnTo>
                  <a:pt x="42544" y="403479"/>
                </a:lnTo>
                <a:lnTo>
                  <a:pt x="49402" y="413766"/>
                </a:lnTo>
                <a:lnTo>
                  <a:pt x="71374" y="395350"/>
                </a:lnTo>
                <a:lnTo>
                  <a:pt x="63753" y="386334"/>
                </a:lnTo>
                <a:close/>
              </a:path>
              <a:path w="541020" h="448310">
                <a:moveTo>
                  <a:pt x="21209" y="422021"/>
                </a:moveTo>
                <a:lnTo>
                  <a:pt x="0" y="439166"/>
                </a:lnTo>
                <a:lnTo>
                  <a:pt x="6857" y="448056"/>
                </a:lnTo>
                <a:lnTo>
                  <a:pt x="28066" y="430911"/>
                </a:lnTo>
                <a:lnTo>
                  <a:pt x="21209" y="4220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47003" y="2688335"/>
            <a:ext cx="515620" cy="419100"/>
          </a:xfrm>
          <a:custGeom>
            <a:avLst/>
            <a:gdLst/>
            <a:ahLst/>
            <a:cxnLst/>
            <a:rect l="l" t="t" r="r" b="b"/>
            <a:pathLst>
              <a:path w="515620" h="419100">
                <a:moveTo>
                  <a:pt x="508254" y="0"/>
                </a:moveTo>
                <a:lnTo>
                  <a:pt x="484886" y="18541"/>
                </a:lnTo>
                <a:lnTo>
                  <a:pt x="492506" y="26797"/>
                </a:lnTo>
                <a:lnTo>
                  <a:pt x="515112" y="10287"/>
                </a:lnTo>
                <a:lnTo>
                  <a:pt x="508254" y="0"/>
                </a:lnTo>
                <a:close/>
              </a:path>
              <a:path w="515620" h="419100">
                <a:moveTo>
                  <a:pt x="463550" y="35687"/>
                </a:moveTo>
                <a:lnTo>
                  <a:pt x="440944" y="54228"/>
                </a:lnTo>
                <a:lnTo>
                  <a:pt x="447801" y="62484"/>
                </a:lnTo>
                <a:lnTo>
                  <a:pt x="471170" y="45338"/>
                </a:lnTo>
                <a:lnTo>
                  <a:pt x="463550" y="35687"/>
                </a:lnTo>
                <a:close/>
              </a:path>
              <a:path w="515620" h="419100">
                <a:moveTo>
                  <a:pt x="419608" y="71500"/>
                </a:moveTo>
                <a:lnTo>
                  <a:pt x="397001" y="90042"/>
                </a:lnTo>
                <a:lnTo>
                  <a:pt x="403860" y="98298"/>
                </a:lnTo>
                <a:lnTo>
                  <a:pt x="426466" y="81025"/>
                </a:lnTo>
                <a:lnTo>
                  <a:pt x="419608" y="71500"/>
                </a:lnTo>
                <a:close/>
              </a:path>
              <a:path w="515620" h="419100">
                <a:moveTo>
                  <a:pt x="375031" y="107187"/>
                </a:moveTo>
                <a:lnTo>
                  <a:pt x="353695" y="125729"/>
                </a:lnTo>
                <a:lnTo>
                  <a:pt x="361315" y="133985"/>
                </a:lnTo>
                <a:lnTo>
                  <a:pt x="382524" y="116839"/>
                </a:lnTo>
                <a:lnTo>
                  <a:pt x="375031" y="107187"/>
                </a:lnTo>
                <a:close/>
              </a:path>
              <a:path w="515620" h="419100">
                <a:moveTo>
                  <a:pt x="331088" y="142875"/>
                </a:moveTo>
                <a:lnTo>
                  <a:pt x="309753" y="161416"/>
                </a:lnTo>
                <a:lnTo>
                  <a:pt x="316611" y="169672"/>
                </a:lnTo>
                <a:lnTo>
                  <a:pt x="337947" y="152526"/>
                </a:lnTo>
                <a:lnTo>
                  <a:pt x="331088" y="142875"/>
                </a:lnTo>
                <a:close/>
              </a:path>
              <a:path w="515620" h="419100">
                <a:moveTo>
                  <a:pt x="287147" y="178688"/>
                </a:moveTo>
                <a:lnTo>
                  <a:pt x="265049" y="196468"/>
                </a:lnTo>
                <a:lnTo>
                  <a:pt x="272669" y="205486"/>
                </a:lnTo>
                <a:lnTo>
                  <a:pt x="294005" y="188213"/>
                </a:lnTo>
                <a:lnTo>
                  <a:pt x="287147" y="178688"/>
                </a:lnTo>
                <a:close/>
              </a:path>
              <a:path w="515620" h="419100">
                <a:moveTo>
                  <a:pt x="242443" y="213613"/>
                </a:moveTo>
                <a:lnTo>
                  <a:pt x="221107" y="232283"/>
                </a:lnTo>
                <a:lnTo>
                  <a:pt x="227965" y="241173"/>
                </a:lnTo>
                <a:lnTo>
                  <a:pt x="250062" y="224027"/>
                </a:lnTo>
                <a:lnTo>
                  <a:pt x="242443" y="213613"/>
                </a:lnTo>
                <a:close/>
              </a:path>
              <a:path w="515620" h="419100">
                <a:moveTo>
                  <a:pt x="198500" y="250825"/>
                </a:moveTo>
                <a:lnTo>
                  <a:pt x="177165" y="267969"/>
                </a:lnTo>
                <a:lnTo>
                  <a:pt x="184023" y="276860"/>
                </a:lnTo>
                <a:lnTo>
                  <a:pt x="205359" y="259714"/>
                </a:lnTo>
                <a:lnTo>
                  <a:pt x="198500" y="250825"/>
                </a:lnTo>
                <a:close/>
              </a:path>
              <a:path w="515620" h="419100">
                <a:moveTo>
                  <a:pt x="153797" y="286512"/>
                </a:moveTo>
                <a:lnTo>
                  <a:pt x="132587" y="303656"/>
                </a:lnTo>
                <a:lnTo>
                  <a:pt x="140081" y="312547"/>
                </a:lnTo>
                <a:lnTo>
                  <a:pt x="161417" y="295401"/>
                </a:lnTo>
                <a:lnTo>
                  <a:pt x="153797" y="286512"/>
                </a:lnTo>
                <a:close/>
              </a:path>
              <a:path w="515620" h="419100">
                <a:moveTo>
                  <a:pt x="109855" y="322199"/>
                </a:moveTo>
                <a:lnTo>
                  <a:pt x="88646" y="339343"/>
                </a:lnTo>
                <a:lnTo>
                  <a:pt x="95504" y="348361"/>
                </a:lnTo>
                <a:lnTo>
                  <a:pt x="116712" y="331215"/>
                </a:lnTo>
                <a:lnTo>
                  <a:pt x="109855" y="322199"/>
                </a:lnTo>
                <a:close/>
              </a:path>
              <a:path w="515620" h="419100">
                <a:moveTo>
                  <a:pt x="65912" y="358013"/>
                </a:moveTo>
                <a:lnTo>
                  <a:pt x="43942" y="375158"/>
                </a:lnTo>
                <a:lnTo>
                  <a:pt x="51562" y="383413"/>
                </a:lnTo>
                <a:lnTo>
                  <a:pt x="72771" y="366902"/>
                </a:lnTo>
                <a:lnTo>
                  <a:pt x="65912" y="358013"/>
                </a:lnTo>
                <a:close/>
              </a:path>
              <a:path w="515620" h="419100">
                <a:moveTo>
                  <a:pt x="21336" y="393700"/>
                </a:moveTo>
                <a:lnTo>
                  <a:pt x="0" y="410844"/>
                </a:lnTo>
                <a:lnTo>
                  <a:pt x="6858" y="419100"/>
                </a:lnTo>
                <a:lnTo>
                  <a:pt x="28829" y="401954"/>
                </a:lnTo>
                <a:lnTo>
                  <a:pt x="21336" y="393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53200" y="2295144"/>
            <a:ext cx="680085" cy="585470"/>
          </a:xfrm>
          <a:custGeom>
            <a:avLst/>
            <a:gdLst/>
            <a:ahLst/>
            <a:cxnLst/>
            <a:rect l="l" t="t" r="r" b="b"/>
            <a:pathLst>
              <a:path w="680084" h="585469">
                <a:moveTo>
                  <a:pt x="672846" y="0"/>
                </a:moveTo>
                <a:lnTo>
                  <a:pt x="651509" y="18541"/>
                </a:lnTo>
                <a:lnTo>
                  <a:pt x="658368" y="27558"/>
                </a:lnTo>
                <a:lnTo>
                  <a:pt x="679703" y="8889"/>
                </a:lnTo>
                <a:lnTo>
                  <a:pt x="672846" y="0"/>
                </a:lnTo>
                <a:close/>
              </a:path>
              <a:path w="680084" h="585469">
                <a:moveTo>
                  <a:pt x="629539" y="37083"/>
                </a:moveTo>
                <a:lnTo>
                  <a:pt x="608202" y="55752"/>
                </a:lnTo>
                <a:lnTo>
                  <a:pt x="615825" y="64642"/>
                </a:lnTo>
                <a:lnTo>
                  <a:pt x="637031" y="46100"/>
                </a:lnTo>
                <a:lnTo>
                  <a:pt x="629539" y="37083"/>
                </a:lnTo>
                <a:close/>
              </a:path>
              <a:path w="680084" h="585469">
                <a:moveTo>
                  <a:pt x="585597" y="74294"/>
                </a:moveTo>
                <a:lnTo>
                  <a:pt x="564263" y="92836"/>
                </a:lnTo>
                <a:lnTo>
                  <a:pt x="571119" y="101726"/>
                </a:lnTo>
                <a:lnTo>
                  <a:pt x="593851" y="83184"/>
                </a:lnTo>
                <a:lnTo>
                  <a:pt x="585597" y="74294"/>
                </a:lnTo>
                <a:close/>
              </a:path>
              <a:path w="680084" h="585469">
                <a:moveTo>
                  <a:pt x="542925" y="111378"/>
                </a:moveTo>
                <a:lnTo>
                  <a:pt x="520953" y="129920"/>
                </a:lnTo>
                <a:lnTo>
                  <a:pt x="528447" y="138937"/>
                </a:lnTo>
                <a:lnTo>
                  <a:pt x="549782" y="120395"/>
                </a:lnTo>
                <a:lnTo>
                  <a:pt x="542925" y="111378"/>
                </a:lnTo>
                <a:close/>
              </a:path>
              <a:path w="680084" h="585469">
                <a:moveTo>
                  <a:pt x="499618" y="148589"/>
                </a:moveTo>
                <a:lnTo>
                  <a:pt x="477011" y="167131"/>
                </a:lnTo>
                <a:lnTo>
                  <a:pt x="485901" y="175386"/>
                </a:lnTo>
                <a:lnTo>
                  <a:pt x="507238" y="156844"/>
                </a:lnTo>
                <a:lnTo>
                  <a:pt x="499618" y="148589"/>
                </a:lnTo>
                <a:close/>
              </a:path>
              <a:path w="680084" h="585469">
                <a:moveTo>
                  <a:pt x="455675" y="185673"/>
                </a:moveTo>
                <a:lnTo>
                  <a:pt x="434340" y="204215"/>
                </a:lnTo>
                <a:lnTo>
                  <a:pt x="441198" y="212470"/>
                </a:lnTo>
                <a:lnTo>
                  <a:pt x="462533" y="193928"/>
                </a:lnTo>
                <a:lnTo>
                  <a:pt x="455675" y="185673"/>
                </a:lnTo>
                <a:close/>
              </a:path>
              <a:path w="680084" h="585469">
                <a:moveTo>
                  <a:pt x="413003" y="222757"/>
                </a:moveTo>
                <a:lnTo>
                  <a:pt x="389635" y="241426"/>
                </a:lnTo>
                <a:lnTo>
                  <a:pt x="398652" y="249681"/>
                </a:lnTo>
                <a:lnTo>
                  <a:pt x="419861" y="231012"/>
                </a:lnTo>
                <a:lnTo>
                  <a:pt x="413003" y="222757"/>
                </a:lnTo>
                <a:close/>
              </a:path>
              <a:path w="680084" h="585469">
                <a:moveTo>
                  <a:pt x="368426" y="259968"/>
                </a:moveTo>
                <a:lnTo>
                  <a:pt x="347091" y="278510"/>
                </a:lnTo>
                <a:lnTo>
                  <a:pt x="353949" y="286765"/>
                </a:lnTo>
                <a:lnTo>
                  <a:pt x="375920" y="268223"/>
                </a:lnTo>
                <a:lnTo>
                  <a:pt x="368426" y="259968"/>
                </a:lnTo>
                <a:close/>
              </a:path>
              <a:path w="680084" h="585469">
                <a:moveTo>
                  <a:pt x="325754" y="297052"/>
                </a:moveTo>
                <a:lnTo>
                  <a:pt x="304419" y="315594"/>
                </a:lnTo>
                <a:lnTo>
                  <a:pt x="311276" y="323850"/>
                </a:lnTo>
                <a:lnTo>
                  <a:pt x="332613" y="305307"/>
                </a:lnTo>
                <a:lnTo>
                  <a:pt x="325754" y="297052"/>
                </a:lnTo>
                <a:close/>
              </a:path>
              <a:path w="680084" h="585469">
                <a:moveTo>
                  <a:pt x="281050" y="334263"/>
                </a:moveTo>
                <a:lnTo>
                  <a:pt x="259842" y="352805"/>
                </a:lnTo>
                <a:lnTo>
                  <a:pt x="267334" y="361060"/>
                </a:lnTo>
                <a:lnTo>
                  <a:pt x="290068" y="342518"/>
                </a:lnTo>
                <a:lnTo>
                  <a:pt x="281050" y="334263"/>
                </a:lnTo>
                <a:close/>
              </a:path>
              <a:path w="680084" h="585469">
                <a:moveTo>
                  <a:pt x="238505" y="371347"/>
                </a:moveTo>
                <a:lnTo>
                  <a:pt x="217170" y="389889"/>
                </a:lnTo>
                <a:lnTo>
                  <a:pt x="224027" y="398144"/>
                </a:lnTo>
                <a:lnTo>
                  <a:pt x="245364" y="379602"/>
                </a:lnTo>
                <a:lnTo>
                  <a:pt x="238505" y="371347"/>
                </a:lnTo>
                <a:close/>
              </a:path>
              <a:path w="680084" h="585469">
                <a:moveTo>
                  <a:pt x="194436" y="408431"/>
                </a:moveTo>
                <a:lnTo>
                  <a:pt x="172466" y="427100"/>
                </a:lnTo>
                <a:lnTo>
                  <a:pt x="180085" y="435355"/>
                </a:lnTo>
                <a:lnTo>
                  <a:pt x="202692" y="416686"/>
                </a:lnTo>
                <a:lnTo>
                  <a:pt x="194436" y="408431"/>
                </a:lnTo>
                <a:close/>
              </a:path>
              <a:path w="680084" h="585469">
                <a:moveTo>
                  <a:pt x="151256" y="445642"/>
                </a:moveTo>
                <a:lnTo>
                  <a:pt x="129921" y="464184"/>
                </a:lnTo>
                <a:lnTo>
                  <a:pt x="137414" y="472439"/>
                </a:lnTo>
                <a:lnTo>
                  <a:pt x="158750" y="453897"/>
                </a:lnTo>
                <a:lnTo>
                  <a:pt x="151256" y="445642"/>
                </a:lnTo>
                <a:close/>
              </a:path>
              <a:path w="680084" h="585469">
                <a:moveTo>
                  <a:pt x="108584" y="482726"/>
                </a:moveTo>
                <a:lnTo>
                  <a:pt x="85851" y="501268"/>
                </a:lnTo>
                <a:lnTo>
                  <a:pt x="94106" y="509523"/>
                </a:lnTo>
                <a:lnTo>
                  <a:pt x="115443" y="490981"/>
                </a:lnTo>
                <a:lnTo>
                  <a:pt x="108584" y="482726"/>
                </a:lnTo>
                <a:close/>
              </a:path>
              <a:path w="680084" h="585469">
                <a:moveTo>
                  <a:pt x="64643" y="519938"/>
                </a:moveTo>
                <a:lnTo>
                  <a:pt x="42672" y="538479"/>
                </a:lnTo>
                <a:lnTo>
                  <a:pt x="50165" y="546734"/>
                </a:lnTo>
                <a:lnTo>
                  <a:pt x="71500" y="528192"/>
                </a:lnTo>
                <a:lnTo>
                  <a:pt x="64643" y="519938"/>
                </a:lnTo>
                <a:close/>
              </a:path>
              <a:path w="680084" h="585469">
                <a:moveTo>
                  <a:pt x="21335" y="557021"/>
                </a:moveTo>
                <a:lnTo>
                  <a:pt x="0" y="575563"/>
                </a:lnTo>
                <a:lnTo>
                  <a:pt x="6857" y="585215"/>
                </a:lnTo>
                <a:lnTo>
                  <a:pt x="28828" y="566673"/>
                </a:lnTo>
                <a:lnTo>
                  <a:pt x="21335" y="5570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40808" y="2610611"/>
            <a:ext cx="2322830" cy="1489075"/>
          </a:xfrm>
          <a:custGeom>
            <a:avLst/>
            <a:gdLst/>
            <a:ahLst/>
            <a:cxnLst/>
            <a:rect l="l" t="t" r="r" b="b"/>
            <a:pathLst>
              <a:path w="2322829" h="1489075">
                <a:moveTo>
                  <a:pt x="669036" y="748284"/>
                </a:moveTo>
                <a:lnTo>
                  <a:pt x="0" y="1322196"/>
                </a:lnTo>
                <a:lnTo>
                  <a:pt x="2793" y="1488948"/>
                </a:lnTo>
                <a:lnTo>
                  <a:pt x="2322575" y="1488948"/>
                </a:lnTo>
                <a:lnTo>
                  <a:pt x="2322575" y="900684"/>
                </a:lnTo>
                <a:lnTo>
                  <a:pt x="818133" y="900684"/>
                </a:lnTo>
                <a:lnTo>
                  <a:pt x="669036" y="748284"/>
                </a:lnTo>
                <a:close/>
              </a:path>
              <a:path w="2322829" h="1489075">
                <a:moveTo>
                  <a:pt x="1347851" y="467487"/>
                </a:moveTo>
                <a:lnTo>
                  <a:pt x="818133" y="900684"/>
                </a:lnTo>
                <a:lnTo>
                  <a:pt x="2322575" y="900684"/>
                </a:lnTo>
                <a:lnTo>
                  <a:pt x="2322575" y="641223"/>
                </a:lnTo>
                <a:lnTo>
                  <a:pt x="1557274" y="641223"/>
                </a:lnTo>
                <a:lnTo>
                  <a:pt x="1347851" y="467487"/>
                </a:lnTo>
                <a:close/>
              </a:path>
              <a:path w="2322829" h="1489075">
                <a:moveTo>
                  <a:pt x="2322575" y="0"/>
                </a:moveTo>
                <a:lnTo>
                  <a:pt x="1557274" y="641223"/>
                </a:lnTo>
                <a:lnTo>
                  <a:pt x="2322575" y="641223"/>
                </a:lnTo>
                <a:lnTo>
                  <a:pt x="2322575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46903" y="2819400"/>
            <a:ext cx="2272665" cy="1280160"/>
          </a:xfrm>
          <a:custGeom>
            <a:avLst/>
            <a:gdLst/>
            <a:ahLst/>
            <a:cxnLst/>
            <a:rect l="l" t="t" r="r" b="b"/>
            <a:pathLst>
              <a:path w="2272665" h="1280160">
                <a:moveTo>
                  <a:pt x="647065" y="728726"/>
                </a:moveTo>
                <a:lnTo>
                  <a:pt x="0" y="1280160"/>
                </a:lnTo>
                <a:lnTo>
                  <a:pt x="173100" y="1280160"/>
                </a:lnTo>
                <a:lnTo>
                  <a:pt x="645033" y="870838"/>
                </a:lnTo>
                <a:lnTo>
                  <a:pt x="964795" y="870838"/>
                </a:lnTo>
                <a:lnTo>
                  <a:pt x="971592" y="865377"/>
                </a:lnTo>
                <a:lnTo>
                  <a:pt x="796798" y="865377"/>
                </a:lnTo>
                <a:lnTo>
                  <a:pt x="647065" y="728726"/>
                </a:lnTo>
                <a:close/>
              </a:path>
              <a:path w="2272665" h="1280160">
                <a:moveTo>
                  <a:pt x="964795" y="870838"/>
                </a:moveTo>
                <a:lnTo>
                  <a:pt x="645033" y="870838"/>
                </a:lnTo>
                <a:lnTo>
                  <a:pt x="798195" y="1004697"/>
                </a:lnTo>
                <a:lnTo>
                  <a:pt x="964795" y="870838"/>
                </a:lnTo>
                <a:close/>
              </a:path>
              <a:path w="2272665" h="1280160">
                <a:moveTo>
                  <a:pt x="1338834" y="420370"/>
                </a:moveTo>
                <a:lnTo>
                  <a:pt x="796798" y="865377"/>
                </a:lnTo>
                <a:lnTo>
                  <a:pt x="971592" y="865377"/>
                </a:lnTo>
                <a:lnTo>
                  <a:pt x="1333246" y="574801"/>
                </a:lnTo>
                <a:lnTo>
                  <a:pt x="1527456" y="574801"/>
                </a:lnTo>
                <a:lnTo>
                  <a:pt x="1338834" y="420370"/>
                </a:lnTo>
                <a:close/>
              </a:path>
              <a:path w="2272665" h="1280160">
                <a:moveTo>
                  <a:pt x="1527456" y="574801"/>
                </a:moveTo>
                <a:lnTo>
                  <a:pt x="1333246" y="574801"/>
                </a:lnTo>
                <a:lnTo>
                  <a:pt x="1567561" y="758189"/>
                </a:lnTo>
                <a:lnTo>
                  <a:pt x="1750129" y="591312"/>
                </a:lnTo>
                <a:lnTo>
                  <a:pt x="1547622" y="591312"/>
                </a:lnTo>
                <a:lnTo>
                  <a:pt x="1527456" y="574801"/>
                </a:lnTo>
                <a:close/>
              </a:path>
              <a:path w="2272665" h="1280160">
                <a:moveTo>
                  <a:pt x="2272284" y="0"/>
                </a:moveTo>
                <a:lnTo>
                  <a:pt x="2029841" y="38480"/>
                </a:lnTo>
                <a:lnTo>
                  <a:pt x="2098548" y="99567"/>
                </a:lnTo>
                <a:lnTo>
                  <a:pt x="1547622" y="591312"/>
                </a:lnTo>
                <a:lnTo>
                  <a:pt x="1750129" y="591312"/>
                </a:lnTo>
                <a:lnTo>
                  <a:pt x="2192654" y="186816"/>
                </a:lnTo>
                <a:lnTo>
                  <a:pt x="2271273" y="186816"/>
                </a:lnTo>
                <a:lnTo>
                  <a:pt x="2272284" y="0"/>
                </a:lnTo>
                <a:close/>
              </a:path>
              <a:path w="2272665" h="1280160">
                <a:moveTo>
                  <a:pt x="2271273" y="186816"/>
                </a:moveTo>
                <a:lnTo>
                  <a:pt x="2192654" y="186816"/>
                </a:lnTo>
                <a:lnTo>
                  <a:pt x="2270887" y="258190"/>
                </a:lnTo>
                <a:lnTo>
                  <a:pt x="2271273" y="186816"/>
                </a:lnTo>
                <a:close/>
              </a:path>
            </a:pathLst>
          </a:custGeom>
          <a:solidFill>
            <a:srgbClr val="EA36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10756" y="1898904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09" h="334010">
                <a:moveTo>
                  <a:pt x="166877" y="0"/>
                </a:moveTo>
                <a:lnTo>
                  <a:pt x="122810" y="5923"/>
                </a:lnTo>
                <a:lnTo>
                  <a:pt x="83029" y="22662"/>
                </a:lnTo>
                <a:lnTo>
                  <a:pt x="49196" y="48672"/>
                </a:lnTo>
                <a:lnTo>
                  <a:pt x="22972" y="82408"/>
                </a:lnTo>
                <a:lnTo>
                  <a:pt x="6020" y="122325"/>
                </a:lnTo>
                <a:lnTo>
                  <a:pt x="0" y="166878"/>
                </a:lnTo>
                <a:lnTo>
                  <a:pt x="3343" y="199145"/>
                </a:lnTo>
                <a:lnTo>
                  <a:pt x="27700" y="256728"/>
                </a:lnTo>
                <a:lnTo>
                  <a:pt x="71795" y="303055"/>
                </a:lnTo>
                <a:lnTo>
                  <a:pt x="132484" y="330126"/>
                </a:lnTo>
                <a:lnTo>
                  <a:pt x="166877" y="333756"/>
                </a:lnTo>
                <a:lnTo>
                  <a:pt x="211430" y="327735"/>
                </a:lnTo>
                <a:lnTo>
                  <a:pt x="251347" y="310783"/>
                </a:lnTo>
                <a:lnTo>
                  <a:pt x="285083" y="284559"/>
                </a:lnTo>
                <a:lnTo>
                  <a:pt x="311093" y="250726"/>
                </a:lnTo>
                <a:lnTo>
                  <a:pt x="327832" y="210945"/>
                </a:lnTo>
                <a:lnTo>
                  <a:pt x="333755" y="166878"/>
                </a:lnTo>
                <a:lnTo>
                  <a:pt x="329864" y="130430"/>
                </a:lnTo>
                <a:lnTo>
                  <a:pt x="300698" y="66633"/>
                </a:lnTo>
                <a:lnTo>
                  <a:pt x="253531" y="24110"/>
                </a:lnTo>
                <a:lnTo>
                  <a:pt x="198080" y="2861"/>
                </a:lnTo>
                <a:lnTo>
                  <a:pt x="166877" y="0"/>
                </a:lnTo>
                <a:close/>
              </a:path>
            </a:pathLst>
          </a:custGeom>
          <a:solidFill>
            <a:srgbClr val="FD90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0" y="1940051"/>
            <a:ext cx="287020" cy="292735"/>
          </a:xfrm>
          <a:custGeom>
            <a:avLst/>
            <a:gdLst/>
            <a:ahLst/>
            <a:cxnLst/>
            <a:rect l="l" t="t" r="r" b="b"/>
            <a:pathLst>
              <a:path w="287020" h="292735">
                <a:moveTo>
                  <a:pt x="229489" y="0"/>
                </a:moveTo>
                <a:lnTo>
                  <a:pt x="18542" y="219837"/>
                </a:lnTo>
                <a:lnTo>
                  <a:pt x="0" y="239775"/>
                </a:lnTo>
                <a:lnTo>
                  <a:pt x="24731" y="261907"/>
                </a:lnTo>
                <a:lnTo>
                  <a:pt x="53451" y="278526"/>
                </a:lnTo>
                <a:lnTo>
                  <a:pt x="85386" y="288978"/>
                </a:lnTo>
                <a:lnTo>
                  <a:pt x="119763" y="292608"/>
                </a:lnTo>
                <a:lnTo>
                  <a:pt x="164261" y="286578"/>
                </a:lnTo>
                <a:lnTo>
                  <a:pt x="204141" y="269602"/>
                </a:lnTo>
                <a:lnTo>
                  <a:pt x="237855" y="243347"/>
                </a:lnTo>
                <a:lnTo>
                  <a:pt x="263854" y="209484"/>
                </a:lnTo>
                <a:lnTo>
                  <a:pt x="280589" y="169679"/>
                </a:lnTo>
                <a:lnTo>
                  <a:pt x="286511" y="125602"/>
                </a:lnTo>
                <a:lnTo>
                  <a:pt x="282620" y="89136"/>
                </a:lnTo>
                <a:lnTo>
                  <a:pt x="271383" y="55324"/>
                </a:lnTo>
                <a:lnTo>
                  <a:pt x="253454" y="25251"/>
                </a:lnTo>
                <a:lnTo>
                  <a:pt x="229489" y="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22947" y="1909572"/>
            <a:ext cx="312420" cy="311150"/>
          </a:xfrm>
          <a:custGeom>
            <a:avLst/>
            <a:gdLst/>
            <a:ahLst/>
            <a:cxnLst/>
            <a:rect l="l" t="t" r="r" b="b"/>
            <a:pathLst>
              <a:path w="312420" h="311150">
                <a:moveTo>
                  <a:pt x="156209" y="0"/>
                </a:moveTo>
                <a:lnTo>
                  <a:pt x="106850" y="7924"/>
                </a:lnTo>
                <a:lnTo>
                  <a:pt x="63971" y="29992"/>
                </a:lnTo>
                <a:lnTo>
                  <a:pt x="30150" y="63642"/>
                </a:lnTo>
                <a:lnTo>
                  <a:pt x="7967" y="106314"/>
                </a:lnTo>
                <a:lnTo>
                  <a:pt x="0" y="155448"/>
                </a:lnTo>
                <a:lnTo>
                  <a:pt x="7967" y="204581"/>
                </a:lnTo>
                <a:lnTo>
                  <a:pt x="30150" y="247253"/>
                </a:lnTo>
                <a:lnTo>
                  <a:pt x="63971" y="280903"/>
                </a:lnTo>
                <a:lnTo>
                  <a:pt x="106850" y="302971"/>
                </a:lnTo>
                <a:lnTo>
                  <a:pt x="156209" y="310895"/>
                </a:lnTo>
                <a:lnTo>
                  <a:pt x="205569" y="302971"/>
                </a:lnTo>
                <a:lnTo>
                  <a:pt x="248448" y="280903"/>
                </a:lnTo>
                <a:lnTo>
                  <a:pt x="282269" y="247253"/>
                </a:lnTo>
                <a:lnTo>
                  <a:pt x="304452" y="204581"/>
                </a:lnTo>
                <a:lnTo>
                  <a:pt x="312420" y="155448"/>
                </a:lnTo>
                <a:lnTo>
                  <a:pt x="304452" y="106314"/>
                </a:lnTo>
                <a:lnTo>
                  <a:pt x="282269" y="63642"/>
                </a:lnTo>
                <a:lnTo>
                  <a:pt x="248448" y="29992"/>
                </a:lnTo>
                <a:lnTo>
                  <a:pt x="205569" y="7924"/>
                </a:lnTo>
                <a:lnTo>
                  <a:pt x="156209" y="0"/>
                </a:lnTo>
                <a:close/>
              </a:path>
            </a:pathLst>
          </a:custGeom>
          <a:solidFill>
            <a:srgbClr val="FFC7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39711" y="1926335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4">
                <a:moveTo>
                  <a:pt x="137922" y="0"/>
                </a:moveTo>
                <a:lnTo>
                  <a:pt x="95463" y="6654"/>
                </a:lnTo>
                <a:lnTo>
                  <a:pt x="58247" y="25257"/>
                </a:lnTo>
                <a:lnTo>
                  <a:pt x="28468" y="53766"/>
                </a:lnTo>
                <a:lnTo>
                  <a:pt x="8321" y="90139"/>
                </a:lnTo>
                <a:lnTo>
                  <a:pt x="0" y="132334"/>
                </a:lnTo>
                <a:lnTo>
                  <a:pt x="0" y="139446"/>
                </a:lnTo>
                <a:lnTo>
                  <a:pt x="2577" y="166290"/>
                </a:lnTo>
                <a:lnTo>
                  <a:pt x="9953" y="191135"/>
                </a:lnTo>
                <a:lnTo>
                  <a:pt x="21591" y="213598"/>
                </a:lnTo>
                <a:lnTo>
                  <a:pt x="36957" y="233299"/>
                </a:lnTo>
                <a:lnTo>
                  <a:pt x="41275" y="239013"/>
                </a:lnTo>
                <a:lnTo>
                  <a:pt x="91408" y="269351"/>
                </a:lnTo>
                <a:lnTo>
                  <a:pt x="137922" y="277367"/>
                </a:lnTo>
                <a:lnTo>
                  <a:pt x="181929" y="270388"/>
                </a:lnTo>
                <a:lnTo>
                  <a:pt x="190673" y="265938"/>
                </a:lnTo>
                <a:lnTo>
                  <a:pt x="137922" y="265938"/>
                </a:lnTo>
                <a:lnTo>
                  <a:pt x="116935" y="264342"/>
                </a:lnTo>
                <a:lnTo>
                  <a:pt x="96900" y="259556"/>
                </a:lnTo>
                <a:lnTo>
                  <a:pt x="78200" y="251579"/>
                </a:lnTo>
                <a:lnTo>
                  <a:pt x="61214" y="240411"/>
                </a:lnTo>
                <a:lnTo>
                  <a:pt x="55501" y="236092"/>
                </a:lnTo>
                <a:lnTo>
                  <a:pt x="49784" y="231901"/>
                </a:lnTo>
                <a:lnTo>
                  <a:pt x="45466" y="226187"/>
                </a:lnTo>
                <a:lnTo>
                  <a:pt x="31146" y="207633"/>
                </a:lnTo>
                <a:lnTo>
                  <a:pt x="20447" y="186531"/>
                </a:lnTo>
                <a:lnTo>
                  <a:pt x="13747" y="163572"/>
                </a:lnTo>
                <a:lnTo>
                  <a:pt x="11430" y="139446"/>
                </a:lnTo>
                <a:lnTo>
                  <a:pt x="11430" y="132334"/>
                </a:lnTo>
                <a:lnTo>
                  <a:pt x="22782" y="85207"/>
                </a:lnTo>
                <a:lnTo>
                  <a:pt x="50149" y="46783"/>
                </a:lnTo>
                <a:lnTo>
                  <a:pt x="89779" y="20909"/>
                </a:lnTo>
                <a:lnTo>
                  <a:pt x="137922" y="11429"/>
                </a:lnTo>
                <a:lnTo>
                  <a:pt x="192513" y="11429"/>
                </a:lnTo>
                <a:lnTo>
                  <a:pt x="187737" y="9080"/>
                </a:lnTo>
                <a:lnTo>
                  <a:pt x="163758" y="2337"/>
                </a:lnTo>
                <a:lnTo>
                  <a:pt x="137922" y="0"/>
                </a:lnTo>
                <a:close/>
              </a:path>
              <a:path w="277495" h="277494">
                <a:moveTo>
                  <a:pt x="192513" y="11429"/>
                </a:moveTo>
                <a:lnTo>
                  <a:pt x="137922" y="11429"/>
                </a:lnTo>
                <a:lnTo>
                  <a:pt x="161665" y="13507"/>
                </a:lnTo>
                <a:lnTo>
                  <a:pt x="183657" y="19573"/>
                </a:lnTo>
                <a:lnTo>
                  <a:pt x="221869" y="42672"/>
                </a:lnTo>
                <a:lnTo>
                  <a:pt x="254065" y="85207"/>
                </a:lnTo>
                <a:lnTo>
                  <a:pt x="265938" y="139446"/>
                </a:lnTo>
                <a:lnTo>
                  <a:pt x="255936" y="188571"/>
                </a:lnTo>
                <a:lnTo>
                  <a:pt x="228600" y="228790"/>
                </a:lnTo>
                <a:lnTo>
                  <a:pt x="187928" y="255960"/>
                </a:lnTo>
                <a:lnTo>
                  <a:pt x="137922" y="265938"/>
                </a:lnTo>
                <a:lnTo>
                  <a:pt x="190673" y="265938"/>
                </a:lnTo>
                <a:lnTo>
                  <a:pt x="220199" y="250911"/>
                </a:lnTo>
                <a:lnTo>
                  <a:pt x="250411" y="221132"/>
                </a:lnTo>
                <a:lnTo>
                  <a:pt x="270241" y="183245"/>
                </a:lnTo>
                <a:lnTo>
                  <a:pt x="277368" y="139446"/>
                </a:lnTo>
                <a:lnTo>
                  <a:pt x="274004" y="108583"/>
                </a:lnTo>
                <a:lnTo>
                  <a:pt x="264366" y="80375"/>
                </a:lnTo>
                <a:lnTo>
                  <a:pt x="249132" y="55381"/>
                </a:lnTo>
                <a:lnTo>
                  <a:pt x="228981" y="34162"/>
                </a:lnTo>
                <a:lnTo>
                  <a:pt x="209573" y="19823"/>
                </a:lnTo>
                <a:lnTo>
                  <a:pt x="192513" y="11429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39711" y="1959864"/>
            <a:ext cx="277368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25896" y="3630167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10" h="334010">
                <a:moveTo>
                  <a:pt x="166877" y="0"/>
                </a:moveTo>
                <a:lnTo>
                  <a:pt x="122325" y="5923"/>
                </a:lnTo>
                <a:lnTo>
                  <a:pt x="82408" y="22662"/>
                </a:lnTo>
                <a:lnTo>
                  <a:pt x="48672" y="48672"/>
                </a:lnTo>
                <a:lnTo>
                  <a:pt x="22662" y="82408"/>
                </a:lnTo>
                <a:lnTo>
                  <a:pt x="5923" y="122325"/>
                </a:lnTo>
                <a:lnTo>
                  <a:pt x="0" y="166877"/>
                </a:lnTo>
                <a:lnTo>
                  <a:pt x="3123" y="199145"/>
                </a:lnTo>
                <a:lnTo>
                  <a:pt x="26467" y="256728"/>
                </a:lnTo>
                <a:lnTo>
                  <a:pt x="70365" y="303055"/>
                </a:lnTo>
                <a:lnTo>
                  <a:pt x="131675" y="330126"/>
                </a:lnTo>
                <a:lnTo>
                  <a:pt x="166877" y="333755"/>
                </a:lnTo>
                <a:lnTo>
                  <a:pt x="210945" y="327832"/>
                </a:lnTo>
                <a:lnTo>
                  <a:pt x="250726" y="311093"/>
                </a:lnTo>
                <a:lnTo>
                  <a:pt x="284559" y="285083"/>
                </a:lnTo>
                <a:lnTo>
                  <a:pt x="310783" y="251347"/>
                </a:lnTo>
                <a:lnTo>
                  <a:pt x="327735" y="211430"/>
                </a:lnTo>
                <a:lnTo>
                  <a:pt x="333755" y="166877"/>
                </a:lnTo>
                <a:lnTo>
                  <a:pt x="329650" y="130627"/>
                </a:lnTo>
                <a:lnTo>
                  <a:pt x="300055" y="67222"/>
                </a:lnTo>
                <a:lnTo>
                  <a:pt x="252745" y="24110"/>
                </a:lnTo>
                <a:lnTo>
                  <a:pt x="197294" y="2861"/>
                </a:lnTo>
                <a:lnTo>
                  <a:pt x="166877" y="0"/>
                </a:lnTo>
                <a:close/>
              </a:path>
            </a:pathLst>
          </a:custGeom>
          <a:solidFill>
            <a:srgbClr val="FD90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71615" y="3671315"/>
            <a:ext cx="288290" cy="292735"/>
          </a:xfrm>
          <a:custGeom>
            <a:avLst/>
            <a:gdLst/>
            <a:ahLst/>
            <a:cxnLst/>
            <a:rect l="l" t="t" r="r" b="b"/>
            <a:pathLst>
              <a:path w="288289" h="292735">
                <a:moveTo>
                  <a:pt x="231012" y="0"/>
                </a:moveTo>
                <a:lnTo>
                  <a:pt x="19938" y="221233"/>
                </a:lnTo>
                <a:lnTo>
                  <a:pt x="0" y="239775"/>
                </a:lnTo>
                <a:lnTo>
                  <a:pt x="24770" y="261907"/>
                </a:lnTo>
                <a:lnTo>
                  <a:pt x="53673" y="278526"/>
                </a:lnTo>
                <a:lnTo>
                  <a:pt x="86028" y="288978"/>
                </a:lnTo>
                <a:lnTo>
                  <a:pt x="121158" y="292607"/>
                </a:lnTo>
                <a:lnTo>
                  <a:pt x="165225" y="286684"/>
                </a:lnTo>
                <a:lnTo>
                  <a:pt x="205006" y="269940"/>
                </a:lnTo>
                <a:lnTo>
                  <a:pt x="238839" y="243919"/>
                </a:lnTo>
                <a:lnTo>
                  <a:pt x="265063" y="210161"/>
                </a:lnTo>
                <a:lnTo>
                  <a:pt x="282015" y="170208"/>
                </a:lnTo>
                <a:lnTo>
                  <a:pt x="288036" y="125602"/>
                </a:lnTo>
                <a:lnTo>
                  <a:pt x="283930" y="89332"/>
                </a:lnTo>
                <a:lnTo>
                  <a:pt x="272335" y="55848"/>
                </a:lnTo>
                <a:lnTo>
                  <a:pt x="254335" y="25840"/>
                </a:lnTo>
                <a:lnTo>
                  <a:pt x="231012" y="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36564" y="3640835"/>
            <a:ext cx="312420" cy="311150"/>
          </a:xfrm>
          <a:custGeom>
            <a:avLst/>
            <a:gdLst/>
            <a:ahLst/>
            <a:cxnLst/>
            <a:rect l="l" t="t" r="r" b="b"/>
            <a:pathLst>
              <a:path w="312420" h="311150">
                <a:moveTo>
                  <a:pt x="156210" y="0"/>
                </a:moveTo>
                <a:lnTo>
                  <a:pt x="106850" y="7924"/>
                </a:lnTo>
                <a:lnTo>
                  <a:pt x="63971" y="29992"/>
                </a:lnTo>
                <a:lnTo>
                  <a:pt x="30150" y="63642"/>
                </a:lnTo>
                <a:lnTo>
                  <a:pt x="7967" y="106314"/>
                </a:lnTo>
                <a:lnTo>
                  <a:pt x="0" y="155447"/>
                </a:lnTo>
                <a:lnTo>
                  <a:pt x="7967" y="204581"/>
                </a:lnTo>
                <a:lnTo>
                  <a:pt x="30150" y="247253"/>
                </a:lnTo>
                <a:lnTo>
                  <a:pt x="63971" y="280903"/>
                </a:lnTo>
                <a:lnTo>
                  <a:pt x="106850" y="302971"/>
                </a:lnTo>
                <a:lnTo>
                  <a:pt x="156210" y="310895"/>
                </a:lnTo>
                <a:lnTo>
                  <a:pt x="205569" y="302971"/>
                </a:lnTo>
                <a:lnTo>
                  <a:pt x="248448" y="280903"/>
                </a:lnTo>
                <a:lnTo>
                  <a:pt x="282269" y="247253"/>
                </a:lnTo>
                <a:lnTo>
                  <a:pt x="304452" y="204581"/>
                </a:lnTo>
                <a:lnTo>
                  <a:pt x="312420" y="155447"/>
                </a:lnTo>
                <a:lnTo>
                  <a:pt x="304452" y="106314"/>
                </a:lnTo>
                <a:lnTo>
                  <a:pt x="282269" y="63642"/>
                </a:lnTo>
                <a:lnTo>
                  <a:pt x="248448" y="29992"/>
                </a:lnTo>
                <a:lnTo>
                  <a:pt x="205569" y="7924"/>
                </a:lnTo>
                <a:lnTo>
                  <a:pt x="156210" y="0"/>
                </a:lnTo>
                <a:close/>
              </a:path>
            </a:pathLst>
          </a:custGeom>
          <a:solidFill>
            <a:srgbClr val="FFC7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53328" y="3656076"/>
            <a:ext cx="277495" cy="280670"/>
          </a:xfrm>
          <a:custGeom>
            <a:avLst/>
            <a:gdLst/>
            <a:ahLst/>
            <a:cxnLst/>
            <a:rect l="l" t="t" r="r" b="b"/>
            <a:pathLst>
              <a:path w="277495" h="280670">
                <a:moveTo>
                  <a:pt x="139446" y="0"/>
                </a:moveTo>
                <a:lnTo>
                  <a:pt x="96389" y="6831"/>
                </a:lnTo>
                <a:lnTo>
                  <a:pt x="59015" y="25818"/>
                </a:lnTo>
                <a:lnTo>
                  <a:pt x="29224" y="54699"/>
                </a:lnTo>
                <a:lnTo>
                  <a:pt x="8918" y="91212"/>
                </a:lnTo>
                <a:lnTo>
                  <a:pt x="0" y="133096"/>
                </a:lnTo>
                <a:lnTo>
                  <a:pt x="0" y="140207"/>
                </a:lnTo>
                <a:lnTo>
                  <a:pt x="10128" y="192436"/>
                </a:lnTo>
                <a:lnTo>
                  <a:pt x="38354" y="236093"/>
                </a:lnTo>
                <a:lnTo>
                  <a:pt x="46989" y="244601"/>
                </a:lnTo>
                <a:lnTo>
                  <a:pt x="51181" y="248919"/>
                </a:lnTo>
                <a:lnTo>
                  <a:pt x="70598" y="261717"/>
                </a:lnTo>
                <a:lnTo>
                  <a:pt x="92122" y="271668"/>
                </a:lnTo>
                <a:lnTo>
                  <a:pt x="115242" y="278120"/>
                </a:lnTo>
                <a:lnTo>
                  <a:pt x="139446" y="280416"/>
                </a:lnTo>
                <a:lnTo>
                  <a:pt x="183245" y="273247"/>
                </a:lnTo>
                <a:lnTo>
                  <a:pt x="191339" y="268986"/>
                </a:lnTo>
                <a:lnTo>
                  <a:pt x="139446" y="268986"/>
                </a:lnTo>
                <a:lnTo>
                  <a:pt x="117796" y="267150"/>
                </a:lnTo>
                <a:lnTo>
                  <a:pt x="97789" y="261826"/>
                </a:lnTo>
                <a:lnTo>
                  <a:pt x="79402" y="253287"/>
                </a:lnTo>
                <a:lnTo>
                  <a:pt x="62611" y="241807"/>
                </a:lnTo>
                <a:lnTo>
                  <a:pt x="55499" y="237490"/>
                </a:lnTo>
                <a:lnTo>
                  <a:pt x="20447" y="187594"/>
                </a:lnTo>
                <a:lnTo>
                  <a:pt x="11430" y="140207"/>
                </a:lnTo>
                <a:lnTo>
                  <a:pt x="11430" y="133096"/>
                </a:lnTo>
                <a:lnTo>
                  <a:pt x="23612" y="85661"/>
                </a:lnTo>
                <a:lnTo>
                  <a:pt x="51387" y="47021"/>
                </a:lnTo>
                <a:lnTo>
                  <a:pt x="91207" y="20974"/>
                </a:lnTo>
                <a:lnTo>
                  <a:pt x="139446" y="11430"/>
                </a:lnTo>
                <a:lnTo>
                  <a:pt x="193421" y="11430"/>
                </a:lnTo>
                <a:lnTo>
                  <a:pt x="188626" y="9096"/>
                </a:lnTo>
                <a:lnTo>
                  <a:pt x="164619" y="2339"/>
                </a:lnTo>
                <a:lnTo>
                  <a:pt x="139446" y="0"/>
                </a:lnTo>
                <a:close/>
              </a:path>
              <a:path w="277495" h="280670">
                <a:moveTo>
                  <a:pt x="193421" y="11430"/>
                </a:moveTo>
                <a:lnTo>
                  <a:pt x="139446" y="11430"/>
                </a:lnTo>
                <a:lnTo>
                  <a:pt x="162307" y="13743"/>
                </a:lnTo>
                <a:lnTo>
                  <a:pt x="183848" y="20224"/>
                </a:lnTo>
                <a:lnTo>
                  <a:pt x="221869" y="42925"/>
                </a:lnTo>
                <a:lnTo>
                  <a:pt x="254056" y="85689"/>
                </a:lnTo>
                <a:lnTo>
                  <a:pt x="265938" y="140207"/>
                </a:lnTo>
                <a:lnTo>
                  <a:pt x="255960" y="189904"/>
                </a:lnTo>
                <a:lnTo>
                  <a:pt x="228790" y="230886"/>
                </a:lnTo>
                <a:lnTo>
                  <a:pt x="188571" y="258722"/>
                </a:lnTo>
                <a:lnTo>
                  <a:pt x="139446" y="268986"/>
                </a:lnTo>
                <a:lnTo>
                  <a:pt x="191339" y="268986"/>
                </a:lnTo>
                <a:lnTo>
                  <a:pt x="221145" y="253287"/>
                </a:lnTo>
                <a:lnTo>
                  <a:pt x="250911" y="222918"/>
                </a:lnTo>
                <a:lnTo>
                  <a:pt x="270388" y="184440"/>
                </a:lnTo>
                <a:lnTo>
                  <a:pt x="277368" y="140207"/>
                </a:lnTo>
                <a:lnTo>
                  <a:pt x="274026" y="109763"/>
                </a:lnTo>
                <a:lnTo>
                  <a:pt x="264541" y="81343"/>
                </a:lnTo>
                <a:lnTo>
                  <a:pt x="249721" y="55876"/>
                </a:lnTo>
                <a:lnTo>
                  <a:pt x="230377" y="34290"/>
                </a:lnTo>
                <a:lnTo>
                  <a:pt x="210776" y="19877"/>
                </a:lnTo>
                <a:lnTo>
                  <a:pt x="193421" y="11430"/>
                </a:lnTo>
                <a:close/>
              </a:path>
            </a:pathLst>
          </a:custGeom>
          <a:solidFill>
            <a:srgbClr val="EE60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53328" y="3691128"/>
            <a:ext cx="277368" cy="245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02907" y="3665220"/>
            <a:ext cx="419100" cy="208915"/>
          </a:xfrm>
          <a:custGeom>
            <a:avLst/>
            <a:gdLst/>
            <a:ahLst/>
            <a:cxnLst/>
            <a:rect l="l" t="t" r="r" b="b"/>
            <a:pathLst>
              <a:path w="419100" h="208914">
                <a:moveTo>
                  <a:pt x="210312" y="0"/>
                </a:moveTo>
                <a:lnTo>
                  <a:pt x="162152" y="5527"/>
                </a:lnTo>
                <a:lnTo>
                  <a:pt x="117910" y="21264"/>
                </a:lnTo>
                <a:lnTo>
                  <a:pt x="78857" y="45946"/>
                </a:lnTo>
                <a:lnTo>
                  <a:pt x="46266" y="78306"/>
                </a:lnTo>
                <a:lnTo>
                  <a:pt x="21411" y="117076"/>
                </a:lnTo>
                <a:lnTo>
                  <a:pt x="5565" y="160993"/>
                </a:lnTo>
                <a:lnTo>
                  <a:pt x="0" y="208787"/>
                </a:lnTo>
                <a:lnTo>
                  <a:pt x="419100" y="208787"/>
                </a:lnTo>
                <a:lnTo>
                  <a:pt x="407654" y="140080"/>
                </a:lnTo>
                <a:lnTo>
                  <a:pt x="374776" y="80898"/>
                </a:lnTo>
                <a:lnTo>
                  <a:pt x="342828" y="47898"/>
                </a:lnTo>
                <a:lnTo>
                  <a:pt x="303784" y="22351"/>
                </a:lnTo>
                <a:lnTo>
                  <a:pt x="259119" y="5853"/>
                </a:lnTo>
                <a:lnTo>
                  <a:pt x="2103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04659" y="3726179"/>
            <a:ext cx="295910" cy="147955"/>
          </a:xfrm>
          <a:custGeom>
            <a:avLst/>
            <a:gdLst/>
            <a:ahLst/>
            <a:cxnLst/>
            <a:rect l="l" t="t" r="r" b="b"/>
            <a:pathLst>
              <a:path w="295909" h="147954">
                <a:moveTo>
                  <a:pt x="147066" y="0"/>
                </a:moveTo>
                <a:lnTo>
                  <a:pt x="108410" y="5159"/>
                </a:lnTo>
                <a:lnTo>
                  <a:pt x="72898" y="19939"/>
                </a:lnTo>
                <a:lnTo>
                  <a:pt x="19827" y="72643"/>
                </a:lnTo>
                <a:lnTo>
                  <a:pt x="5157" y="108021"/>
                </a:lnTo>
                <a:lnTo>
                  <a:pt x="0" y="147828"/>
                </a:lnTo>
                <a:lnTo>
                  <a:pt x="295656" y="147828"/>
                </a:lnTo>
                <a:lnTo>
                  <a:pt x="288164" y="100803"/>
                </a:lnTo>
                <a:lnTo>
                  <a:pt x="267236" y="60185"/>
                </a:lnTo>
                <a:lnTo>
                  <a:pt x="235195" y="28297"/>
                </a:lnTo>
                <a:lnTo>
                  <a:pt x="194364" y="7461"/>
                </a:lnTo>
                <a:lnTo>
                  <a:pt x="1470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62144" y="2051377"/>
            <a:ext cx="1975103" cy="1598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17073" y="2903982"/>
            <a:ext cx="1403985" cy="1196340"/>
          </a:xfrm>
          <a:custGeom>
            <a:avLst/>
            <a:gdLst/>
            <a:ahLst/>
            <a:cxnLst/>
            <a:rect l="l" t="t" r="r" b="b"/>
            <a:pathLst>
              <a:path w="1403984" h="1196339">
                <a:moveTo>
                  <a:pt x="0" y="598169"/>
                </a:moveTo>
                <a:lnTo>
                  <a:pt x="299084" y="0"/>
                </a:lnTo>
                <a:lnTo>
                  <a:pt x="1104519" y="0"/>
                </a:lnTo>
                <a:lnTo>
                  <a:pt x="1403603" y="598169"/>
                </a:lnTo>
                <a:lnTo>
                  <a:pt x="1104519" y="1196339"/>
                </a:lnTo>
                <a:lnTo>
                  <a:pt x="299084" y="1196339"/>
                </a:lnTo>
                <a:lnTo>
                  <a:pt x="0" y="598169"/>
                </a:lnTo>
                <a:close/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30840" y="3197351"/>
            <a:ext cx="574675" cy="609600"/>
          </a:xfrm>
          <a:custGeom>
            <a:avLst/>
            <a:gdLst/>
            <a:ahLst/>
            <a:cxnLst/>
            <a:rect l="l" t="t" r="r" b="b"/>
            <a:pathLst>
              <a:path w="574675" h="609600">
                <a:moveTo>
                  <a:pt x="443991" y="161162"/>
                </a:moveTo>
                <a:lnTo>
                  <a:pt x="121919" y="161162"/>
                </a:lnTo>
                <a:lnTo>
                  <a:pt x="111434" y="170967"/>
                </a:lnTo>
                <a:lnTo>
                  <a:pt x="100139" y="181213"/>
                </a:lnTo>
                <a:lnTo>
                  <a:pt x="88844" y="192291"/>
                </a:lnTo>
                <a:lnTo>
                  <a:pt x="78358" y="204597"/>
                </a:lnTo>
                <a:lnTo>
                  <a:pt x="45916" y="241458"/>
                </a:lnTo>
                <a:lnTo>
                  <a:pt x="21224" y="280320"/>
                </a:lnTo>
                <a:lnTo>
                  <a:pt x="5510" y="321611"/>
                </a:lnTo>
                <a:lnTo>
                  <a:pt x="0" y="365760"/>
                </a:lnTo>
                <a:lnTo>
                  <a:pt x="4544" y="417705"/>
                </a:lnTo>
                <a:lnTo>
                  <a:pt x="17651" y="463269"/>
                </a:lnTo>
                <a:lnTo>
                  <a:pt x="38532" y="502524"/>
                </a:lnTo>
                <a:lnTo>
                  <a:pt x="66400" y="535542"/>
                </a:lnTo>
                <a:lnTo>
                  <a:pt x="100467" y="562395"/>
                </a:lnTo>
                <a:lnTo>
                  <a:pt x="139944" y="583155"/>
                </a:lnTo>
                <a:lnTo>
                  <a:pt x="184043" y="597895"/>
                </a:lnTo>
                <a:lnTo>
                  <a:pt x="231976" y="606685"/>
                </a:lnTo>
                <a:lnTo>
                  <a:pt x="282955" y="609600"/>
                </a:lnTo>
                <a:lnTo>
                  <a:pt x="291591" y="609600"/>
                </a:lnTo>
                <a:lnTo>
                  <a:pt x="341433" y="606685"/>
                </a:lnTo>
                <a:lnTo>
                  <a:pt x="388762" y="597895"/>
                </a:lnTo>
                <a:lnTo>
                  <a:pt x="432684" y="583155"/>
                </a:lnTo>
                <a:lnTo>
                  <a:pt x="472303" y="562395"/>
                </a:lnTo>
                <a:lnTo>
                  <a:pt x="506725" y="535542"/>
                </a:lnTo>
                <a:lnTo>
                  <a:pt x="535055" y="502524"/>
                </a:lnTo>
                <a:lnTo>
                  <a:pt x="538362" y="496443"/>
                </a:lnTo>
                <a:lnTo>
                  <a:pt x="274192" y="496443"/>
                </a:lnTo>
                <a:lnTo>
                  <a:pt x="269875" y="487680"/>
                </a:lnTo>
                <a:lnTo>
                  <a:pt x="269875" y="413639"/>
                </a:lnTo>
                <a:lnTo>
                  <a:pt x="191515" y="413639"/>
                </a:lnTo>
                <a:lnTo>
                  <a:pt x="182879" y="405002"/>
                </a:lnTo>
                <a:lnTo>
                  <a:pt x="182879" y="387476"/>
                </a:lnTo>
                <a:lnTo>
                  <a:pt x="191515" y="378840"/>
                </a:lnTo>
                <a:lnTo>
                  <a:pt x="269875" y="378840"/>
                </a:lnTo>
                <a:lnTo>
                  <a:pt x="269875" y="339598"/>
                </a:lnTo>
                <a:lnTo>
                  <a:pt x="191515" y="339598"/>
                </a:lnTo>
                <a:lnTo>
                  <a:pt x="182879" y="330962"/>
                </a:lnTo>
                <a:lnTo>
                  <a:pt x="182879" y="313563"/>
                </a:lnTo>
                <a:lnTo>
                  <a:pt x="191515" y="304800"/>
                </a:lnTo>
                <a:lnTo>
                  <a:pt x="252475" y="304800"/>
                </a:lnTo>
                <a:lnTo>
                  <a:pt x="195833" y="248158"/>
                </a:lnTo>
                <a:lnTo>
                  <a:pt x="190976" y="241728"/>
                </a:lnTo>
                <a:lnTo>
                  <a:pt x="189357" y="235680"/>
                </a:lnTo>
                <a:lnTo>
                  <a:pt x="190976" y="230441"/>
                </a:lnTo>
                <a:lnTo>
                  <a:pt x="195833" y="226440"/>
                </a:lnTo>
                <a:lnTo>
                  <a:pt x="200444" y="221511"/>
                </a:lnTo>
                <a:lnTo>
                  <a:pt x="206709" y="219868"/>
                </a:lnTo>
                <a:lnTo>
                  <a:pt x="360628" y="219868"/>
                </a:lnTo>
                <a:lnTo>
                  <a:pt x="360926" y="219690"/>
                </a:lnTo>
                <a:lnTo>
                  <a:pt x="366172" y="219328"/>
                </a:lnTo>
                <a:lnTo>
                  <a:pt x="505572" y="219328"/>
                </a:lnTo>
                <a:lnTo>
                  <a:pt x="496188" y="209042"/>
                </a:lnTo>
                <a:lnTo>
                  <a:pt x="485636" y="196734"/>
                </a:lnTo>
                <a:lnTo>
                  <a:pt x="473868" y="185642"/>
                </a:lnTo>
                <a:lnTo>
                  <a:pt x="461291" y="175359"/>
                </a:lnTo>
                <a:lnTo>
                  <a:pt x="448309" y="165481"/>
                </a:lnTo>
                <a:lnTo>
                  <a:pt x="443991" y="165481"/>
                </a:lnTo>
                <a:lnTo>
                  <a:pt x="443991" y="161162"/>
                </a:lnTo>
                <a:close/>
              </a:path>
              <a:path w="574675" h="609600">
                <a:moveTo>
                  <a:pt x="505572" y="219328"/>
                </a:moveTo>
                <a:lnTo>
                  <a:pt x="366172" y="219328"/>
                </a:lnTo>
                <a:lnTo>
                  <a:pt x="372229" y="221444"/>
                </a:lnTo>
                <a:lnTo>
                  <a:pt x="378713" y="226440"/>
                </a:lnTo>
                <a:lnTo>
                  <a:pt x="383571" y="232870"/>
                </a:lnTo>
                <a:lnTo>
                  <a:pt x="385191" y="238918"/>
                </a:lnTo>
                <a:lnTo>
                  <a:pt x="383571" y="244157"/>
                </a:lnTo>
                <a:lnTo>
                  <a:pt x="378713" y="248158"/>
                </a:lnTo>
                <a:lnTo>
                  <a:pt x="322071" y="304800"/>
                </a:lnTo>
                <a:lnTo>
                  <a:pt x="383031" y="304800"/>
                </a:lnTo>
                <a:lnTo>
                  <a:pt x="391667" y="313563"/>
                </a:lnTo>
                <a:lnTo>
                  <a:pt x="391667" y="322199"/>
                </a:lnTo>
                <a:lnTo>
                  <a:pt x="390114" y="328614"/>
                </a:lnTo>
                <a:lnTo>
                  <a:pt x="385714" y="334184"/>
                </a:lnTo>
                <a:lnTo>
                  <a:pt x="378862" y="338111"/>
                </a:lnTo>
                <a:lnTo>
                  <a:pt x="369950" y="339598"/>
                </a:lnTo>
                <a:lnTo>
                  <a:pt x="300354" y="339598"/>
                </a:lnTo>
                <a:lnTo>
                  <a:pt x="300354" y="378840"/>
                </a:lnTo>
                <a:lnTo>
                  <a:pt x="378713" y="378840"/>
                </a:lnTo>
                <a:lnTo>
                  <a:pt x="387350" y="387476"/>
                </a:lnTo>
                <a:lnTo>
                  <a:pt x="387350" y="405002"/>
                </a:lnTo>
                <a:lnTo>
                  <a:pt x="378713" y="413639"/>
                </a:lnTo>
                <a:lnTo>
                  <a:pt x="300354" y="413639"/>
                </a:lnTo>
                <a:lnTo>
                  <a:pt x="300354" y="487680"/>
                </a:lnTo>
                <a:lnTo>
                  <a:pt x="291591" y="496443"/>
                </a:lnTo>
                <a:lnTo>
                  <a:pt x="538362" y="496443"/>
                </a:lnTo>
                <a:lnTo>
                  <a:pt x="556399" y="463269"/>
                </a:lnTo>
                <a:lnTo>
                  <a:pt x="569861" y="417705"/>
                </a:lnTo>
                <a:lnTo>
                  <a:pt x="574548" y="365760"/>
                </a:lnTo>
                <a:lnTo>
                  <a:pt x="567215" y="323502"/>
                </a:lnTo>
                <a:lnTo>
                  <a:pt x="551703" y="282495"/>
                </a:lnTo>
                <a:lnTo>
                  <a:pt x="528024" y="243941"/>
                </a:lnTo>
                <a:lnTo>
                  <a:pt x="505572" y="219328"/>
                </a:lnTo>
                <a:close/>
              </a:path>
              <a:path w="574675" h="609600">
                <a:moveTo>
                  <a:pt x="360628" y="219868"/>
                </a:moveTo>
                <a:lnTo>
                  <a:pt x="206709" y="219868"/>
                </a:lnTo>
                <a:lnTo>
                  <a:pt x="212997" y="221511"/>
                </a:lnTo>
                <a:lnTo>
                  <a:pt x="217677" y="226440"/>
                </a:lnTo>
                <a:lnTo>
                  <a:pt x="287274" y="291719"/>
                </a:lnTo>
                <a:lnTo>
                  <a:pt x="356869" y="222123"/>
                </a:lnTo>
                <a:lnTo>
                  <a:pt x="360628" y="219868"/>
                </a:lnTo>
                <a:close/>
              </a:path>
              <a:path w="574675" h="609600">
                <a:moveTo>
                  <a:pt x="178434" y="26162"/>
                </a:moveTo>
                <a:lnTo>
                  <a:pt x="146464" y="31535"/>
                </a:lnTo>
                <a:lnTo>
                  <a:pt x="118602" y="46291"/>
                </a:lnTo>
                <a:lnTo>
                  <a:pt x="98907" y="68381"/>
                </a:lnTo>
                <a:lnTo>
                  <a:pt x="91439" y="95758"/>
                </a:lnTo>
                <a:lnTo>
                  <a:pt x="94497" y="114480"/>
                </a:lnTo>
                <a:lnTo>
                  <a:pt x="102854" y="131143"/>
                </a:lnTo>
                <a:lnTo>
                  <a:pt x="115282" y="145353"/>
                </a:lnTo>
                <a:lnTo>
                  <a:pt x="130555" y="156718"/>
                </a:lnTo>
                <a:lnTo>
                  <a:pt x="126237" y="161162"/>
                </a:lnTo>
                <a:lnTo>
                  <a:pt x="439674" y="161162"/>
                </a:lnTo>
                <a:lnTo>
                  <a:pt x="454947" y="149780"/>
                </a:lnTo>
                <a:lnTo>
                  <a:pt x="467375" y="135540"/>
                </a:lnTo>
                <a:lnTo>
                  <a:pt x="475732" y="118872"/>
                </a:lnTo>
                <a:lnTo>
                  <a:pt x="478789" y="100202"/>
                </a:lnTo>
                <a:lnTo>
                  <a:pt x="471928" y="72753"/>
                </a:lnTo>
                <a:lnTo>
                  <a:pt x="453231" y="50625"/>
                </a:lnTo>
                <a:lnTo>
                  <a:pt x="431885" y="39243"/>
                </a:lnTo>
                <a:lnTo>
                  <a:pt x="217677" y="39243"/>
                </a:lnTo>
                <a:lnTo>
                  <a:pt x="213235" y="34798"/>
                </a:lnTo>
                <a:lnTo>
                  <a:pt x="208914" y="34798"/>
                </a:lnTo>
                <a:lnTo>
                  <a:pt x="202295" y="31626"/>
                </a:lnTo>
                <a:lnTo>
                  <a:pt x="195294" y="28860"/>
                </a:lnTo>
                <a:lnTo>
                  <a:pt x="187483" y="26904"/>
                </a:lnTo>
                <a:lnTo>
                  <a:pt x="178434" y="26162"/>
                </a:lnTo>
                <a:close/>
              </a:path>
              <a:path w="574675" h="609600">
                <a:moveTo>
                  <a:pt x="287274" y="0"/>
                </a:moveTo>
                <a:lnTo>
                  <a:pt x="274966" y="1571"/>
                </a:lnTo>
                <a:lnTo>
                  <a:pt x="263874" y="6000"/>
                </a:lnTo>
                <a:lnTo>
                  <a:pt x="253591" y="12858"/>
                </a:lnTo>
                <a:lnTo>
                  <a:pt x="243712" y="21717"/>
                </a:lnTo>
                <a:lnTo>
                  <a:pt x="237283" y="25098"/>
                </a:lnTo>
                <a:lnTo>
                  <a:pt x="231235" y="28860"/>
                </a:lnTo>
                <a:lnTo>
                  <a:pt x="225996" y="33432"/>
                </a:lnTo>
                <a:lnTo>
                  <a:pt x="221995" y="39243"/>
                </a:lnTo>
                <a:lnTo>
                  <a:pt x="343915" y="39243"/>
                </a:lnTo>
                <a:lnTo>
                  <a:pt x="343915" y="34798"/>
                </a:lnTo>
                <a:lnTo>
                  <a:pt x="339473" y="26162"/>
                </a:lnTo>
                <a:lnTo>
                  <a:pt x="330834" y="21717"/>
                </a:lnTo>
                <a:lnTo>
                  <a:pt x="320349" y="12858"/>
                </a:lnTo>
                <a:lnTo>
                  <a:pt x="309054" y="6000"/>
                </a:lnTo>
                <a:lnTo>
                  <a:pt x="297759" y="1571"/>
                </a:lnTo>
                <a:lnTo>
                  <a:pt x="287274" y="0"/>
                </a:lnTo>
                <a:close/>
              </a:path>
              <a:path w="574675" h="609600">
                <a:moveTo>
                  <a:pt x="391667" y="30480"/>
                </a:moveTo>
                <a:lnTo>
                  <a:pt x="384496" y="30547"/>
                </a:lnTo>
                <a:lnTo>
                  <a:pt x="376491" y="31019"/>
                </a:lnTo>
                <a:lnTo>
                  <a:pt x="368486" y="32301"/>
                </a:lnTo>
                <a:lnTo>
                  <a:pt x="361314" y="34798"/>
                </a:lnTo>
                <a:lnTo>
                  <a:pt x="356869" y="34798"/>
                </a:lnTo>
                <a:lnTo>
                  <a:pt x="352551" y="39243"/>
                </a:lnTo>
                <a:lnTo>
                  <a:pt x="431885" y="39243"/>
                </a:lnTo>
                <a:lnTo>
                  <a:pt x="425533" y="35855"/>
                </a:lnTo>
                <a:lnTo>
                  <a:pt x="391667" y="3048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69338" y="3464052"/>
            <a:ext cx="2676525" cy="76200"/>
          </a:xfrm>
          <a:custGeom>
            <a:avLst/>
            <a:gdLst/>
            <a:ahLst/>
            <a:cxnLst/>
            <a:rect l="l" t="t" r="r" b="b"/>
            <a:pathLst>
              <a:path w="2676525" h="76200">
                <a:moveTo>
                  <a:pt x="2600071" y="0"/>
                </a:moveTo>
                <a:lnTo>
                  <a:pt x="2600071" y="76200"/>
                </a:lnTo>
                <a:lnTo>
                  <a:pt x="2663571" y="44450"/>
                </a:lnTo>
                <a:lnTo>
                  <a:pt x="2616327" y="44450"/>
                </a:lnTo>
                <a:lnTo>
                  <a:pt x="2619121" y="41656"/>
                </a:lnTo>
                <a:lnTo>
                  <a:pt x="2619121" y="34544"/>
                </a:lnTo>
                <a:lnTo>
                  <a:pt x="2616327" y="31750"/>
                </a:lnTo>
                <a:lnTo>
                  <a:pt x="2663571" y="31750"/>
                </a:lnTo>
                <a:lnTo>
                  <a:pt x="2600071" y="0"/>
                </a:lnTo>
                <a:close/>
              </a:path>
              <a:path w="2676525" h="76200">
                <a:moveTo>
                  <a:pt x="2600071" y="31750"/>
                </a:moveTo>
                <a:lnTo>
                  <a:pt x="2793" y="31750"/>
                </a:lnTo>
                <a:lnTo>
                  <a:pt x="0" y="34544"/>
                </a:lnTo>
                <a:lnTo>
                  <a:pt x="0" y="41656"/>
                </a:lnTo>
                <a:lnTo>
                  <a:pt x="2793" y="44450"/>
                </a:lnTo>
                <a:lnTo>
                  <a:pt x="2600071" y="44450"/>
                </a:lnTo>
                <a:lnTo>
                  <a:pt x="2600071" y="31750"/>
                </a:lnTo>
                <a:close/>
              </a:path>
              <a:path w="2676525" h="76200">
                <a:moveTo>
                  <a:pt x="2663571" y="31750"/>
                </a:moveTo>
                <a:lnTo>
                  <a:pt x="2616327" y="31750"/>
                </a:lnTo>
                <a:lnTo>
                  <a:pt x="2619121" y="34544"/>
                </a:lnTo>
                <a:lnTo>
                  <a:pt x="2619121" y="41656"/>
                </a:lnTo>
                <a:lnTo>
                  <a:pt x="2616327" y="44450"/>
                </a:lnTo>
                <a:lnTo>
                  <a:pt x="2663571" y="44450"/>
                </a:lnTo>
                <a:lnTo>
                  <a:pt x="2676271" y="38100"/>
                </a:lnTo>
                <a:lnTo>
                  <a:pt x="2663571" y="31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56347" y="3489325"/>
            <a:ext cx="2766695" cy="76200"/>
          </a:xfrm>
          <a:custGeom>
            <a:avLst/>
            <a:gdLst/>
            <a:ahLst/>
            <a:cxnLst/>
            <a:rect l="l" t="t" r="r" b="b"/>
            <a:pathLst>
              <a:path w="2766695" h="76200">
                <a:moveTo>
                  <a:pt x="75819" y="0"/>
                </a:moveTo>
                <a:lnTo>
                  <a:pt x="0" y="38735"/>
                </a:lnTo>
                <a:lnTo>
                  <a:pt x="76580" y="76200"/>
                </a:lnTo>
                <a:lnTo>
                  <a:pt x="76264" y="44576"/>
                </a:lnTo>
                <a:lnTo>
                  <a:pt x="60071" y="44576"/>
                </a:lnTo>
                <a:lnTo>
                  <a:pt x="57150" y="41783"/>
                </a:lnTo>
                <a:lnTo>
                  <a:pt x="57150" y="34671"/>
                </a:lnTo>
                <a:lnTo>
                  <a:pt x="59944" y="31876"/>
                </a:lnTo>
                <a:lnTo>
                  <a:pt x="63373" y="31750"/>
                </a:lnTo>
                <a:lnTo>
                  <a:pt x="76135" y="31630"/>
                </a:lnTo>
                <a:lnTo>
                  <a:pt x="75819" y="0"/>
                </a:lnTo>
                <a:close/>
              </a:path>
              <a:path w="2766695" h="76200">
                <a:moveTo>
                  <a:pt x="76135" y="31630"/>
                </a:moveTo>
                <a:lnTo>
                  <a:pt x="63373" y="31750"/>
                </a:lnTo>
                <a:lnTo>
                  <a:pt x="59944" y="31876"/>
                </a:lnTo>
                <a:lnTo>
                  <a:pt x="57150" y="34671"/>
                </a:lnTo>
                <a:lnTo>
                  <a:pt x="57150" y="41783"/>
                </a:lnTo>
                <a:lnTo>
                  <a:pt x="60071" y="44576"/>
                </a:lnTo>
                <a:lnTo>
                  <a:pt x="63500" y="44450"/>
                </a:lnTo>
                <a:lnTo>
                  <a:pt x="76262" y="44330"/>
                </a:lnTo>
                <a:lnTo>
                  <a:pt x="76135" y="31630"/>
                </a:lnTo>
                <a:close/>
              </a:path>
              <a:path w="2766695" h="76200">
                <a:moveTo>
                  <a:pt x="76262" y="44330"/>
                </a:moveTo>
                <a:lnTo>
                  <a:pt x="63500" y="44450"/>
                </a:lnTo>
                <a:lnTo>
                  <a:pt x="60071" y="44576"/>
                </a:lnTo>
                <a:lnTo>
                  <a:pt x="76264" y="44576"/>
                </a:lnTo>
                <a:lnTo>
                  <a:pt x="76262" y="44330"/>
                </a:lnTo>
                <a:close/>
              </a:path>
              <a:path w="2766695" h="76200">
                <a:moveTo>
                  <a:pt x="2763393" y="6476"/>
                </a:moveTo>
                <a:lnTo>
                  <a:pt x="2759836" y="6476"/>
                </a:lnTo>
                <a:lnTo>
                  <a:pt x="76135" y="31630"/>
                </a:lnTo>
                <a:lnTo>
                  <a:pt x="76262" y="44330"/>
                </a:lnTo>
                <a:lnTo>
                  <a:pt x="2763520" y="19176"/>
                </a:lnTo>
                <a:lnTo>
                  <a:pt x="2766313" y="16255"/>
                </a:lnTo>
                <a:lnTo>
                  <a:pt x="2766186" y="9271"/>
                </a:lnTo>
                <a:lnTo>
                  <a:pt x="2763393" y="64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146426" y="3061770"/>
            <a:ext cx="1847850" cy="96520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dirty="0" sz="2400" spc="-5">
                <a:latin typeface="微软雅黑"/>
                <a:cs typeface="微软雅黑"/>
              </a:rPr>
              <a:t>周期缩</a:t>
            </a:r>
            <a:r>
              <a:rPr dirty="0" sz="2400">
                <a:latin typeface="微软雅黑"/>
                <a:cs typeface="微软雅黑"/>
              </a:rPr>
              <a:t>短</a:t>
            </a:r>
            <a:r>
              <a:rPr dirty="0" sz="2400" spc="-5">
                <a:latin typeface="微软雅黑"/>
                <a:cs typeface="微软雅黑"/>
              </a:rPr>
              <a:t>1</a:t>
            </a:r>
            <a:r>
              <a:rPr dirty="0" sz="2400">
                <a:latin typeface="微软雅黑"/>
                <a:cs typeface="微软雅黑"/>
              </a:rPr>
              <a:t>半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150000"/>
              </a:lnSpc>
              <a:spcBef>
                <a:spcPts val="545"/>
              </a:spcBef>
            </a:pPr>
            <a:r>
              <a:rPr dirty="0" sz="1100">
                <a:latin typeface="微软雅黑"/>
                <a:cs typeface="微软雅黑"/>
              </a:rPr>
              <a:t>研发周期从2个月缩短到1个月 </a:t>
            </a:r>
            <a:r>
              <a:rPr dirty="0" sz="1100">
                <a:latin typeface="微软雅黑"/>
                <a:cs typeface="微软雅黑"/>
              </a:rPr>
              <a:t>发布频率从1个月到半个月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45935" y="3535153"/>
            <a:ext cx="2679700" cy="6883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r">
              <a:lnSpc>
                <a:spcPct val="100000"/>
              </a:lnSpc>
              <a:spcBef>
                <a:spcPts val="65"/>
              </a:spcBef>
            </a:pPr>
            <a:r>
              <a:rPr dirty="0" sz="1100">
                <a:latin typeface="微软雅黑"/>
                <a:cs typeface="微软雅黑"/>
              </a:rPr>
              <a:t>无用需求得到抑制，50%</a:t>
            </a:r>
            <a:r>
              <a:rPr dirty="0" sz="1100" spc="-15">
                <a:latin typeface="微软雅黑"/>
                <a:cs typeface="微软雅黑"/>
              </a:rPr>
              <a:t>需</a:t>
            </a:r>
            <a:r>
              <a:rPr dirty="0" sz="1100">
                <a:latin typeface="微软雅黑"/>
                <a:cs typeface="微软雅黑"/>
              </a:rPr>
              <a:t>求只</a:t>
            </a:r>
            <a:r>
              <a:rPr dirty="0" sz="1100" spc="-15">
                <a:latin typeface="微软雅黑"/>
                <a:cs typeface="微软雅黑"/>
              </a:rPr>
              <a:t>开</a:t>
            </a:r>
            <a:r>
              <a:rPr dirty="0" sz="1100">
                <a:latin typeface="微软雅黑"/>
                <a:cs typeface="微软雅黑"/>
              </a:rPr>
              <a:t>发60%的</a:t>
            </a:r>
            <a:endParaRPr sz="1100">
              <a:latin typeface="微软雅黑"/>
              <a:cs typeface="微软雅黑"/>
            </a:endParaRPr>
          </a:p>
          <a:p>
            <a:pPr algn="r" marL="17780" indent="2379345">
              <a:lnSpc>
                <a:spcPct val="100000"/>
              </a:lnSpc>
            </a:pPr>
            <a:r>
              <a:rPr dirty="0" sz="1100">
                <a:latin typeface="微软雅黑"/>
                <a:cs typeface="微软雅黑"/>
              </a:rPr>
              <a:t>内容 研发前期介入需求，设</a:t>
            </a:r>
            <a:r>
              <a:rPr dirty="0" sz="1100" spc="-15">
                <a:latin typeface="微软雅黑"/>
                <a:cs typeface="微软雅黑"/>
              </a:rPr>
              <a:t>计</a:t>
            </a:r>
            <a:r>
              <a:rPr dirty="0" sz="1100">
                <a:latin typeface="微软雅黑"/>
                <a:cs typeface="微软雅黑"/>
              </a:rPr>
              <a:t>更加</a:t>
            </a:r>
            <a:r>
              <a:rPr dirty="0" sz="1100" spc="-15">
                <a:latin typeface="微软雅黑"/>
                <a:cs typeface="微软雅黑"/>
              </a:rPr>
              <a:t>长</a:t>
            </a:r>
            <a:r>
              <a:rPr dirty="0" sz="1100">
                <a:latin typeface="微软雅黑"/>
                <a:cs typeface="微软雅黑"/>
              </a:rPr>
              <a:t>远，</a:t>
            </a:r>
            <a:r>
              <a:rPr dirty="0" sz="1100" spc="-15">
                <a:latin typeface="微软雅黑"/>
                <a:cs typeface="微软雅黑"/>
              </a:rPr>
              <a:t>复</a:t>
            </a:r>
            <a:r>
              <a:rPr dirty="0" sz="1100">
                <a:latin typeface="微软雅黑"/>
                <a:cs typeface="微软雅黑"/>
              </a:rPr>
              <a:t>用率</a:t>
            </a:r>
            <a:endParaRPr sz="1100">
              <a:latin typeface="微软雅黑"/>
              <a:cs typeface="微软雅黑"/>
            </a:endParaRPr>
          </a:p>
          <a:p>
            <a:pPr algn="r">
              <a:lnSpc>
                <a:spcPct val="100000"/>
              </a:lnSpc>
            </a:pPr>
            <a:r>
              <a:rPr dirty="0" sz="1100">
                <a:latin typeface="微软雅黑"/>
                <a:cs typeface="微软雅黑"/>
              </a:rPr>
              <a:t>提升40%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72985" y="3061770"/>
            <a:ext cx="2152650" cy="40322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dirty="0" sz="2400" spc="-5">
                <a:latin typeface="微软雅黑"/>
                <a:cs typeface="微软雅黑"/>
              </a:rPr>
              <a:t>成本节省近30%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0916" y="943356"/>
            <a:ext cx="5625083" cy="5192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26379" y="4751857"/>
            <a:ext cx="444258" cy="172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31459" y="4573142"/>
            <a:ext cx="436625" cy="2115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84504" y="4628413"/>
            <a:ext cx="436626" cy="168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89545" y="4453890"/>
            <a:ext cx="428663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77183" y="4610125"/>
            <a:ext cx="438137" cy="1729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82264" y="4428616"/>
            <a:ext cx="430402" cy="2108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00215" y="943355"/>
            <a:ext cx="5273040" cy="2552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300215" y="3582923"/>
            <a:ext cx="5273040" cy="2552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1780646" y="6619249"/>
            <a:ext cx="1962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51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5" name="object 45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9408" y="841247"/>
            <a:ext cx="3684904" cy="5715000"/>
          </a:xfrm>
          <a:custGeom>
            <a:avLst/>
            <a:gdLst/>
            <a:ahLst/>
            <a:cxnLst/>
            <a:rect l="l" t="t" r="r" b="b"/>
            <a:pathLst>
              <a:path w="3684904" h="5715000">
                <a:moveTo>
                  <a:pt x="1293853" y="1905000"/>
                </a:moveTo>
                <a:lnTo>
                  <a:pt x="1051837" y="1905000"/>
                </a:lnTo>
                <a:lnTo>
                  <a:pt x="863945" y="1955800"/>
                </a:lnTo>
                <a:lnTo>
                  <a:pt x="679269" y="2057400"/>
                </a:lnTo>
                <a:lnTo>
                  <a:pt x="670697" y="2095500"/>
                </a:lnTo>
                <a:lnTo>
                  <a:pt x="661307" y="2120900"/>
                </a:lnTo>
                <a:lnTo>
                  <a:pt x="651202" y="2159000"/>
                </a:lnTo>
                <a:lnTo>
                  <a:pt x="640485" y="2197100"/>
                </a:lnTo>
                <a:lnTo>
                  <a:pt x="629261" y="2247900"/>
                </a:lnTo>
                <a:lnTo>
                  <a:pt x="617632" y="2298700"/>
                </a:lnTo>
                <a:lnTo>
                  <a:pt x="605702" y="2362200"/>
                </a:lnTo>
                <a:lnTo>
                  <a:pt x="593575" y="2425700"/>
                </a:lnTo>
                <a:lnTo>
                  <a:pt x="581354" y="2501900"/>
                </a:lnTo>
                <a:lnTo>
                  <a:pt x="567994" y="2565400"/>
                </a:lnTo>
                <a:lnTo>
                  <a:pt x="554433" y="2628900"/>
                </a:lnTo>
                <a:lnTo>
                  <a:pt x="540694" y="2692400"/>
                </a:lnTo>
                <a:lnTo>
                  <a:pt x="526802" y="2743200"/>
                </a:lnTo>
                <a:lnTo>
                  <a:pt x="512780" y="2794000"/>
                </a:lnTo>
                <a:lnTo>
                  <a:pt x="498652" y="2832100"/>
                </a:lnTo>
                <a:lnTo>
                  <a:pt x="484443" y="2882900"/>
                </a:lnTo>
                <a:lnTo>
                  <a:pt x="470176" y="2921000"/>
                </a:lnTo>
                <a:lnTo>
                  <a:pt x="455876" y="2946400"/>
                </a:lnTo>
                <a:lnTo>
                  <a:pt x="445424" y="2971800"/>
                </a:lnTo>
                <a:lnTo>
                  <a:pt x="431794" y="2997200"/>
                </a:lnTo>
                <a:lnTo>
                  <a:pt x="414139" y="3035300"/>
                </a:lnTo>
                <a:lnTo>
                  <a:pt x="391616" y="3060700"/>
                </a:lnTo>
                <a:lnTo>
                  <a:pt x="382451" y="3086100"/>
                </a:lnTo>
                <a:lnTo>
                  <a:pt x="354911" y="3124200"/>
                </a:lnTo>
                <a:lnTo>
                  <a:pt x="345842" y="3149600"/>
                </a:lnTo>
                <a:lnTo>
                  <a:pt x="337321" y="3162300"/>
                </a:lnTo>
                <a:lnTo>
                  <a:pt x="329943" y="3187700"/>
                </a:lnTo>
                <a:lnTo>
                  <a:pt x="324304" y="3200400"/>
                </a:lnTo>
                <a:lnTo>
                  <a:pt x="320684" y="3213100"/>
                </a:lnTo>
                <a:lnTo>
                  <a:pt x="315731" y="3225800"/>
                </a:lnTo>
                <a:lnTo>
                  <a:pt x="312112" y="3238500"/>
                </a:lnTo>
                <a:lnTo>
                  <a:pt x="279896" y="3314700"/>
                </a:lnTo>
                <a:lnTo>
                  <a:pt x="250658" y="3378200"/>
                </a:lnTo>
                <a:lnTo>
                  <a:pt x="224425" y="3441700"/>
                </a:lnTo>
                <a:lnTo>
                  <a:pt x="201221" y="3492500"/>
                </a:lnTo>
                <a:lnTo>
                  <a:pt x="181072" y="3543300"/>
                </a:lnTo>
                <a:lnTo>
                  <a:pt x="164002" y="3581400"/>
                </a:lnTo>
                <a:lnTo>
                  <a:pt x="150036" y="3619500"/>
                </a:lnTo>
                <a:lnTo>
                  <a:pt x="139199" y="3657600"/>
                </a:lnTo>
                <a:lnTo>
                  <a:pt x="131518" y="3670300"/>
                </a:lnTo>
                <a:lnTo>
                  <a:pt x="112983" y="3721100"/>
                </a:lnTo>
                <a:lnTo>
                  <a:pt x="95835" y="3771900"/>
                </a:lnTo>
                <a:lnTo>
                  <a:pt x="80085" y="3822700"/>
                </a:lnTo>
                <a:lnTo>
                  <a:pt x="65748" y="3873500"/>
                </a:lnTo>
                <a:lnTo>
                  <a:pt x="52837" y="3924300"/>
                </a:lnTo>
                <a:lnTo>
                  <a:pt x="41364" y="3962400"/>
                </a:lnTo>
                <a:lnTo>
                  <a:pt x="31343" y="4013200"/>
                </a:lnTo>
                <a:lnTo>
                  <a:pt x="22787" y="4064000"/>
                </a:lnTo>
                <a:lnTo>
                  <a:pt x="15710" y="4102100"/>
                </a:lnTo>
                <a:lnTo>
                  <a:pt x="10123" y="4152900"/>
                </a:lnTo>
                <a:lnTo>
                  <a:pt x="6042" y="4191000"/>
                </a:lnTo>
                <a:lnTo>
                  <a:pt x="2549" y="4254500"/>
                </a:lnTo>
                <a:lnTo>
                  <a:pt x="546" y="4318000"/>
                </a:lnTo>
                <a:lnTo>
                  <a:pt x="0" y="4368800"/>
                </a:lnTo>
                <a:lnTo>
                  <a:pt x="876" y="4419600"/>
                </a:lnTo>
                <a:lnTo>
                  <a:pt x="3143" y="4470400"/>
                </a:lnTo>
                <a:lnTo>
                  <a:pt x="6765" y="4521200"/>
                </a:lnTo>
                <a:lnTo>
                  <a:pt x="11709" y="4572000"/>
                </a:lnTo>
                <a:lnTo>
                  <a:pt x="17942" y="4622800"/>
                </a:lnTo>
                <a:lnTo>
                  <a:pt x="25430" y="4673600"/>
                </a:lnTo>
                <a:lnTo>
                  <a:pt x="34138" y="4711700"/>
                </a:lnTo>
                <a:lnTo>
                  <a:pt x="44035" y="4749800"/>
                </a:lnTo>
                <a:lnTo>
                  <a:pt x="55085" y="4787900"/>
                </a:lnTo>
                <a:lnTo>
                  <a:pt x="67256" y="4826000"/>
                </a:lnTo>
                <a:lnTo>
                  <a:pt x="90699" y="4876800"/>
                </a:lnTo>
                <a:lnTo>
                  <a:pt x="116719" y="4927600"/>
                </a:lnTo>
                <a:lnTo>
                  <a:pt x="145336" y="4965700"/>
                </a:lnTo>
                <a:lnTo>
                  <a:pt x="176571" y="4991100"/>
                </a:lnTo>
                <a:lnTo>
                  <a:pt x="210445" y="5029200"/>
                </a:lnTo>
                <a:lnTo>
                  <a:pt x="246978" y="5054600"/>
                </a:lnTo>
                <a:lnTo>
                  <a:pt x="286191" y="5067300"/>
                </a:lnTo>
                <a:lnTo>
                  <a:pt x="328105" y="5080000"/>
                </a:lnTo>
                <a:lnTo>
                  <a:pt x="372741" y="5092700"/>
                </a:lnTo>
                <a:lnTo>
                  <a:pt x="523186" y="5092700"/>
                </a:lnTo>
                <a:lnTo>
                  <a:pt x="531165" y="5105400"/>
                </a:lnTo>
                <a:lnTo>
                  <a:pt x="536251" y="5118100"/>
                </a:lnTo>
                <a:lnTo>
                  <a:pt x="537884" y="5143500"/>
                </a:lnTo>
                <a:lnTo>
                  <a:pt x="535505" y="5156200"/>
                </a:lnTo>
                <a:lnTo>
                  <a:pt x="531883" y="5181600"/>
                </a:lnTo>
                <a:lnTo>
                  <a:pt x="529393" y="5194300"/>
                </a:lnTo>
                <a:lnTo>
                  <a:pt x="526879" y="5219700"/>
                </a:lnTo>
                <a:lnTo>
                  <a:pt x="523186" y="5245100"/>
                </a:lnTo>
                <a:lnTo>
                  <a:pt x="538711" y="5245100"/>
                </a:lnTo>
                <a:lnTo>
                  <a:pt x="557666" y="5257800"/>
                </a:lnTo>
                <a:lnTo>
                  <a:pt x="580050" y="5257800"/>
                </a:lnTo>
                <a:lnTo>
                  <a:pt x="605863" y="5270500"/>
                </a:lnTo>
                <a:lnTo>
                  <a:pt x="627673" y="5270500"/>
                </a:lnTo>
                <a:lnTo>
                  <a:pt x="647185" y="5283200"/>
                </a:lnTo>
                <a:lnTo>
                  <a:pt x="679269" y="5283200"/>
                </a:lnTo>
                <a:lnTo>
                  <a:pt x="677007" y="5321300"/>
                </a:lnTo>
                <a:lnTo>
                  <a:pt x="674267" y="5346700"/>
                </a:lnTo>
                <a:lnTo>
                  <a:pt x="671023" y="5397500"/>
                </a:lnTo>
                <a:lnTo>
                  <a:pt x="667250" y="5435600"/>
                </a:lnTo>
                <a:lnTo>
                  <a:pt x="662920" y="5486400"/>
                </a:lnTo>
                <a:lnTo>
                  <a:pt x="658008" y="5537200"/>
                </a:lnTo>
                <a:lnTo>
                  <a:pt x="652488" y="5600700"/>
                </a:lnTo>
                <a:lnTo>
                  <a:pt x="646333" y="5651500"/>
                </a:lnTo>
                <a:lnTo>
                  <a:pt x="639518" y="5715000"/>
                </a:lnTo>
                <a:lnTo>
                  <a:pt x="3143069" y="5715000"/>
                </a:lnTo>
                <a:lnTo>
                  <a:pt x="3152191" y="5689600"/>
                </a:lnTo>
                <a:lnTo>
                  <a:pt x="3160706" y="5664200"/>
                </a:lnTo>
                <a:lnTo>
                  <a:pt x="3168054" y="5651500"/>
                </a:lnTo>
                <a:lnTo>
                  <a:pt x="3173676" y="5638800"/>
                </a:lnTo>
                <a:lnTo>
                  <a:pt x="3179286" y="5600700"/>
                </a:lnTo>
                <a:lnTo>
                  <a:pt x="3185418" y="5562600"/>
                </a:lnTo>
                <a:lnTo>
                  <a:pt x="3191864" y="5511800"/>
                </a:lnTo>
                <a:lnTo>
                  <a:pt x="3198414" y="5461000"/>
                </a:lnTo>
                <a:lnTo>
                  <a:pt x="3204860" y="5410200"/>
                </a:lnTo>
                <a:lnTo>
                  <a:pt x="3210993" y="5346700"/>
                </a:lnTo>
                <a:lnTo>
                  <a:pt x="3222191" y="5219700"/>
                </a:lnTo>
                <a:lnTo>
                  <a:pt x="3228429" y="5156200"/>
                </a:lnTo>
                <a:lnTo>
                  <a:pt x="3235207" y="5105400"/>
                </a:lnTo>
                <a:lnTo>
                  <a:pt x="3242414" y="5054600"/>
                </a:lnTo>
                <a:lnTo>
                  <a:pt x="3249938" y="5016500"/>
                </a:lnTo>
                <a:lnTo>
                  <a:pt x="3257670" y="4978400"/>
                </a:lnTo>
                <a:lnTo>
                  <a:pt x="3265497" y="4940300"/>
                </a:lnTo>
                <a:lnTo>
                  <a:pt x="3276522" y="4902200"/>
                </a:lnTo>
                <a:lnTo>
                  <a:pt x="3291058" y="4851400"/>
                </a:lnTo>
                <a:lnTo>
                  <a:pt x="3308959" y="4800600"/>
                </a:lnTo>
                <a:lnTo>
                  <a:pt x="3330078" y="4737100"/>
                </a:lnTo>
                <a:lnTo>
                  <a:pt x="3354270" y="4673600"/>
                </a:lnTo>
                <a:lnTo>
                  <a:pt x="3400754" y="4559300"/>
                </a:lnTo>
                <a:lnTo>
                  <a:pt x="3434296" y="4470400"/>
                </a:lnTo>
                <a:lnTo>
                  <a:pt x="3461458" y="4406900"/>
                </a:lnTo>
                <a:lnTo>
                  <a:pt x="3489542" y="4318000"/>
                </a:lnTo>
                <a:lnTo>
                  <a:pt x="3512695" y="4254500"/>
                </a:lnTo>
                <a:lnTo>
                  <a:pt x="3544883" y="4165600"/>
                </a:lnTo>
                <a:lnTo>
                  <a:pt x="3559375" y="4127500"/>
                </a:lnTo>
                <a:lnTo>
                  <a:pt x="3583580" y="4076700"/>
                </a:lnTo>
                <a:lnTo>
                  <a:pt x="3608389" y="4025900"/>
                </a:lnTo>
                <a:lnTo>
                  <a:pt x="3633643" y="3987800"/>
                </a:lnTo>
                <a:lnTo>
                  <a:pt x="3659183" y="3937000"/>
                </a:lnTo>
                <a:lnTo>
                  <a:pt x="3684851" y="3911600"/>
                </a:lnTo>
                <a:lnTo>
                  <a:pt x="3683549" y="3848100"/>
                </a:lnTo>
                <a:lnTo>
                  <a:pt x="3682081" y="3771900"/>
                </a:lnTo>
                <a:lnTo>
                  <a:pt x="3680448" y="3708400"/>
                </a:lnTo>
                <a:lnTo>
                  <a:pt x="3678651" y="3657600"/>
                </a:lnTo>
                <a:lnTo>
                  <a:pt x="3676690" y="3594100"/>
                </a:lnTo>
                <a:lnTo>
                  <a:pt x="3674565" y="3543300"/>
                </a:lnTo>
                <a:lnTo>
                  <a:pt x="3672276" y="3492500"/>
                </a:lnTo>
                <a:lnTo>
                  <a:pt x="3669825" y="3441700"/>
                </a:lnTo>
                <a:lnTo>
                  <a:pt x="3667212" y="3390900"/>
                </a:lnTo>
                <a:lnTo>
                  <a:pt x="3664437" y="3352800"/>
                </a:lnTo>
                <a:lnTo>
                  <a:pt x="3661500" y="3314700"/>
                </a:lnTo>
                <a:lnTo>
                  <a:pt x="3658402" y="3276600"/>
                </a:lnTo>
                <a:lnTo>
                  <a:pt x="3655144" y="3238500"/>
                </a:lnTo>
                <a:lnTo>
                  <a:pt x="3651726" y="3200400"/>
                </a:lnTo>
                <a:lnTo>
                  <a:pt x="3648148" y="3175000"/>
                </a:lnTo>
                <a:lnTo>
                  <a:pt x="829256" y="3175000"/>
                </a:lnTo>
                <a:lnTo>
                  <a:pt x="813139" y="3162300"/>
                </a:lnTo>
                <a:lnTo>
                  <a:pt x="800998" y="3136900"/>
                </a:lnTo>
                <a:lnTo>
                  <a:pt x="792287" y="3124200"/>
                </a:lnTo>
                <a:lnTo>
                  <a:pt x="786457" y="3098800"/>
                </a:lnTo>
                <a:lnTo>
                  <a:pt x="779691" y="3073400"/>
                </a:lnTo>
                <a:lnTo>
                  <a:pt x="780367" y="3035300"/>
                </a:lnTo>
                <a:lnTo>
                  <a:pt x="788433" y="2997200"/>
                </a:lnTo>
                <a:lnTo>
                  <a:pt x="803834" y="2946400"/>
                </a:lnTo>
                <a:lnTo>
                  <a:pt x="826517" y="2908300"/>
                </a:lnTo>
                <a:lnTo>
                  <a:pt x="856430" y="2857500"/>
                </a:lnTo>
                <a:lnTo>
                  <a:pt x="893518" y="2806700"/>
                </a:lnTo>
                <a:lnTo>
                  <a:pt x="907043" y="2794000"/>
                </a:lnTo>
                <a:lnTo>
                  <a:pt x="927998" y="2768600"/>
                </a:lnTo>
                <a:lnTo>
                  <a:pt x="954668" y="2743200"/>
                </a:lnTo>
                <a:lnTo>
                  <a:pt x="985339" y="2717800"/>
                </a:lnTo>
                <a:lnTo>
                  <a:pt x="1016986" y="2692400"/>
                </a:lnTo>
                <a:lnTo>
                  <a:pt x="1043155" y="2667000"/>
                </a:lnTo>
                <a:lnTo>
                  <a:pt x="1080208" y="2616200"/>
                </a:lnTo>
                <a:lnTo>
                  <a:pt x="1107052" y="2565400"/>
                </a:lnTo>
                <a:lnTo>
                  <a:pt x="1119016" y="2527300"/>
                </a:lnTo>
                <a:lnTo>
                  <a:pt x="1129230" y="2489200"/>
                </a:lnTo>
                <a:lnTo>
                  <a:pt x="1143402" y="2438400"/>
                </a:lnTo>
                <a:lnTo>
                  <a:pt x="1157551" y="2400300"/>
                </a:lnTo>
                <a:lnTo>
                  <a:pt x="1170556" y="2362200"/>
                </a:lnTo>
                <a:lnTo>
                  <a:pt x="1181300" y="2336800"/>
                </a:lnTo>
                <a:lnTo>
                  <a:pt x="1445414" y="2336800"/>
                </a:lnTo>
                <a:lnTo>
                  <a:pt x="1487370" y="2324100"/>
                </a:lnTo>
                <a:lnTo>
                  <a:pt x="1486207" y="2311400"/>
                </a:lnTo>
                <a:lnTo>
                  <a:pt x="1482734" y="2298700"/>
                </a:lnTo>
                <a:lnTo>
                  <a:pt x="1476976" y="2298700"/>
                </a:lnTo>
                <a:lnTo>
                  <a:pt x="1468955" y="2286000"/>
                </a:lnTo>
                <a:lnTo>
                  <a:pt x="1460144" y="2273300"/>
                </a:lnTo>
                <a:lnTo>
                  <a:pt x="1455620" y="2260600"/>
                </a:lnTo>
                <a:lnTo>
                  <a:pt x="1453953" y="2260600"/>
                </a:lnTo>
                <a:lnTo>
                  <a:pt x="1453715" y="2247900"/>
                </a:lnTo>
                <a:lnTo>
                  <a:pt x="1524454" y="2247900"/>
                </a:lnTo>
                <a:lnTo>
                  <a:pt x="1560835" y="2235200"/>
                </a:lnTo>
                <a:lnTo>
                  <a:pt x="1597479" y="2197100"/>
                </a:lnTo>
                <a:lnTo>
                  <a:pt x="1639434" y="2171700"/>
                </a:lnTo>
                <a:lnTo>
                  <a:pt x="1678235" y="2159000"/>
                </a:lnTo>
                <a:lnTo>
                  <a:pt x="2946416" y="2159000"/>
                </a:lnTo>
                <a:lnTo>
                  <a:pt x="2912351" y="2133600"/>
                </a:lnTo>
                <a:lnTo>
                  <a:pt x="2879925" y="2108200"/>
                </a:lnTo>
                <a:lnTo>
                  <a:pt x="2866129" y="2057400"/>
                </a:lnTo>
                <a:lnTo>
                  <a:pt x="2848903" y="2019300"/>
                </a:lnTo>
                <a:lnTo>
                  <a:pt x="2824807" y="1981200"/>
                </a:lnTo>
                <a:lnTo>
                  <a:pt x="2824807" y="1968500"/>
                </a:lnTo>
                <a:lnTo>
                  <a:pt x="2818711" y="1968500"/>
                </a:lnTo>
                <a:lnTo>
                  <a:pt x="2818711" y="1955800"/>
                </a:lnTo>
                <a:lnTo>
                  <a:pt x="2798603" y="1917700"/>
                </a:lnTo>
                <a:lnTo>
                  <a:pt x="1343479" y="1917700"/>
                </a:lnTo>
                <a:lnTo>
                  <a:pt x="1293853" y="1905000"/>
                </a:lnTo>
                <a:close/>
              </a:path>
              <a:path w="3684904" h="5715000">
                <a:moveTo>
                  <a:pt x="2946416" y="2159000"/>
                </a:moveTo>
                <a:lnTo>
                  <a:pt x="1747466" y="2159000"/>
                </a:lnTo>
                <a:lnTo>
                  <a:pt x="1750609" y="2184400"/>
                </a:lnTo>
                <a:lnTo>
                  <a:pt x="1749752" y="2209800"/>
                </a:lnTo>
                <a:lnTo>
                  <a:pt x="1743179" y="2235200"/>
                </a:lnTo>
                <a:lnTo>
                  <a:pt x="1729178" y="2260600"/>
                </a:lnTo>
                <a:lnTo>
                  <a:pt x="1709463" y="2298700"/>
                </a:lnTo>
                <a:lnTo>
                  <a:pt x="1695476" y="2324100"/>
                </a:lnTo>
                <a:lnTo>
                  <a:pt x="1686084" y="2336800"/>
                </a:lnTo>
                <a:lnTo>
                  <a:pt x="1680156" y="2349500"/>
                </a:lnTo>
                <a:lnTo>
                  <a:pt x="1662395" y="2362200"/>
                </a:lnTo>
                <a:lnTo>
                  <a:pt x="1635528" y="2374900"/>
                </a:lnTo>
                <a:lnTo>
                  <a:pt x="1599826" y="2387600"/>
                </a:lnTo>
                <a:lnTo>
                  <a:pt x="1555559" y="2413000"/>
                </a:lnTo>
                <a:lnTo>
                  <a:pt x="1503000" y="2438400"/>
                </a:lnTo>
                <a:lnTo>
                  <a:pt x="1442418" y="2463800"/>
                </a:lnTo>
                <a:lnTo>
                  <a:pt x="1374086" y="2489200"/>
                </a:lnTo>
                <a:lnTo>
                  <a:pt x="1312065" y="2514600"/>
                </a:lnTo>
                <a:lnTo>
                  <a:pt x="1257346" y="2552700"/>
                </a:lnTo>
                <a:lnTo>
                  <a:pt x="1209590" y="2578100"/>
                </a:lnTo>
                <a:lnTo>
                  <a:pt x="1168459" y="2603500"/>
                </a:lnTo>
                <a:lnTo>
                  <a:pt x="1133615" y="2628900"/>
                </a:lnTo>
                <a:lnTo>
                  <a:pt x="1104719" y="2667000"/>
                </a:lnTo>
                <a:lnTo>
                  <a:pt x="1087213" y="2679700"/>
                </a:lnTo>
                <a:lnTo>
                  <a:pt x="1070302" y="2717800"/>
                </a:lnTo>
                <a:lnTo>
                  <a:pt x="1052248" y="2743200"/>
                </a:lnTo>
                <a:lnTo>
                  <a:pt x="1031313" y="2794000"/>
                </a:lnTo>
                <a:lnTo>
                  <a:pt x="1012454" y="2832100"/>
                </a:lnTo>
                <a:lnTo>
                  <a:pt x="993023" y="2857500"/>
                </a:lnTo>
                <a:lnTo>
                  <a:pt x="973592" y="2895600"/>
                </a:lnTo>
                <a:lnTo>
                  <a:pt x="954732" y="2908300"/>
                </a:lnTo>
                <a:lnTo>
                  <a:pt x="947967" y="2946400"/>
                </a:lnTo>
                <a:lnTo>
                  <a:pt x="937190" y="2984500"/>
                </a:lnTo>
                <a:lnTo>
                  <a:pt x="922960" y="3022600"/>
                </a:lnTo>
                <a:lnTo>
                  <a:pt x="905837" y="3060700"/>
                </a:lnTo>
                <a:lnTo>
                  <a:pt x="893407" y="3073400"/>
                </a:lnTo>
                <a:lnTo>
                  <a:pt x="875547" y="3111500"/>
                </a:lnTo>
                <a:lnTo>
                  <a:pt x="853687" y="3136900"/>
                </a:lnTo>
                <a:lnTo>
                  <a:pt x="829256" y="3175000"/>
                </a:lnTo>
                <a:lnTo>
                  <a:pt x="3648148" y="3175000"/>
                </a:lnTo>
                <a:lnTo>
                  <a:pt x="3641195" y="3111500"/>
                </a:lnTo>
                <a:lnTo>
                  <a:pt x="3632608" y="3060700"/>
                </a:lnTo>
                <a:lnTo>
                  <a:pt x="3622406" y="2997200"/>
                </a:lnTo>
                <a:lnTo>
                  <a:pt x="3610612" y="2946400"/>
                </a:lnTo>
                <a:lnTo>
                  <a:pt x="3597246" y="2895600"/>
                </a:lnTo>
                <a:lnTo>
                  <a:pt x="3582330" y="2857500"/>
                </a:lnTo>
                <a:lnTo>
                  <a:pt x="3565884" y="2806700"/>
                </a:lnTo>
                <a:lnTo>
                  <a:pt x="3547931" y="2768600"/>
                </a:lnTo>
                <a:lnTo>
                  <a:pt x="3528490" y="2730500"/>
                </a:lnTo>
                <a:lnTo>
                  <a:pt x="3507583" y="2692400"/>
                </a:lnTo>
                <a:lnTo>
                  <a:pt x="3485232" y="2654300"/>
                </a:lnTo>
                <a:lnTo>
                  <a:pt x="3461458" y="2616200"/>
                </a:lnTo>
                <a:lnTo>
                  <a:pt x="3443835" y="2603500"/>
                </a:lnTo>
                <a:lnTo>
                  <a:pt x="3419341" y="2578100"/>
                </a:lnTo>
                <a:lnTo>
                  <a:pt x="3389109" y="2552700"/>
                </a:lnTo>
                <a:lnTo>
                  <a:pt x="3354270" y="2514600"/>
                </a:lnTo>
                <a:lnTo>
                  <a:pt x="3312382" y="2476500"/>
                </a:lnTo>
                <a:lnTo>
                  <a:pt x="3278530" y="2451100"/>
                </a:lnTo>
                <a:lnTo>
                  <a:pt x="3252703" y="2425700"/>
                </a:lnTo>
                <a:lnTo>
                  <a:pt x="3234890" y="2413000"/>
                </a:lnTo>
                <a:lnTo>
                  <a:pt x="3187976" y="2362200"/>
                </a:lnTo>
                <a:lnTo>
                  <a:pt x="3143046" y="2324100"/>
                </a:lnTo>
                <a:lnTo>
                  <a:pt x="3100049" y="2286000"/>
                </a:lnTo>
                <a:lnTo>
                  <a:pt x="3058936" y="2247900"/>
                </a:lnTo>
                <a:lnTo>
                  <a:pt x="3019660" y="2209800"/>
                </a:lnTo>
                <a:lnTo>
                  <a:pt x="2982169" y="2184400"/>
                </a:lnTo>
                <a:lnTo>
                  <a:pt x="2946416" y="2159000"/>
                </a:lnTo>
                <a:close/>
              </a:path>
              <a:path w="3684904" h="5715000">
                <a:moveTo>
                  <a:pt x="1445414" y="2336800"/>
                </a:moveTo>
                <a:lnTo>
                  <a:pt x="1181300" y="2336800"/>
                </a:lnTo>
                <a:lnTo>
                  <a:pt x="1225048" y="2349500"/>
                </a:lnTo>
                <a:lnTo>
                  <a:pt x="1265057" y="2362200"/>
                </a:lnTo>
                <a:lnTo>
                  <a:pt x="1302208" y="2374900"/>
                </a:lnTo>
                <a:lnTo>
                  <a:pt x="1337383" y="2362200"/>
                </a:lnTo>
                <a:lnTo>
                  <a:pt x="1370694" y="2362200"/>
                </a:lnTo>
                <a:lnTo>
                  <a:pt x="1406614" y="2349500"/>
                </a:lnTo>
                <a:lnTo>
                  <a:pt x="1445414" y="2336800"/>
                </a:lnTo>
                <a:close/>
              </a:path>
              <a:path w="3684904" h="5715000">
                <a:moveTo>
                  <a:pt x="2899040" y="571500"/>
                </a:moveTo>
                <a:lnTo>
                  <a:pt x="1273121" y="571500"/>
                </a:lnTo>
                <a:lnTo>
                  <a:pt x="1264279" y="609600"/>
                </a:lnTo>
                <a:lnTo>
                  <a:pt x="1252523" y="647700"/>
                </a:lnTo>
                <a:lnTo>
                  <a:pt x="1237835" y="698500"/>
                </a:lnTo>
                <a:lnTo>
                  <a:pt x="1220196" y="749300"/>
                </a:lnTo>
                <a:lnTo>
                  <a:pt x="1199588" y="812800"/>
                </a:lnTo>
                <a:lnTo>
                  <a:pt x="1187041" y="863600"/>
                </a:lnTo>
                <a:lnTo>
                  <a:pt x="1178280" y="914400"/>
                </a:lnTo>
                <a:lnTo>
                  <a:pt x="1172732" y="977900"/>
                </a:lnTo>
                <a:lnTo>
                  <a:pt x="1169823" y="1028700"/>
                </a:lnTo>
                <a:lnTo>
                  <a:pt x="1168981" y="1079500"/>
                </a:lnTo>
                <a:lnTo>
                  <a:pt x="1206742" y="1104900"/>
                </a:lnTo>
                <a:lnTo>
                  <a:pt x="1234301" y="1143000"/>
                </a:lnTo>
                <a:lnTo>
                  <a:pt x="1251658" y="1181100"/>
                </a:lnTo>
                <a:lnTo>
                  <a:pt x="1258813" y="1219200"/>
                </a:lnTo>
                <a:lnTo>
                  <a:pt x="1255766" y="1257300"/>
                </a:lnTo>
                <a:lnTo>
                  <a:pt x="1242516" y="1308100"/>
                </a:lnTo>
                <a:lnTo>
                  <a:pt x="1231289" y="1333500"/>
                </a:lnTo>
                <a:lnTo>
                  <a:pt x="1216080" y="1371600"/>
                </a:lnTo>
                <a:lnTo>
                  <a:pt x="1196969" y="1409700"/>
                </a:lnTo>
                <a:lnTo>
                  <a:pt x="1174037" y="1460500"/>
                </a:lnTo>
                <a:lnTo>
                  <a:pt x="1147367" y="1511300"/>
                </a:lnTo>
                <a:lnTo>
                  <a:pt x="1117038" y="1562100"/>
                </a:lnTo>
                <a:lnTo>
                  <a:pt x="1120421" y="1587500"/>
                </a:lnTo>
                <a:lnTo>
                  <a:pt x="1130389" y="1600200"/>
                </a:lnTo>
                <a:lnTo>
                  <a:pt x="1146666" y="1612900"/>
                </a:lnTo>
                <a:lnTo>
                  <a:pt x="1168981" y="1612900"/>
                </a:lnTo>
                <a:lnTo>
                  <a:pt x="1180601" y="1625600"/>
                </a:lnTo>
                <a:lnTo>
                  <a:pt x="1248610" y="1625600"/>
                </a:lnTo>
                <a:lnTo>
                  <a:pt x="1249755" y="1676400"/>
                </a:lnTo>
                <a:lnTo>
                  <a:pt x="1253198" y="1727200"/>
                </a:lnTo>
                <a:lnTo>
                  <a:pt x="1258950" y="1765300"/>
                </a:lnTo>
                <a:lnTo>
                  <a:pt x="1267025" y="1803400"/>
                </a:lnTo>
                <a:lnTo>
                  <a:pt x="1296060" y="1854200"/>
                </a:lnTo>
                <a:lnTo>
                  <a:pt x="1317763" y="1879600"/>
                </a:lnTo>
                <a:lnTo>
                  <a:pt x="1343479" y="1917700"/>
                </a:lnTo>
                <a:lnTo>
                  <a:pt x="2798603" y="1917700"/>
                </a:lnTo>
                <a:lnTo>
                  <a:pt x="2791900" y="1905000"/>
                </a:lnTo>
                <a:lnTo>
                  <a:pt x="2771673" y="1854200"/>
                </a:lnTo>
                <a:lnTo>
                  <a:pt x="2758900" y="1816100"/>
                </a:lnTo>
                <a:lnTo>
                  <a:pt x="2754449" y="1778000"/>
                </a:lnTo>
                <a:lnTo>
                  <a:pt x="2745134" y="1765300"/>
                </a:lnTo>
                <a:lnTo>
                  <a:pt x="2653484" y="1765300"/>
                </a:lnTo>
                <a:lnTo>
                  <a:pt x="2688050" y="1727200"/>
                </a:lnTo>
                <a:lnTo>
                  <a:pt x="2720425" y="1701800"/>
                </a:lnTo>
                <a:lnTo>
                  <a:pt x="2750686" y="1663700"/>
                </a:lnTo>
                <a:lnTo>
                  <a:pt x="2778908" y="1625600"/>
                </a:lnTo>
                <a:lnTo>
                  <a:pt x="2805169" y="1587500"/>
                </a:lnTo>
                <a:lnTo>
                  <a:pt x="2829543" y="1549400"/>
                </a:lnTo>
                <a:lnTo>
                  <a:pt x="2852109" y="1498600"/>
                </a:lnTo>
                <a:lnTo>
                  <a:pt x="2872941" y="1447800"/>
                </a:lnTo>
                <a:lnTo>
                  <a:pt x="2892117" y="1384300"/>
                </a:lnTo>
                <a:lnTo>
                  <a:pt x="2904725" y="1346200"/>
                </a:lnTo>
                <a:lnTo>
                  <a:pt x="2915810" y="1295400"/>
                </a:lnTo>
                <a:lnTo>
                  <a:pt x="2925373" y="1244600"/>
                </a:lnTo>
                <a:lnTo>
                  <a:pt x="2933415" y="1206500"/>
                </a:lnTo>
                <a:lnTo>
                  <a:pt x="2939939" y="1155700"/>
                </a:lnTo>
                <a:lnTo>
                  <a:pt x="2944944" y="1104900"/>
                </a:lnTo>
                <a:lnTo>
                  <a:pt x="2948432" y="1054100"/>
                </a:lnTo>
                <a:lnTo>
                  <a:pt x="2950404" y="1003300"/>
                </a:lnTo>
                <a:lnTo>
                  <a:pt x="2950861" y="965200"/>
                </a:lnTo>
                <a:lnTo>
                  <a:pt x="2949804" y="914400"/>
                </a:lnTo>
                <a:lnTo>
                  <a:pt x="2947235" y="863600"/>
                </a:lnTo>
                <a:lnTo>
                  <a:pt x="2942655" y="800100"/>
                </a:lnTo>
                <a:lnTo>
                  <a:pt x="2936233" y="749300"/>
                </a:lnTo>
                <a:lnTo>
                  <a:pt x="2927971" y="698500"/>
                </a:lnTo>
                <a:lnTo>
                  <a:pt x="2917868" y="647700"/>
                </a:lnTo>
                <a:lnTo>
                  <a:pt x="2905928" y="596900"/>
                </a:lnTo>
                <a:lnTo>
                  <a:pt x="2899040" y="571500"/>
                </a:lnTo>
                <a:close/>
              </a:path>
              <a:path w="3684904" h="5715000">
                <a:moveTo>
                  <a:pt x="1195905" y="1892300"/>
                </a:moveTo>
                <a:lnTo>
                  <a:pt x="1147528" y="1892300"/>
                </a:lnTo>
                <a:lnTo>
                  <a:pt x="1099515" y="1905000"/>
                </a:lnTo>
                <a:lnTo>
                  <a:pt x="1244671" y="1905000"/>
                </a:lnTo>
                <a:lnTo>
                  <a:pt x="1195905" y="1892300"/>
                </a:lnTo>
                <a:close/>
              </a:path>
              <a:path w="3684904" h="5715000">
                <a:moveTo>
                  <a:pt x="1198524" y="584200"/>
                </a:moveTo>
                <a:lnTo>
                  <a:pt x="1153852" y="584200"/>
                </a:lnTo>
                <a:lnTo>
                  <a:pt x="1177045" y="596900"/>
                </a:lnTo>
                <a:lnTo>
                  <a:pt x="1198524" y="584200"/>
                </a:lnTo>
                <a:close/>
              </a:path>
              <a:path w="3684904" h="5715000">
                <a:moveTo>
                  <a:pt x="1998418" y="0"/>
                </a:moveTo>
                <a:lnTo>
                  <a:pt x="1917216" y="25400"/>
                </a:lnTo>
                <a:lnTo>
                  <a:pt x="1831302" y="50800"/>
                </a:lnTo>
                <a:lnTo>
                  <a:pt x="1740383" y="76200"/>
                </a:lnTo>
                <a:lnTo>
                  <a:pt x="1692956" y="101600"/>
                </a:lnTo>
                <a:lnTo>
                  <a:pt x="1644167" y="127000"/>
                </a:lnTo>
                <a:lnTo>
                  <a:pt x="1593981" y="152400"/>
                </a:lnTo>
                <a:lnTo>
                  <a:pt x="1542361" y="177800"/>
                </a:lnTo>
                <a:lnTo>
                  <a:pt x="1509709" y="203200"/>
                </a:lnTo>
                <a:lnTo>
                  <a:pt x="1474965" y="215900"/>
                </a:lnTo>
                <a:lnTo>
                  <a:pt x="1438080" y="241300"/>
                </a:lnTo>
                <a:lnTo>
                  <a:pt x="1399003" y="266700"/>
                </a:lnTo>
                <a:lnTo>
                  <a:pt x="1357684" y="292100"/>
                </a:lnTo>
                <a:lnTo>
                  <a:pt x="1314072" y="317500"/>
                </a:lnTo>
                <a:lnTo>
                  <a:pt x="1268118" y="342900"/>
                </a:lnTo>
                <a:lnTo>
                  <a:pt x="1219771" y="368300"/>
                </a:lnTo>
                <a:lnTo>
                  <a:pt x="1168981" y="406400"/>
                </a:lnTo>
                <a:lnTo>
                  <a:pt x="1175053" y="419100"/>
                </a:lnTo>
                <a:lnTo>
                  <a:pt x="1175934" y="444500"/>
                </a:lnTo>
                <a:lnTo>
                  <a:pt x="1173338" y="469900"/>
                </a:lnTo>
                <a:lnTo>
                  <a:pt x="1168981" y="495300"/>
                </a:lnTo>
                <a:lnTo>
                  <a:pt x="1159341" y="508000"/>
                </a:lnTo>
                <a:lnTo>
                  <a:pt x="1138870" y="558800"/>
                </a:lnTo>
                <a:lnTo>
                  <a:pt x="1129230" y="584200"/>
                </a:lnTo>
                <a:lnTo>
                  <a:pt x="1238670" y="584200"/>
                </a:lnTo>
                <a:lnTo>
                  <a:pt x="1254753" y="571500"/>
                </a:lnTo>
                <a:lnTo>
                  <a:pt x="2899040" y="571500"/>
                </a:lnTo>
                <a:lnTo>
                  <a:pt x="2876540" y="495300"/>
                </a:lnTo>
                <a:lnTo>
                  <a:pt x="2859095" y="457200"/>
                </a:lnTo>
                <a:lnTo>
                  <a:pt x="2839818" y="419100"/>
                </a:lnTo>
                <a:lnTo>
                  <a:pt x="2818711" y="381000"/>
                </a:lnTo>
                <a:lnTo>
                  <a:pt x="2788204" y="330200"/>
                </a:lnTo>
                <a:lnTo>
                  <a:pt x="2755832" y="292100"/>
                </a:lnTo>
                <a:lnTo>
                  <a:pt x="2721546" y="254000"/>
                </a:lnTo>
                <a:lnTo>
                  <a:pt x="2685298" y="215900"/>
                </a:lnTo>
                <a:lnTo>
                  <a:pt x="2647037" y="190500"/>
                </a:lnTo>
                <a:lnTo>
                  <a:pt x="2606715" y="165100"/>
                </a:lnTo>
                <a:lnTo>
                  <a:pt x="2564282" y="139700"/>
                </a:lnTo>
                <a:lnTo>
                  <a:pt x="2519690" y="127000"/>
                </a:lnTo>
                <a:lnTo>
                  <a:pt x="2472890" y="114300"/>
                </a:lnTo>
                <a:lnTo>
                  <a:pt x="2458301" y="114300"/>
                </a:lnTo>
                <a:lnTo>
                  <a:pt x="2459906" y="101600"/>
                </a:lnTo>
                <a:lnTo>
                  <a:pt x="2405453" y="101600"/>
                </a:lnTo>
                <a:lnTo>
                  <a:pt x="2380833" y="76200"/>
                </a:lnTo>
                <a:lnTo>
                  <a:pt x="2343556" y="63500"/>
                </a:lnTo>
                <a:lnTo>
                  <a:pt x="2293635" y="50800"/>
                </a:lnTo>
                <a:lnTo>
                  <a:pt x="2231082" y="25400"/>
                </a:lnTo>
                <a:lnTo>
                  <a:pt x="2181903" y="25400"/>
                </a:lnTo>
                <a:lnTo>
                  <a:pt x="2133767" y="12700"/>
                </a:lnTo>
                <a:lnTo>
                  <a:pt x="2041744" y="12700"/>
                </a:lnTo>
                <a:lnTo>
                  <a:pt x="1998418" y="0"/>
                </a:lnTo>
                <a:close/>
              </a:path>
              <a:path w="3684904" h="5715000">
                <a:moveTo>
                  <a:pt x="2470572" y="76200"/>
                </a:moveTo>
                <a:lnTo>
                  <a:pt x="2423868" y="76200"/>
                </a:lnTo>
                <a:lnTo>
                  <a:pt x="2414708" y="101600"/>
                </a:lnTo>
                <a:lnTo>
                  <a:pt x="2459906" y="101600"/>
                </a:lnTo>
                <a:lnTo>
                  <a:pt x="2466667" y="88900"/>
                </a:lnTo>
                <a:lnTo>
                  <a:pt x="2470072" y="88900"/>
                </a:lnTo>
                <a:lnTo>
                  <a:pt x="2470572" y="76200"/>
                </a:lnTo>
                <a:close/>
              </a:path>
              <a:path w="3684904" h="5715000">
                <a:moveTo>
                  <a:pt x="2437648" y="63500"/>
                </a:moveTo>
                <a:lnTo>
                  <a:pt x="2429604" y="76200"/>
                </a:lnTo>
                <a:lnTo>
                  <a:pt x="2447978" y="76200"/>
                </a:lnTo>
                <a:lnTo>
                  <a:pt x="2437648" y="6350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0952" y="229362"/>
            <a:ext cx="9385935" cy="3502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2800" spc="39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小</a:t>
            </a:r>
            <a:r>
              <a:rPr dirty="0" u="heavy" sz="2800" spc="-5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结</a:t>
            </a:r>
            <a:r>
              <a:rPr dirty="0" u="heavy" sz="280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	</a:t>
            </a:r>
            <a:endParaRPr sz="2800">
              <a:latin typeface="微软雅黑"/>
              <a:cs typeface="微软雅黑"/>
            </a:endParaRPr>
          </a:p>
          <a:p>
            <a:pPr marL="589280" indent="-381635">
              <a:lnSpc>
                <a:spcPct val="100000"/>
              </a:lnSpc>
              <a:spcBef>
                <a:spcPts val="3005"/>
              </a:spcBef>
              <a:buFont typeface="Wingdings"/>
              <a:buChar char=""/>
              <a:tabLst>
                <a:tab pos="589280" algn="l"/>
                <a:tab pos="589915" algn="l"/>
              </a:tabLst>
            </a:pPr>
            <a:r>
              <a:rPr dirty="0" sz="1600" spc="390" b="1">
                <a:latin typeface="微软雅黑"/>
                <a:cs typeface="微软雅黑"/>
              </a:rPr>
              <a:t>解决横向工作习</a:t>
            </a:r>
            <a:r>
              <a:rPr dirty="0" sz="1600" spc="-5" b="1">
                <a:latin typeface="微软雅黑"/>
                <a:cs typeface="微软雅黑"/>
              </a:rPr>
              <a:t>惯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问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390" b="1">
                <a:latin typeface="微软雅黑"/>
                <a:cs typeface="微软雅黑"/>
              </a:rPr>
              <a:t>题</a:t>
            </a:r>
            <a:r>
              <a:rPr dirty="0" sz="1600" spc="-5" b="1">
                <a:latin typeface="微软雅黑"/>
                <a:cs typeface="微软雅黑"/>
              </a:rPr>
              <a:t>，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拉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390" b="1">
                <a:latin typeface="微软雅黑"/>
                <a:cs typeface="微软雅黑"/>
              </a:rPr>
              <a:t>动</a:t>
            </a:r>
            <a:r>
              <a:rPr dirty="0" sz="1600" spc="-5" b="1">
                <a:latin typeface="微软雅黑"/>
                <a:cs typeface="微软雅黑"/>
              </a:rPr>
              <a:t>对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方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B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o</a:t>
            </a:r>
            <a:r>
              <a:rPr dirty="0" sz="1600" spc="-9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s</a:t>
            </a:r>
            <a:r>
              <a:rPr dirty="0" sz="1600" spc="-8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s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，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自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390" b="1">
                <a:latin typeface="微软雅黑"/>
                <a:cs typeface="微软雅黑"/>
              </a:rPr>
              <a:t>上</a:t>
            </a:r>
            <a:r>
              <a:rPr dirty="0" sz="1600" spc="-5" b="1">
                <a:latin typeface="微软雅黑"/>
                <a:cs typeface="微软雅黑"/>
              </a:rPr>
              <a:t>而</a:t>
            </a:r>
            <a:r>
              <a:rPr dirty="0" sz="1600" spc="-70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"/>
            </a:pPr>
            <a:endParaRPr sz="1800">
              <a:latin typeface="Times New Roman"/>
              <a:cs typeface="Times New Roman"/>
            </a:endParaRPr>
          </a:p>
          <a:p>
            <a:pPr marL="665480">
              <a:lnSpc>
                <a:spcPct val="100000"/>
              </a:lnSpc>
            </a:pP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寻找对方</a:t>
            </a:r>
            <a:r>
              <a:rPr dirty="0" sz="1400" spc="-5">
                <a:solidFill>
                  <a:srgbClr val="276EFF"/>
                </a:solidFill>
                <a:latin typeface="微软雅黑"/>
                <a:cs typeface="微软雅黑"/>
              </a:rPr>
              <a:t>Boss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痛点</a:t>
            </a:r>
            <a:r>
              <a:rPr dirty="0" sz="1400">
                <a:latin typeface="微软雅黑"/>
                <a:cs typeface="微软雅黑"/>
              </a:rPr>
              <a:t>，如：解</a:t>
            </a:r>
            <a:r>
              <a:rPr dirty="0" sz="1400" spc="5">
                <a:latin typeface="微软雅黑"/>
                <a:cs typeface="微软雅黑"/>
              </a:rPr>
              <a:t>决</a:t>
            </a:r>
            <a:r>
              <a:rPr dirty="0" sz="1400" spc="-5">
                <a:latin typeface="微软雅黑"/>
                <a:cs typeface="微软雅黑"/>
              </a:rPr>
              <a:t>VIP</a:t>
            </a:r>
            <a:r>
              <a:rPr dirty="0" sz="1400" spc="5">
                <a:latin typeface="微软雅黑"/>
                <a:cs typeface="微软雅黑"/>
              </a:rPr>
              <a:t>需</a:t>
            </a:r>
            <a:r>
              <a:rPr dirty="0" sz="1400" spc="-15">
                <a:latin typeface="微软雅黑"/>
                <a:cs typeface="微软雅黑"/>
              </a:rPr>
              <a:t>求</a:t>
            </a:r>
            <a:r>
              <a:rPr dirty="0" sz="1400" spc="5">
                <a:latin typeface="微软雅黑"/>
                <a:cs typeface="微软雅黑"/>
              </a:rPr>
              <a:t>来</a:t>
            </a:r>
            <a:r>
              <a:rPr dirty="0" sz="1400">
                <a:latin typeface="微软雅黑"/>
                <a:cs typeface="微软雅黑"/>
              </a:rPr>
              <a:t>不</a:t>
            </a:r>
            <a:r>
              <a:rPr dirty="0" sz="1400" spc="-10">
                <a:latin typeface="微软雅黑"/>
                <a:cs typeface="微软雅黑"/>
              </a:rPr>
              <a:t>及</a:t>
            </a:r>
            <a:r>
              <a:rPr dirty="0" sz="1400">
                <a:latin typeface="微软雅黑"/>
                <a:cs typeface="微软雅黑"/>
              </a:rPr>
              <a:t>写</a:t>
            </a:r>
            <a:r>
              <a:rPr dirty="0" sz="1400" spc="-5">
                <a:latin typeface="微软雅黑"/>
                <a:cs typeface="微软雅黑"/>
              </a:rPr>
              <a:t>PRD，</a:t>
            </a:r>
            <a:r>
              <a:rPr dirty="0" sz="1400">
                <a:latin typeface="微软雅黑"/>
                <a:cs typeface="微软雅黑"/>
              </a:rPr>
              <a:t>产</a:t>
            </a:r>
            <a:r>
              <a:rPr dirty="0" sz="1400" spc="-10">
                <a:latin typeface="微软雅黑"/>
                <a:cs typeface="微软雅黑"/>
              </a:rPr>
              <a:t>品</a:t>
            </a:r>
            <a:r>
              <a:rPr dirty="0" sz="1400" spc="5">
                <a:latin typeface="微软雅黑"/>
                <a:cs typeface="微软雅黑"/>
              </a:rPr>
              <a:t>排</a:t>
            </a:r>
            <a:r>
              <a:rPr dirty="0" sz="1400">
                <a:latin typeface="微软雅黑"/>
                <a:cs typeface="微软雅黑"/>
              </a:rPr>
              <a:t>不</a:t>
            </a:r>
            <a:r>
              <a:rPr dirty="0" sz="1400" spc="-10">
                <a:latin typeface="微软雅黑"/>
                <a:cs typeface="微软雅黑"/>
              </a:rPr>
              <a:t>上</a:t>
            </a:r>
            <a:r>
              <a:rPr dirty="0" sz="1400" spc="5">
                <a:latin typeface="微软雅黑"/>
                <a:cs typeface="微软雅黑"/>
              </a:rPr>
              <a:t>版</a:t>
            </a:r>
            <a:r>
              <a:rPr dirty="0" sz="1400">
                <a:latin typeface="微软雅黑"/>
                <a:cs typeface="微软雅黑"/>
              </a:rPr>
              <a:t>本</a:t>
            </a:r>
            <a:r>
              <a:rPr dirty="0" sz="1400" spc="-10">
                <a:latin typeface="微软雅黑"/>
                <a:cs typeface="微软雅黑"/>
              </a:rPr>
              <a:t>的</a:t>
            </a:r>
            <a:r>
              <a:rPr dirty="0" sz="1400" spc="5">
                <a:latin typeface="微软雅黑"/>
                <a:cs typeface="微软雅黑"/>
              </a:rPr>
              <a:t>问题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665480">
              <a:lnSpc>
                <a:spcPct val="100000"/>
              </a:lnSpc>
            </a:pP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寻找关联方的痛</a:t>
            </a:r>
            <a:r>
              <a:rPr dirty="0" sz="1400" spc="-5">
                <a:solidFill>
                  <a:srgbClr val="276EFF"/>
                </a:solidFill>
                <a:latin typeface="微软雅黑"/>
                <a:cs typeface="微软雅黑"/>
              </a:rPr>
              <a:t>点</a:t>
            </a:r>
            <a:r>
              <a:rPr dirty="0" sz="1400">
                <a:latin typeface="微软雅黑"/>
                <a:cs typeface="微软雅黑"/>
              </a:rPr>
              <a:t>：解</a:t>
            </a:r>
            <a:r>
              <a:rPr dirty="0" sz="1400" spc="-15">
                <a:latin typeface="微软雅黑"/>
                <a:cs typeface="微软雅黑"/>
              </a:rPr>
              <a:t>决</a:t>
            </a:r>
            <a:r>
              <a:rPr dirty="0" sz="1400">
                <a:latin typeface="微软雅黑"/>
                <a:cs typeface="微软雅黑"/>
              </a:rPr>
              <a:t>开发</a:t>
            </a:r>
            <a:r>
              <a:rPr dirty="0" sz="1400" spc="-15">
                <a:latin typeface="微软雅黑"/>
                <a:cs typeface="微软雅黑"/>
              </a:rPr>
              <a:t>抱</a:t>
            </a:r>
            <a:r>
              <a:rPr dirty="0" sz="1400">
                <a:latin typeface="微软雅黑"/>
                <a:cs typeface="微软雅黑"/>
              </a:rPr>
              <a:t>怨</a:t>
            </a:r>
            <a:r>
              <a:rPr dirty="0" sz="1400" spc="-5">
                <a:latin typeface="微软雅黑"/>
                <a:cs typeface="微软雅黑"/>
              </a:rPr>
              <a:t>PRD</a:t>
            </a:r>
            <a:r>
              <a:rPr dirty="0" sz="1400">
                <a:latin typeface="微软雅黑"/>
                <a:cs typeface="微软雅黑"/>
              </a:rPr>
              <a:t>写的</a:t>
            </a:r>
            <a:r>
              <a:rPr dirty="0" sz="1400" spc="-15">
                <a:latin typeface="微软雅黑"/>
                <a:cs typeface="微软雅黑"/>
              </a:rPr>
              <a:t>不</a:t>
            </a:r>
            <a:r>
              <a:rPr dirty="0" sz="1400">
                <a:latin typeface="微软雅黑"/>
                <a:cs typeface="微软雅黑"/>
              </a:rPr>
              <a:t>细的</a:t>
            </a:r>
            <a:r>
              <a:rPr dirty="0" sz="1400" spc="-15">
                <a:latin typeface="微软雅黑"/>
                <a:cs typeface="微软雅黑"/>
              </a:rPr>
              <a:t>问</a:t>
            </a:r>
            <a:r>
              <a:rPr dirty="0" sz="1400">
                <a:latin typeface="微软雅黑"/>
                <a:cs typeface="微软雅黑"/>
              </a:rPr>
              <a:t>题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589280" indent="-381635">
              <a:lnSpc>
                <a:spcPct val="100000"/>
              </a:lnSpc>
              <a:buFont typeface="Wingdings"/>
              <a:buChar char=""/>
              <a:tabLst>
                <a:tab pos="589280" algn="l"/>
                <a:tab pos="589915" algn="l"/>
              </a:tabLst>
            </a:pPr>
            <a:r>
              <a:rPr dirty="0" sz="1600" spc="390" b="1">
                <a:latin typeface="微软雅黑"/>
                <a:cs typeface="微软雅黑"/>
              </a:rPr>
              <a:t>赋能横向，带教</a:t>
            </a:r>
            <a:r>
              <a:rPr dirty="0" sz="1600" spc="-5" b="1">
                <a:latin typeface="微软雅黑"/>
                <a:cs typeface="微软雅黑"/>
              </a:rPr>
              <a:t>协</a:t>
            </a:r>
            <a:r>
              <a:rPr dirty="0" sz="1600" spc="-75" b="1">
                <a:latin typeface="微软雅黑"/>
                <a:cs typeface="微软雅黑"/>
              </a:rPr>
              <a:t> </a:t>
            </a:r>
            <a:r>
              <a:rPr dirty="0" sz="1600" spc="-5" b="1">
                <a:latin typeface="微软雅黑"/>
                <a:cs typeface="微软雅黑"/>
              </a:rPr>
              <a:t>助</a:t>
            </a:r>
            <a:endParaRPr sz="1600">
              <a:latin typeface="微软雅黑"/>
              <a:cs typeface="微软雅黑"/>
            </a:endParaRPr>
          </a:p>
          <a:p>
            <a:pPr marL="665480" marR="3373754">
              <a:lnSpc>
                <a:spcPct val="220000"/>
              </a:lnSpc>
              <a:spcBef>
                <a:spcPts val="85"/>
              </a:spcBef>
            </a:pP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先动手，后动</a:t>
            </a:r>
            <a:r>
              <a:rPr dirty="0" sz="1400" spc="-5">
                <a:solidFill>
                  <a:srgbClr val="276EFF"/>
                </a:solidFill>
                <a:latin typeface="微软雅黑"/>
                <a:cs typeface="微软雅黑"/>
              </a:rPr>
              <a:t>嘴</a:t>
            </a:r>
            <a:r>
              <a:rPr dirty="0" sz="1400">
                <a:latin typeface="微软雅黑"/>
                <a:cs typeface="微软雅黑"/>
              </a:rPr>
              <a:t>，自己</a:t>
            </a:r>
            <a:r>
              <a:rPr dirty="0" sz="1400" spc="-15">
                <a:latin typeface="微软雅黑"/>
                <a:cs typeface="微软雅黑"/>
              </a:rPr>
              <a:t>先</a:t>
            </a:r>
            <a:r>
              <a:rPr dirty="0" sz="1400">
                <a:latin typeface="微软雅黑"/>
                <a:cs typeface="微软雅黑"/>
              </a:rPr>
              <a:t>具备</a:t>
            </a:r>
            <a:r>
              <a:rPr dirty="0" sz="1400" spc="-15">
                <a:latin typeface="微软雅黑"/>
                <a:cs typeface="微软雅黑"/>
              </a:rPr>
              <a:t>能</a:t>
            </a:r>
            <a:r>
              <a:rPr dirty="0" sz="1400">
                <a:latin typeface="微软雅黑"/>
                <a:cs typeface="微软雅黑"/>
              </a:rPr>
              <a:t>力，</a:t>
            </a:r>
            <a:r>
              <a:rPr dirty="0" sz="1400" spc="-15">
                <a:latin typeface="微软雅黑"/>
                <a:cs typeface="微软雅黑"/>
              </a:rPr>
              <a:t>通</a:t>
            </a:r>
            <a:r>
              <a:rPr dirty="0" sz="1400">
                <a:latin typeface="微软雅黑"/>
                <a:cs typeface="微软雅黑"/>
              </a:rPr>
              <a:t>过权</a:t>
            </a:r>
            <a:r>
              <a:rPr dirty="0" sz="1400" spc="-15">
                <a:latin typeface="微软雅黑"/>
                <a:cs typeface="微软雅黑"/>
              </a:rPr>
              <a:t>力</a:t>
            </a:r>
            <a:r>
              <a:rPr dirty="0" sz="1400">
                <a:latin typeface="微软雅黑"/>
                <a:cs typeface="微软雅黑"/>
              </a:rPr>
              <a:t>让自</a:t>
            </a:r>
            <a:r>
              <a:rPr dirty="0" sz="1400" spc="-15">
                <a:latin typeface="微软雅黑"/>
                <a:cs typeface="微软雅黑"/>
              </a:rPr>
              <a:t>己</a:t>
            </a:r>
            <a:r>
              <a:rPr dirty="0" sz="1400">
                <a:latin typeface="微软雅黑"/>
                <a:cs typeface="微软雅黑"/>
              </a:rPr>
              <a:t>团队</a:t>
            </a:r>
            <a:r>
              <a:rPr dirty="0" sz="1400" spc="-15">
                <a:latin typeface="微软雅黑"/>
                <a:cs typeface="微软雅黑"/>
              </a:rPr>
              <a:t>先</a:t>
            </a:r>
            <a:r>
              <a:rPr dirty="0" sz="1400">
                <a:latin typeface="微软雅黑"/>
                <a:cs typeface="微软雅黑"/>
              </a:rPr>
              <a:t>养成</a:t>
            </a:r>
            <a:r>
              <a:rPr dirty="0" sz="1400" spc="-15">
                <a:latin typeface="微软雅黑"/>
                <a:cs typeface="微软雅黑"/>
              </a:rPr>
              <a:t>能</a:t>
            </a:r>
            <a:r>
              <a:rPr dirty="0" sz="1400">
                <a:latin typeface="微软雅黑"/>
                <a:cs typeface="微软雅黑"/>
              </a:rPr>
              <a:t>力 带教赋能横向，不断支</a:t>
            </a:r>
            <a:r>
              <a:rPr dirty="0" sz="1400" spc="-15">
                <a:latin typeface="微软雅黑"/>
                <a:cs typeface="微软雅黑"/>
              </a:rPr>
              <a:t>持</a:t>
            </a:r>
            <a:r>
              <a:rPr dirty="0" sz="1400">
                <a:latin typeface="微软雅黑"/>
                <a:cs typeface="微软雅黑"/>
              </a:rPr>
              <a:t>，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主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动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辅导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53</a:t>
            </a:fld>
          </a:p>
        </p:txBody>
      </p:sp>
      <p:sp>
        <p:nvSpPr>
          <p:cNvPr id="4" name="object 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3652" y="623316"/>
            <a:ext cx="9360535" cy="0"/>
          </a:xfrm>
          <a:custGeom>
            <a:avLst/>
            <a:gdLst/>
            <a:ahLst/>
            <a:cxnLst/>
            <a:rect l="l" t="t" r="r" b="b"/>
            <a:pathLst>
              <a:path w="9360535" h="0">
                <a:moveTo>
                  <a:pt x="0" y="0"/>
                </a:moveTo>
                <a:lnTo>
                  <a:pt x="9360408" y="0"/>
                </a:lnTo>
              </a:path>
            </a:pathLst>
          </a:custGeom>
          <a:ln w="48767">
            <a:solidFill>
              <a:srgbClr val="1636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620" y="173228"/>
            <a:ext cx="21564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400" spc="395" b="0">
                <a:solidFill>
                  <a:srgbClr val="FFFFFF"/>
                </a:solidFill>
                <a:latin typeface="微软雅黑"/>
                <a:cs typeface="微软雅黑"/>
              </a:rPr>
              <a:t>建设历史回顾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97340" y="3134854"/>
            <a:ext cx="2994659" cy="62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26880" y="3390900"/>
            <a:ext cx="2865120" cy="132715"/>
          </a:xfrm>
          <a:custGeom>
            <a:avLst/>
            <a:gdLst/>
            <a:ahLst/>
            <a:cxnLst/>
            <a:rect l="l" t="t" r="r" b="b"/>
            <a:pathLst>
              <a:path w="2865120" h="132714">
                <a:moveTo>
                  <a:pt x="0" y="132587"/>
                </a:moveTo>
                <a:lnTo>
                  <a:pt x="2865120" y="132587"/>
                </a:lnTo>
                <a:lnTo>
                  <a:pt x="2865120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99830" y="2734017"/>
            <a:ext cx="3233292" cy="1029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29371" y="2990088"/>
            <a:ext cx="2737485" cy="533400"/>
          </a:xfrm>
          <a:custGeom>
            <a:avLst/>
            <a:gdLst/>
            <a:ahLst/>
            <a:cxnLst/>
            <a:rect l="l" t="t" r="r" b="b"/>
            <a:pathLst>
              <a:path w="2737484" h="533400">
                <a:moveTo>
                  <a:pt x="2670429" y="133350"/>
                </a:moveTo>
                <a:lnTo>
                  <a:pt x="2537079" y="133350"/>
                </a:lnTo>
                <a:lnTo>
                  <a:pt x="2537079" y="300100"/>
                </a:lnTo>
                <a:lnTo>
                  <a:pt x="2529212" y="338970"/>
                </a:lnTo>
                <a:lnTo>
                  <a:pt x="2507773" y="370744"/>
                </a:lnTo>
                <a:lnTo>
                  <a:pt x="2475999" y="392183"/>
                </a:lnTo>
                <a:lnTo>
                  <a:pt x="2437129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37129" y="533400"/>
                </a:lnTo>
                <a:lnTo>
                  <a:pt x="2484127" y="528657"/>
                </a:lnTo>
                <a:lnTo>
                  <a:pt x="2527911" y="515056"/>
                </a:lnTo>
                <a:lnTo>
                  <a:pt x="2567539" y="493537"/>
                </a:lnTo>
                <a:lnTo>
                  <a:pt x="2602071" y="465042"/>
                </a:lnTo>
                <a:lnTo>
                  <a:pt x="2630566" y="430510"/>
                </a:lnTo>
                <a:lnTo>
                  <a:pt x="2652085" y="390882"/>
                </a:lnTo>
                <a:lnTo>
                  <a:pt x="2665686" y="347098"/>
                </a:lnTo>
                <a:lnTo>
                  <a:pt x="2670429" y="300100"/>
                </a:lnTo>
                <a:lnTo>
                  <a:pt x="2670429" y="133350"/>
                </a:lnTo>
                <a:close/>
              </a:path>
              <a:path w="2737484" h="533400">
                <a:moveTo>
                  <a:pt x="2603754" y="0"/>
                </a:moveTo>
                <a:lnTo>
                  <a:pt x="2470404" y="133350"/>
                </a:lnTo>
                <a:lnTo>
                  <a:pt x="2737104" y="133350"/>
                </a:lnTo>
                <a:lnTo>
                  <a:pt x="260375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27648" y="3134829"/>
            <a:ext cx="2871978" cy="1029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57188" y="3390900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75916" y="400050"/>
                </a:moveTo>
                <a:lnTo>
                  <a:pt x="2109216" y="400050"/>
                </a:lnTo>
                <a:lnTo>
                  <a:pt x="2242566" y="533400"/>
                </a:lnTo>
                <a:lnTo>
                  <a:pt x="2375916" y="400050"/>
                </a:lnTo>
                <a:close/>
              </a:path>
              <a:path w="2376170" h="533400">
                <a:moveTo>
                  <a:pt x="2075814" y="0"/>
                </a:moveTo>
                <a:lnTo>
                  <a:pt x="0" y="0"/>
                </a:lnTo>
                <a:lnTo>
                  <a:pt x="0" y="133350"/>
                </a:lnTo>
                <a:lnTo>
                  <a:pt x="2075814" y="133350"/>
                </a:lnTo>
                <a:lnTo>
                  <a:pt x="2114758" y="141216"/>
                </a:lnTo>
                <a:lnTo>
                  <a:pt x="2146569" y="162655"/>
                </a:lnTo>
                <a:lnTo>
                  <a:pt x="2168022" y="194429"/>
                </a:lnTo>
                <a:lnTo>
                  <a:pt x="2175891" y="233299"/>
                </a:lnTo>
                <a:lnTo>
                  <a:pt x="2175891" y="400050"/>
                </a:lnTo>
                <a:lnTo>
                  <a:pt x="2309241" y="400050"/>
                </a:lnTo>
                <a:lnTo>
                  <a:pt x="2309241" y="233299"/>
                </a:lnTo>
                <a:lnTo>
                  <a:pt x="2304498" y="186301"/>
                </a:lnTo>
                <a:lnTo>
                  <a:pt x="2290895" y="142517"/>
                </a:lnTo>
                <a:lnTo>
                  <a:pt x="2269372" y="102889"/>
                </a:lnTo>
                <a:lnTo>
                  <a:pt x="2240867" y="68357"/>
                </a:lnTo>
                <a:lnTo>
                  <a:pt x="2206320" y="39862"/>
                </a:lnTo>
                <a:lnTo>
                  <a:pt x="2166669" y="18343"/>
                </a:lnTo>
                <a:lnTo>
                  <a:pt x="2122854" y="4742"/>
                </a:lnTo>
                <a:lnTo>
                  <a:pt x="207581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70603" y="2734017"/>
            <a:ext cx="3237737" cy="1029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0144" y="2990088"/>
            <a:ext cx="2741930" cy="533400"/>
          </a:xfrm>
          <a:custGeom>
            <a:avLst/>
            <a:gdLst/>
            <a:ahLst/>
            <a:cxnLst/>
            <a:rect l="l" t="t" r="r" b="b"/>
            <a:pathLst>
              <a:path w="2741929" h="533400">
                <a:moveTo>
                  <a:pt x="2675001" y="133350"/>
                </a:moveTo>
                <a:lnTo>
                  <a:pt x="2541651" y="133350"/>
                </a:lnTo>
                <a:lnTo>
                  <a:pt x="2541651" y="300100"/>
                </a:lnTo>
                <a:lnTo>
                  <a:pt x="2533782" y="338970"/>
                </a:lnTo>
                <a:lnTo>
                  <a:pt x="2512329" y="370744"/>
                </a:lnTo>
                <a:lnTo>
                  <a:pt x="2480518" y="392183"/>
                </a:lnTo>
                <a:lnTo>
                  <a:pt x="2441575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41575" y="533400"/>
                </a:lnTo>
                <a:lnTo>
                  <a:pt x="2488614" y="528657"/>
                </a:lnTo>
                <a:lnTo>
                  <a:pt x="2532429" y="515056"/>
                </a:lnTo>
                <a:lnTo>
                  <a:pt x="2572080" y="493537"/>
                </a:lnTo>
                <a:lnTo>
                  <a:pt x="2606627" y="465042"/>
                </a:lnTo>
                <a:lnTo>
                  <a:pt x="2635132" y="430510"/>
                </a:lnTo>
                <a:lnTo>
                  <a:pt x="2656655" y="390882"/>
                </a:lnTo>
                <a:lnTo>
                  <a:pt x="2670258" y="347098"/>
                </a:lnTo>
                <a:lnTo>
                  <a:pt x="2675001" y="300100"/>
                </a:lnTo>
                <a:lnTo>
                  <a:pt x="2675001" y="133350"/>
                </a:lnTo>
                <a:close/>
              </a:path>
              <a:path w="2741929" h="533400">
                <a:moveTo>
                  <a:pt x="2608326" y="0"/>
                </a:moveTo>
                <a:lnTo>
                  <a:pt x="2474976" y="133350"/>
                </a:lnTo>
                <a:lnTo>
                  <a:pt x="2741676" y="133350"/>
                </a:lnTo>
                <a:lnTo>
                  <a:pt x="26083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50007" y="3134829"/>
            <a:ext cx="2870454" cy="1029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79548" y="3390900"/>
            <a:ext cx="2374900" cy="533400"/>
          </a:xfrm>
          <a:custGeom>
            <a:avLst/>
            <a:gdLst/>
            <a:ahLst/>
            <a:cxnLst/>
            <a:rect l="l" t="t" r="r" b="b"/>
            <a:pathLst>
              <a:path w="2374900" h="533400">
                <a:moveTo>
                  <a:pt x="2374391" y="400050"/>
                </a:moveTo>
                <a:lnTo>
                  <a:pt x="2107691" y="400050"/>
                </a:lnTo>
                <a:lnTo>
                  <a:pt x="2241041" y="533400"/>
                </a:lnTo>
                <a:lnTo>
                  <a:pt x="2374391" y="400050"/>
                </a:lnTo>
                <a:close/>
              </a:path>
              <a:path w="2374900" h="533400">
                <a:moveTo>
                  <a:pt x="2074417" y="0"/>
                </a:moveTo>
                <a:lnTo>
                  <a:pt x="0" y="0"/>
                </a:lnTo>
                <a:lnTo>
                  <a:pt x="0" y="133350"/>
                </a:lnTo>
                <a:lnTo>
                  <a:pt x="2074417" y="133350"/>
                </a:lnTo>
                <a:lnTo>
                  <a:pt x="2113287" y="141216"/>
                </a:lnTo>
                <a:lnTo>
                  <a:pt x="2145061" y="162655"/>
                </a:lnTo>
                <a:lnTo>
                  <a:pt x="2166500" y="194429"/>
                </a:lnTo>
                <a:lnTo>
                  <a:pt x="2174366" y="233299"/>
                </a:lnTo>
                <a:lnTo>
                  <a:pt x="2174366" y="400050"/>
                </a:lnTo>
                <a:lnTo>
                  <a:pt x="2307716" y="400050"/>
                </a:lnTo>
                <a:lnTo>
                  <a:pt x="2307716" y="233299"/>
                </a:lnTo>
                <a:lnTo>
                  <a:pt x="2302974" y="186301"/>
                </a:lnTo>
                <a:lnTo>
                  <a:pt x="2289373" y="142517"/>
                </a:lnTo>
                <a:lnTo>
                  <a:pt x="2267854" y="102889"/>
                </a:lnTo>
                <a:lnTo>
                  <a:pt x="2239359" y="68357"/>
                </a:lnTo>
                <a:lnTo>
                  <a:pt x="2204827" y="39862"/>
                </a:lnTo>
                <a:lnTo>
                  <a:pt x="2165199" y="18343"/>
                </a:lnTo>
                <a:lnTo>
                  <a:pt x="2121415" y="4742"/>
                </a:lnTo>
                <a:lnTo>
                  <a:pt x="2074417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4256" y="2734017"/>
            <a:ext cx="2871978" cy="1029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3795" y="2990088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09241" y="133350"/>
                </a:moveTo>
                <a:lnTo>
                  <a:pt x="2175891" y="133350"/>
                </a:lnTo>
                <a:lnTo>
                  <a:pt x="2175891" y="299974"/>
                </a:lnTo>
                <a:lnTo>
                  <a:pt x="2168024" y="338917"/>
                </a:lnTo>
                <a:lnTo>
                  <a:pt x="2146585" y="370728"/>
                </a:lnTo>
                <a:lnTo>
                  <a:pt x="2114811" y="392181"/>
                </a:lnTo>
                <a:lnTo>
                  <a:pt x="2075942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075942" y="533400"/>
                </a:lnTo>
                <a:lnTo>
                  <a:pt x="2122939" y="528657"/>
                </a:lnTo>
                <a:lnTo>
                  <a:pt x="2166723" y="515054"/>
                </a:lnTo>
                <a:lnTo>
                  <a:pt x="2206351" y="493531"/>
                </a:lnTo>
                <a:lnTo>
                  <a:pt x="2240883" y="465026"/>
                </a:lnTo>
                <a:lnTo>
                  <a:pt x="2269378" y="430479"/>
                </a:lnTo>
                <a:lnTo>
                  <a:pt x="2290897" y="390828"/>
                </a:lnTo>
                <a:lnTo>
                  <a:pt x="2304498" y="347013"/>
                </a:lnTo>
                <a:lnTo>
                  <a:pt x="2309241" y="299974"/>
                </a:lnTo>
                <a:lnTo>
                  <a:pt x="2309241" y="133350"/>
                </a:lnTo>
                <a:close/>
              </a:path>
              <a:path w="2376170" h="533400">
                <a:moveTo>
                  <a:pt x="2242566" y="0"/>
                </a:moveTo>
                <a:lnTo>
                  <a:pt x="2109216" y="133350"/>
                </a:lnTo>
                <a:lnTo>
                  <a:pt x="2375916" y="133350"/>
                </a:lnTo>
                <a:lnTo>
                  <a:pt x="224256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07716" y="2155977"/>
            <a:ext cx="1193165" cy="75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 marR="5080" indent="-214629">
              <a:lnSpc>
                <a:spcPct val="1497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D</a:t>
            </a:r>
            <a:r>
              <a:rPr dirty="0" sz="1600" spc="-15" b="1">
                <a:solidFill>
                  <a:srgbClr val="7E7E7E"/>
                </a:solidFill>
                <a:latin typeface="微软雅黑"/>
                <a:cs typeface="微软雅黑"/>
              </a:rPr>
              <a:t>ev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op</a:t>
            </a:r>
            <a:r>
              <a:rPr dirty="0" sz="1600" b="1">
                <a:solidFill>
                  <a:srgbClr val="7E7E7E"/>
                </a:solidFill>
                <a:latin typeface="微软雅黑"/>
                <a:cs typeface="微软雅黑"/>
              </a:rPr>
              <a:t>s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建设  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94117" y="3993895"/>
            <a:ext cx="1808480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Kanban端到端落地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35983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386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多产品线敏捷开发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134829"/>
            <a:ext cx="2044319" cy="1029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3390900"/>
            <a:ext cx="1678305" cy="533400"/>
          </a:xfrm>
          <a:custGeom>
            <a:avLst/>
            <a:gdLst/>
            <a:ahLst/>
            <a:cxnLst/>
            <a:rect l="l" t="t" r="r" b="b"/>
            <a:pathLst>
              <a:path w="1678305" h="533400">
                <a:moveTo>
                  <a:pt x="1677924" y="400050"/>
                </a:moveTo>
                <a:lnTo>
                  <a:pt x="1411224" y="400050"/>
                </a:lnTo>
                <a:lnTo>
                  <a:pt x="1544574" y="533400"/>
                </a:lnTo>
                <a:lnTo>
                  <a:pt x="1677924" y="400050"/>
                </a:lnTo>
                <a:close/>
              </a:path>
              <a:path w="1678305" h="533400">
                <a:moveTo>
                  <a:pt x="1377950" y="0"/>
                </a:moveTo>
                <a:lnTo>
                  <a:pt x="0" y="0"/>
                </a:lnTo>
                <a:lnTo>
                  <a:pt x="0" y="133350"/>
                </a:lnTo>
                <a:lnTo>
                  <a:pt x="1377950" y="133350"/>
                </a:lnTo>
                <a:lnTo>
                  <a:pt x="1416819" y="141216"/>
                </a:lnTo>
                <a:lnTo>
                  <a:pt x="1448593" y="162655"/>
                </a:lnTo>
                <a:lnTo>
                  <a:pt x="1470032" y="194429"/>
                </a:lnTo>
                <a:lnTo>
                  <a:pt x="1477899" y="233299"/>
                </a:lnTo>
                <a:lnTo>
                  <a:pt x="1477899" y="400050"/>
                </a:lnTo>
                <a:lnTo>
                  <a:pt x="1611249" y="400050"/>
                </a:lnTo>
                <a:lnTo>
                  <a:pt x="1611249" y="233299"/>
                </a:lnTo>
                <a:lnTo>
                  <a:pt x="1606506" y="186301"/>
                </a:lnTo>
                <a:lnTo>
                  <a:pt x="1592905" y="142517"/>
                </a:lnTo>
                <a:lnTo>
                  <a:pt x="1571386" y="102889"/>
                </a:lnTo>
                <a:lnTo>
                  <a:pt x="1542891" y="68357"/>
                </a:lnTo>
                <a:lnTo>
                  <a:pt x="1508359" y="39862"/>
                </a:lnTo>
                <a:lnTo>
                  <a:pt x="1468731" y="18343"/>
                </a:lnTo>
                <a:lnTo>
                  <a:pt x="1424947" y="4742"/>
                </a:lnTo>
                <a:lnTo>
                  <a:pt x="13779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07542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2018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单产品线敏捷开发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4047" y="4280915"/>
            <a:ext cx="182880" cy="609600"/>
          </a:xfrm>
          <a:custGeom>
            <a:avLst/>
            <a:gdLst/>
            <a:ahLst/>
            <a:cxnLst/>
            <a:rect l="l" t="t" r="r" b="b"/>
            <a:pathLst>
              <a:path w="182879" h="609600">
                <a:moveTo>
                  <a:pt x="120688" y="304799"/>
                </a:moveTo>
                <a:lnTo>
                  <a:pt x="82029" y="338200"/>
                </a:lnTo>
                <a:lnTo>
                  <a:pt x="61048" y="573404"/>
                </a:lnTo>
                <a:lnTo>
                  <a:pt x="94005" y="609599"/>
                </a:lnTo>
                <a:lnTo>
                  <a:pt x="133286" y="573404"/>
                </a:lnTo>
                <a:lnTo>
                  <a:pt x="154305" y="338200"/>
                </a:lnTo>
                <a:lnTo>
                  <a:pt x="120688" y="304799"/>
                </a:lnTo>
                <a:close/>
              </a:path>
              <a:path w="182879" h="609600">
                <a:moveTo>
                  <a:pt x="182880" y="14477"/>
                </a:moveTo>
                <a:lnTo>
                  <a:pt x="104279" y="85851"/>
                </a:lnTo>
                <a:lnTo>
                  <a:pt x="88353" y="265937"/>
                </a:lnTo>
                <a:lnTo>
                  <a:pt x="120688" y="304799"/>
                </a:lnTo>
                <a:lnTo>
                  <a:pt x="160629" y="265937"/>
                </a:lnTo>
                <a:lnTo>
                  <a:pt x="182880" y="14477"/>
                </a:lnTo>
                <a:close/>
              </a:path>
              <a:path w="182879" h="609600">
                <a:moveTo>
                  <a:pt x="171704" y="0"/>
                </a:moveTo>
                <a:lnTo>
                  <a:pt x="40754" y="0"/>
                </a:lnTo>
                <a:lnTo>
                  <a:pt x="0" y="39750"/>
                </a:lnTo>
                <a:lnTo>
                  <a:pt x="34429" y="72389"/>
                </a:lnTo>
                <a:lnTo>
                  <a:pt x="92202" y="72389"/>
                </a:lnTo>
                <a:lnTo>
                  <a:pt x="1717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18332" y="4280915"/>
            <a:ext cx="399415" cy="609600"/>
          </a:xfrm>
          <a:custGeom>
            <a:avLst/>
            <a:gdLst/>
            <a:ahLst/>
            <a:cxnLst/>
            <a:rect l="l" t="t" r="r" b="b"/>
            <a:pathLst>
              <a:path w="399414" h="609600">
                <a:moveTo>
                  <a:pt x="285876" y="536447"/>
                </a:moveTo>
                <a:lnTo>
                  <a:pt x="92582" y="536447"/>
                </a:lnTo>
                <a:lnTo>
                  <a:pt x="10159" y="609599"/>
                </a:lnTo>
                <a:lnTo>
                  <a:pt x="279400" y="609599"/>
                </a:lnTo>
                <a:lnTo>
                  <a:pt x="319277" y="573023"/>
                </a:lnTo>
                <a:lnTo>
                  <a:pt x="285876" y="536447"/>
                </a:lnTo>
                <a:close/>
              </a:path>
              <a:path w="399414" h="609600">
                <a:moveTo>
                  <a:pt x="65150" y="317118"/>
                </a:moveTo>
                <a:lnTo>
                  <a:pt x="40639" y="340867"/>
                </a:lnTo>
                <a:lnTo>
                  <a:pt x="32257" y="349122"/>
                </a:lnTo>
                <a:lnTo>
                  <a:pt x="27177" y="353694"/>
                </a:lnTo>
                <a:lnTo>
                  <a:pt x="19430" y="380237"/>
                </a:lnTo>
                <a:lnTo>
                  <a:pt x="0" y="597788"/>
                </a:lnTo>
                <a:lnTo>
                  <a:pt x="78993" y="527303"/>
                </a:lnTo>
                <a:lnTo>
                  <a:pt x="95376" y="349122"/>
                </a:lnTo>
                <a:lnTo>
                  <a:pt x="65150" y="317118"/>
                </a:lnTo>
                <a:close/>
              </a:path>
              <a:path w="399414" h="609600">
                <a:moveTo>
                  <a:pt x="299973" y="268731"/>
                </a:moveTo>
                <a:lnTo>
                  <a:pt x="122173" y="268731"/>
                </a:lnTo>
                <a:lnTo>
                  <a:pt x="118617" y="269620"/>
                </a:lnTo>
                <a:lnTo>
                  <a:pt x="114300" y="271398"/>
                </a:lnTo>
                <a:lnTo>
                  <a:pt x="109854" y="273303"/>
                </a:lnTo>
                <a:lnTo>
                  <a:pt x="105537" y="275970"/>
                </a:lnTo>
                <a:lnTo>
                  <a:pt x="102107" y="279653"/>
                </a:lnTo>
                <a:lnTo>
                  <a:pt x="76072" y="306196"/>
                </a:lnTo>
                <a:lnTo>
                  <a:pt x="109473" y="341756"/>
                </a:lnTo>
                <a:lnTo>
                  <a:pt x="266953" y="341756"/>
                </a:lnTo>
                <a:lnTo>
                  <a:pt x="306069" y="328929"/>
                </a:lnTo>
                <a:lnTo>
                  <a:pt x="333247" y="304418"/>
                </a:lnTo>
                <a:lnTo>
                  <a:pt x="299973" y="268731"/>
                </a:lnTo>
                <a:close/>
              </a:path>
              <a:path w="399414" h="609600">
                <a:moveTo>
                  <a:pt x="374522" y="42925"/>
                </a:moveTo>
                <a:lnTo>
                  <a:pt x="326897" y="84962"/>
                </a:lnTo>
                <a:lnTo>
                  <a:pt x="311022" y="259587"/>
                </a:lnTo>
                <a:lnTo>
                  <a:pt x="344296" y="294258"/>
                </a:lnTo>
                <a:lnTo>
                  <a:pt x="377021" y="262413"/>
                </a:lnTo>
                <a:lnTo>
                  <a:pt x="398779" y="100583"/>
                </a:lnTo>
                <a:lnTo>
                  <a:pt x="398906" y="92328"/>
                </a:lnTo>
                <a:lnTo>
                  <a:pt x="399288" y="85851"/>
                </a:lnTo>
                <a:lnTo>
                  <a:pt x="398906" y="82295"/>
                </a:lnTo>
                <a:lnTo>
                  <a:pt x="398779" y="79501"/>
                </a:lnTo>
                <a:lnTo>
                  <a:pt x="398525" y="76707"/>
                </a:lnTo>
                <a:lnTo>
                  <a:pt x="397382" y="74040"/>
                </a:lnTo>
                <a:lnTo>
                  <a:pt x="394969" y="67563"/>
                </a:lnTo>
                <a:lnTo>
                  <a:pt x="392683" y="62991"/>
                </a:lnTo>
                <a:lnTo>
                  <a:pt x="390651" y="61213"/>
                </a:lnTo>
                <a:lnTo>
                  <a:pt x="374522" y="42925"/>
                </a:lnTo>
                <a:close/>
              </a:path>
              <a:path w="399414" h="609600">
                <a:moveTo>
                  <a:pt x="314832" y="0"/>
                </a:moveTo>
                <a:lnTo>
                  <a:pt x="128015" y="0"/>
                </a:lnTo>
                <a:lnTo>
                  <a:pt x="89153" y="37464"/>
                </a:lnTo>
                <a:lnTo>
                  <a:pt x="122554" y="73151"/>
                </a:lnTo>
                <a:lnTo>
                  <a:pt x="317626" y="73151"/>
                </a:lnTo>
                <a:lnTo>
                  <a:pt x="364235" y="31114"/>
                </a:lnTo>
                <a:lnTo>
                  <a:pt x="352043" y="16382"/>
                </a:lnTo>
                <a:lnTo>
                  <a:pt x="344461" y="8840"/>
                </a:lnTo>
                <a:lnTo>
                  <a:pt x="336438" y="3762"/>
                </a:lnTo>
                <a:lnTo>
                  <a:pt x="326915" y="898"/>
                </a:lnTo>
                <a:lnTo>
                  <a:pt x="31483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23915" y="1092708"/>
            <a:ext cx="360045" cy="609600"/>
          </a:xfrm>
          <a:custGeom>
            <a:avLst/>
            <a:gdLst/>
            <a:ahLst/>
            <a:cxnLst/>
            <a:rect l="l" t="t" r="r" b="b"/>
            <a:pathLst>
              <a:path w="360045" h="609600">
                <a:moveTo>
                  <a:pt x="235838" y="536447"/>
                </a:moveTo>
                <a:lnTo>
                  <a:pt x="45974" y="536447"/>
                </a:lnTo>
                <a:lnTo>
                  <a:pt x="0" y="573913"/>
                </a:lnTo>
                <a:lnTo>
                  <a:pt x="33274" y="609600"/>
                </a:lnTo>
                <a:lnTo>
                  <a:pt x="211200" y="609600"/>
                </a:lnTo>
                <a:lnTo>
                  <a:pt x="253873" y="596772"/>
                </a:lnTo>
                <a:lnTo>
                  <a:pt x="273176" y="578484"/>
                </a:lnTo>
                <a:lnTo>
                  <a:pt x="235838" y="536447"/>
                </a:lnTo>
                <a:close/>
              </a:path>
              <a:path w="360045" h="609600">
                <a:moveTo>
                  <a:pt x="304926" y="314325"/>
                </a:moveTo>
                <a:lnTo>
                  <a:pt x="263525" y="352805"/>
                </a:lnTo>
                <a:lnTo>
                  <a:pt x="248031" y="529208"/>
                </a:lnTo>
                <a:lnTo>
                  <a:pt x="282448" y="568451"/>
                </a:lnTo>
                <a:lnTo>
                  <a:pt x="311614" y="541926"/>
                </a:lnTo>
                <a:lnTo>
                  <a:pt x="334518" y="371982"/>
                </a:lnTo>
                <a:lnTo>
                  <a:pt x="335153" y="367411"/>
                </a:lnTo>
                <a:lnTo>
                  <a:pt x="334645" y="362838"/>
                </a:lnTo>
                <a:lnTo>
                  <a:pt x="334263" y="358266"/>
                </a:lnTo>
                <a:lnTo>
                  <a:pt x="333091" y="351158"/>
                </a:lnTo>
                <a:lnTo>
                  <a:pt x="330692" y="344550"/>
                </a:lnTo>
                <a:lnTo>
                  <a:pt x="326745" y="337943"/>
                </a:lnTo>
                <a:lnTo>
                  <a:pt x="320929" y="330834"/>
                </a:lnTo>
                <a:lnTo>
                  <a:pt x="304926" y="314325"/>
                </a:lnTo>
                <a:close/>
              </a:path>
              <a:path w="360045" h="609600">
                <a:moveTo>
                  <a:pt x="258953" y="268604"/>
                </a:moveTo>
                <a:lnTo>
                  <a:pt x="69976" y="268604"/>
                </a:lnTo>
                <a:lnTo>
                  <a:pt x="27559" y="304291"/>
                </a:lnTo>
                <a:lnTo>
                  <a:pt x="63626" y="341756"/>
                </a:lnTo>
                <a:lnTo>
                  <a:pt x="252475" y="341756"/>
                </a:lnTo>
                <a:lnTo>
                  <a:pt x="294005" y="304418"/>
                </a:lnTo>
                <a:lnTo>
                  <a:pt x="258953" y="268731"/>
                </a:lnTo>
                <a:close/>
              </a:path>
              <a:path w="360045" h="609600">
                <a:moveTo>
                  <a:pt x="335025" y="42925"/>
                </a:moveTo>
                <a:lnTo>
                  <a:pt x="287400" y="83184"/>
                </a:lnTo>
                <a:lnTo>
                  <a:pt x="270891" y="259461"/>
                </a:lnTo>
                <a:lnTo>
                  <a:pt x="304926" y="294258"/>
                </a:lnTo>
                <a:lnTo>
                  <a:pt x="338274" y="261647"/>
                </a:lnTo>
                <a:lnTo>
                  <a:pt x="358394" y="102362"/>
                </a:lnTo>
                <a:lnTo>
                  <a:pt x="359663" y="84962"/>
                </a:lnTo>
                <a:lnTo>
                  <a:pt x="359410" y="81406"/>
                </a:lnTo>
                <a:lnTo>
                  <a:pt x="335025" y="42925"/>
                </a:lnTo>
                <a:close/>
              </a:path>
              <a:path w="360045" h="609600">
                <a:moveTo>
                  <a:pt x="281050" y="0"/>
                </a:moveTo>
                <a:lnTo>
                  <a:pt x="93091" y="0"/>
                </a:lnTo>
                <a:lnTo>
                  <a:pt x="52578" y="37464"/>
                </a:lnTo>
                <a:lnTo>
                  <a:pt x="86741" y="73151"/>
                </a:lnTo>
                <a:lnTo>
                  <a:pt x="276606" y="73151"/>
                </a:lnTo>
                <a:lnTo>
                  <a:pt x="324993" y="32003"/>
                </a:lnTo>
                <a:lnTo>
                  <a:pt x="312674" y="17399"/>
                </a:lnTo>
                <a:lnTo>
                  <a:pt x="286638" y="888"/>
                </a:lnTo>
                <a:lnTo>
                  <a:pt x="2810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853171" y="1635251"/>
            <a:ext cx="364490" cy="609600"/>
          </a:xfrm>
          <a:custGeom>
            <a:avLst/>
            <a:gdLst/>
            <a:ahLst/>
            <a:cxnLst/>
            <a:rect l="l" t="t" r="r" b="b"/>
            <a:pathLst>
              <a:path w="364490" h="609600">
                <a:moveTo>
                  <a:pt x="303529" y="317373"/>
                </a:moveTo>
                <a:lnTo>
                  <a:pt x="265302" y="351409"/>
                </a:lnTo>
                <a:lnTo>
                  <a:pt x="245363" y="573786"/>
                </a:lnTo>
                <a:lnTo>
                  <a:pt x="278002" y="609600"/>
                </a:lnTo>
                <a:lnTo>
                  <a:pt x="316992" y="573786"/>
                </a:lnTo>
                <a:lnTo>
                  <a:pt x="336930" y="351409"/>
                </a:lnTo>
                <a:lnTo>
                  <a:pt x="303529" y="317373"/>
                </a:lnTo>
                <a:close/>
              </a:path>
              <a:path w="364490" h="609600">
                <a:moveTo>
                  <a:pt x="262621" y="268986"/>
                </a:moveTo>
                <a:lnTo>
                  <a:pt x="82550" y="268986"/>
                </a:lnTo>
                <a:lnTo>
                  <a:pt x="41909" y="306577"/>
                </a:lnTo>
                <a:lnTo>
                  <a:pt x="64643" y="330835"/>
                </a:lnTo>
                <a:lnTo>
                  <a:pt x="69469" y="335280"/>
                </a:lnTo>
                <a:lnTo>
                  <a:pt x="79755" y="339725"/>
                </a:lnTo>
                <a:lnTo>
                  <a:pt x="87756" y="339725"/>
                </a:lnTo>
                <a:lnTo>
                  <a:pt x="90553" y="340613"/>
                </a:lnTo>
                <a:lnTo>
                  <a:pt x="251841" y="340613"/>
                </a:lnTo>
                <a:lnTo>
                  <a:pt x="295275" y="305688"/>
                </a:lnTo>
                <a:lnTo>
                  <a:pt x="262621" y="268986"/>
                </a:lnTo>
                <a:close/>
              </a:path>
              <a:path w="364490" h="609600">
                <a:moveTo>
                  <a:pt x="58166" y="0"/>
                </a:moveTo>
                <a:lnTo>
                  <a:pt x="18414" y="37592"/>
                </a:lnTo>
                <a:lnTo>
                  <a:pt x="380" y="232156"/>
                </a:lnTo>
                <a:lnTo>
                  <a:pt x="380" y="241173"/>
                </a:lnTo>
                <a:lnTo>
                  <a:pt x="0" y="247396"/>
                </a:lnTo>
                <a:lnTo>
                  <a:pt x="32130" y="296672"/>
                </a:lnTo>
                <a:lnTo>
                  <a:pt x="70103" y="260858"/>
                </a:lnTo>
                <a:lnTo>
                  <a:pt x="90043" y="37592"/>
                </a:lnTo>
                <a:lnTo>
                  <a:pt x="58166" y="0"/>
                </a:lnTo>
                <a:close/>
              </a:path>
              <a:path w="364490" h="609600">
                <a:moveTo>
                  <a:pt x="332231" y="0"/>
                </a:moveTo>
                <a:lnTo>
                  <a:pt x="292607" y="38481"/>
                </a:lnTo>
                <a:lnTo>
                  <a:pt x="273430" y="259969"/>
                </a:lnTo>
                <a:lnTo>
                  <a:pt x="305307" y="296672"/>
                </a:lnTo>
                <a:lnTo>
                  <a:pt x="344297" y="260858"/>
                </a:lnTo>
                <a:lnTo>
                  <a:pt x="364235" y="38481"/>
                </a:lnTo>
                <a:lnTo>
                  <a:pt x="332231" y="0"/>
                </a:lnTo>
                <a:close/>
              </a:path>
              <a:path w="364490" h="609600">
                <a:moveTo>
                  <a:pt x="262508" y="268859"/>
                </a:move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25440" y="2036064"/>
            <a:ext cx="341630" cy="609600"/>
          </a:xfrm>
          <a:custGeom>
            <a:avLst/>
            <a:gdLst/>
            <a:ahLst/>
            <a:cxnLst/>
            <a:rect l="l" t="t" r="r" b="b"/>
            <a:pathLst>
              <a:path w="341629" h="609600">
                <a:moveTo>
                  <a:pt x="239649" y="536448"/>
                </a:moveTo>
                <a:lnTo>
                  <a:pt x="46989" y="536448"/>
                </a:lnTo>
                <a:lnTo>
                  <a:pt x="6476" y="573913"/>
                </a:lnTo>
                <a:lnTo>
                  <a:pt x="40639" y="609600"/>
                </a:lnTo>
                <a:lnTo>
                  <a:pt x="217677" y="609600"/>
                </a:lnTo>
                <a:lnTo>
                  <a:pt x="259334" y="595884"/>
                </a:lnTo>
                <a:lnTo>
                  <a:pt x="278002" y="578485"/>
                </a:lnTo>
                <a:lnTo>
                  <a:pt x="239649" y="536448"/>
                </a:lnTo>
                <a:close/>
              </a:path>
              <a:path w="341629" h="609600">
                <a:moveTo>
                  <a:pt x="310642" y="315213"/>
                </a:moveTo>
                <a:lnTo>
                  <a:pt x="269875" y="350900"/>
                </a:lnTo>
                <a:lnTo>
                  <a:pt x="254508" y="530098"/>
                </a:lnTo>
                <a:lnTo>
                  <a:pt x="288925" y="568451"/>
                </a:lnTo>
                <a:lnTo>
                  <a:pt x="320085" y="539059"/>
                </a:lnTo>
                <a:lnTo>
                  <a:pt x="340995" y="380238"/>
                </a:lnTo>
                <a:lnTo>
                  <a:pt x="341122" y="371983"/>
                </a:lnTo>
                <a:lnTo>
                  <a:pt x="341375" y="364616"/>
                </a:lnTo>
                <a:lnTo>
                  <a:pt x="328675" y="333501"/>
                </a:lnTo>
                <a:lnTo>
                  <a:pt x="310642" y="315213"/>
                </a:lnTo>
                <a:close/>
              </a:path>
              <a:path w="341629" h="609600">
                <a:moveTo>
                  <a:pt x="243586" y="268605"/>
                </a:moveTo>
                <a:lnTo>
                  <a:pt x="85725" y="268605"/>
                </a:lnTo>
                <a:lnTo>
                  <a:pt x="43307" y="306070"/>
                </a:lnTo>
                <a:lnTo>
                  <a:pt x="79486" y="338470"/>
                </a:lnTo>
                <a:lnTo>
                  <a:pt x="109347" y="341757"/>
                </a:lnTo>
                <a:lnTo>
                  <a:pt x="257301" y="341757"/>
                </a:lnTo>
                <a:lnTo>
                  <a:pt x="300609" y="305308"/>
                </a:lnTo>
                <a:lnTo>
                  <a:pt x="284480" y="287909"/>
                </a:lnTo>
                <a:lnTo>
                  <a:pt x="274375" y="277572"/>
                </a:lnTo>
                <a:lnTo>
                  <a:pt x="266223" y="271795"/>
                </a:lnTo>
                <a:lnTo>
                  <a:pt x="256976" y="269281"/>
                </a:lnTo>
                <a:lnTo>
                  <a:pt x="243586" y="268732"/>
                </a:lnTo>
                <a:close/>
              </a:path>
              <a:path w="341629" h="609600">
                <a:moveTo>
                  <a:pt x="20320" y="10922"/>
                </a:moveTo>
                <a:lnTo>
                  <a:pt x="381" y="233045"/>
                </a:lnTo>
                <a:lnTo>
                  <a:pt x="0" y="238506"/>
                </a:lnTo>
                <a:lnTo>
                  <a:pt x="381" y="243077"/>
                </a:lnTo>
                <a:lnTo>
                  <a:pt x="32258" y="294259"/>
                </a:lnTo>
                <a:lnTo>
                  <a:pt x="71247" y="259461"/>
                </a:lnTo>
                <a:lnTo>
                  <a:pt x="86740" y="82296"/>
                </a:lnTo>
                <a:lnTo>
                  <a:pt x="20320" y="10922"/>
                </a:lnTo>
                <a:close/>
              </a:path>
              <a:path w="341629" h="609600">
                <a:moveTo>
                  <a:pt x="301371" y="0"/>
                </a:moveTo>
                <a:lnTo>
                  <a:pt x="33909" y="0"/>
                </a:lnTo>
                <a:lnTo>
                  <a:pt x="101346" y="73151"/>
                </a:lnTo>
                <a:lnTo>
                  <a:pt x="294894" y="73151"/>
                </a:lnTo>
                <a:lnTo>
                  <a:pt x="335661" y="38353"/>
                </a:lnTo>
                <a:lnTo>
                  <a:pt x="30137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327392" y="4280915"/>
            <a:ext cx="365760" cy="609600"/>
          </a:xfrm>
          <a:custGeom>
            <a:avLst/>
            <a:gdLst/>
            <a:ahLst/>
            <a:cxnLst/>
            <a:rect l="l" t="t" r="r" b="b"/>
            <a:pathLst>
              <a:path w="365759" h="609600">
                <a:moveTo>
                  <a:pt x="264794" y="536447"/>
                </a:moveTo>
                <a:lnTo>
                  <a:pt x="86105" y="536447"/>
                </a:lnTo>
                <a:lnTo>
                  <a:pt x="38734" y="579500"/>
                </a:lnTo>
                <a:lnTo>
                  <a:pt x="69373" y="606821"/>
                </a:lnTo>
                <a:lnTo>
                  <a:pt x="99694" y="609599"/>
                </a:lnTo>
                <a:lnTo>
                  <a:pt x="238378" y="609599"/>
                </a:lnTo>
                <a:lnTo>
                  <a:pt x="276687" y="601456"/>
                </a:lnTo>
                <a:lnTo>
                  <a:pt x="302386" y="579500"/>
                </a:lnTo>
                <a:lnTo>
                  <a:pt x="264794" y="536447"/>
                </a:lnTo>
                <a:close/>
              </a:path>
              <a:path w="365759" h="609600">
                <a:moveTo>
                  <a:pt x="334136" y="317118"/>
                </a:moveTo>
                <a:lnTo>
                  <a:pt x="295148" y="350900"/>
                </a:lnTo>
                <a:lnTo>
                  <a:pt x="278764" y="529081"/>
                </a:lnTo>
                <a:lnTo>
                  <a:pt x="314198" y="569340"/>
                </a:lnTo>
                <a:lnTo>
                  <a:pt x="343239" y="540603"/>
                </a:lnTo>
                <a:lnTo>
                  <a:pt x="364743" y="385698"/>
                </a:lnTo>
                <a:lnTo>
                  <a:pt x="365569" y="370712"/>
                </a:lnTo>
                <a:lnTo>
                  <a:pt x="365529" y="364196"/>
                </a:lnTo>
                <a:lnTo>
                  <a:pt x="365251" y="359155"/>
                </a:lnTo>
                <a:lnTo>
                  <a:pt x="364489" y="350900"/>
                </a:lnTo>
                <a:lnTo>
                  <a:pt x="362333" y="346328"/>
                </a:lnTo>
                <a:lnTo>
                  <a:pt x="355221" y="339089"/>
                </a:lnTo>
                <a:lnTo>
                  <a:pt x="334136" y="317118"/>
                </a:lnTo>
                <a:close/>
              </a:path>
              <a:path w="365759" h="609600">
                <a:moveTo>
                  <a:pt x="56771" y="315213"/>
                </a:moveTo>
                <a:lnTo>
                  <a:pt x="14604" y="354583"/>
                </a:lnTo>
                <a:lnTo>
                  <a:pt x="761" y="510793"/>
                </a:lnTo>
                <a:lnTo>
                  <a:pt x="383" y="516381"/>
                </a:lnTo>
                <a:lnTo>
                  <a:pt x="0" y="522731"/>
                </a:lnTo>
                <a:lnTo>
                  <a:pt x="383" y="526414"/>
                </a:lnTo>
                <a:lnTo>
                  <a:pt x="888" y="533780"/>
                </a:lnTo>
                <a:lnTo>
                  <a:pt x="4317" y="540130"/>
                </a:lnTo>
                <a:lnTo>
                  <a:pt x="11302" y="548258"/>
                </a:lnTo>
                <a:lnTo>
                  <a:pt x="27558" y="566546"/>
                </a:lnTo>
                <a:lnTo>
                  <a:pt x="72516" y="527303"/>
                </a:lnTo>
                <a:lnTo>
                  <a:pt x="87883" y="349122"/>
                </a:lnTo>
                <a:lnTo>
                  <a:pt x="56771" y="315213"/>
                </a:lnTo>
                <a:close/>
              </a:path>
              <a:path w="365759" h="609600">
                <a:moveTo>
                  <a:pt x="270636" y="268604"/>
                </a:moveTo>
                <a:lnTo>
                  <a:pt x="109219" y="268604"/>
                </a:lnTo>
                <a:lnTo>
                  <a:pt x="68579" y="305180"/>
                </a:lnTo>
                <a:lnTo>
                  <a:pt x="102742" y="341756"/>
                </a:lnTo>
                <a:lnTo>
                  <a:pt x="282575" y="341756"/>
                </a:lnTo>
                <a:lnTo>
                  <a:pt x="323976" y="305307"/>
                </a:lnTo>
                <a:lnTo>
                  <a:pt x="306704" y="284225"/>
                </a:lnTo>
                <a:lnTo>
                  <a:pt x="298497" y="276018"/>
                </a:lnTo>
                <a:lnTo>
                  <a:pt x="290956" y="271335"/>
                </a:lnTo>
                <a:lnTo>
                  <a:pt x="282273" y="269224"/>
                </a:lnTo>
                <a:lnTo>
                  <a:pt x="270636" y="268731"/>
                </a:lnTo>
                <a:lnTo>
                  <a:pt x="270636" y="268604"/>
                </a:lnTo>
                <a:close/>
              </a:path>
              <a:path w="365759" h="609600">
                <a:moveTo>
                  <a:pt x="76834" y="43814"/>
                </a:moveTo>
                <a:lnTo>
                  <a:pt x="46886" y="70796"/>
                </a:lnTo>
                <a:lnTo>
                  <a:pt x="23494" y="259460"/>
                </a:lnTo>
                <a:lnTo>
                  <a:pt x="57657" y="294258"/>
                </a:lnTo>
                <a:lnTo>
                  <a:pt x="96519" y="259460"/>
                </a:lnTo>
                <a:lnTo>
                  <a:pt x="112013" y="82295"/>
                </a:lnTo>
                <a:lnTo>
                  <a:pt x="76834" y="43814"/>
                </a:lnTo>
                <a:close/>
              </a:path>
              <a:path w="365759" h="609600">
                <a:moveTo>
                  <a:pt x="325627" y="0"/>
                </a:moveTo>
                <a:lnTo>
                  <a:pt x="151383" y="0"/>
                </a:lnTo>
                <a:lnTo>
                  <a:pt x="137181" y="746"/>
                </a:lnTo>
                <a:lnTo>
                  <a:pt x="126349" y="3206"/>
                </a:lnTo>
                <a:lnTo>
                  <a:pt x="117397" y="7715"/>
                </a:lnTo>
                <a:lnTo>
                  <a:pt x="108838" y="14604"/>
                </a:lnTo>
                <a:lnTo>
                  <a:pt x="87883" y="34670"/>
                </a:lnTo>
                <a:lnTo>
                  <a:pt x="124967" y="73151"/>
                </a:lnTo>
                <a:lnTo>
                  <a:pt x="319277" y="73151"/>
                </a:lnTo>
                <a:lnTo>
                  <a:pt x="361571" y="35559"/>
                </a:lnTo>
                <a:lnTo>
                  <a:pt x="32562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404604" y="1565147"/>
            <a:ext cx="315595" cy="609600"/>
          </a:xfrm>
          <a:custGeom>
            <a:avLst/>
            <a:gdLst/>
            <a:ahLst/>
            <a:cxnLst/>
            <a:rect l="l" t="t" r="r" b="b"/>
            <a:pathLst>
              <a:path w="315595" h="609600">
                <a:moveTo>
                  <a:pt x="254889" y="304800"/>
                </a:moveTo>
                <a:lnTo>
                  <a:pt x="214375" y="338200"/>
                </a:lnTo>
                <a:lnTo>
                  <a:pt x="193294" y="572515"/>
                </a:lnTo>
                <a:lnTo>
                  <a:pt x="227329" y="609600"/>
                </a:lnTo>
                <a:lnTo>
                  <a:pt x="265684" y="572515"/>
                </a:lnTo>
                <a:lnTo>
                  <a:pt x="286893" y="338200"/>
                </a:lnTo>
                <a:lnTo>
                  <a:pt x="254889" y="304800"/>
                </a:lnTo>
                <a:close/>
              </a:path>
              <a:path w="315595" h="609600">
                <a:moveTo>
                  <a:pt x="315468" y="13588"/>
                </a:moveTo>
                <a:lnTo>
                  <a:pt x="236727" y="85851"/>
                </a:lnTo>
                <a:lnTo>
                  <a:pt x="220725" y="265938"/>
                </a:lnTo>
                <a:lnTo>
                  <a:pt x="254889" y="304800"/>
                </a:lnTo>
                <a:lnTo>
                  <a:pt x="293243" y="265938"/>
                </a:lnTo>
                <a:lnTo>
                  <a:pt x="315468" y="13588"/>
                </a:lnTo>
                <a:close/>
              </a:path>
              <a:path w="315595" h="609600">
                <a:moveTo>
                  <a:pt x="305180" y="0"/>
                </a:moveTo>
                <a:lnTo>
                  <a:pt x="40004" y="0"/>
                </a:lnTo>
                <a:lnTo>
                  <a:pt x="0" y="39750"/>
                </a:lnTo>
                <a:lnTo>
                  <a:pt x="33654" y="72389"/>
                </a:lnTo>
                <a:lnTo>
                  <a:pt x="224663" y="72389"/>
                </a:lnTo>
                <a:lnTo>
                  <a:pt x="305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825990" y="1667382"/>
            <a:ext cx="139700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C000"/>
                </a:solidFill>
                <a:latin typeface="微软雅黑"/>
                <a:cs typeface="微软雅黑"/>
              </a:rPr>
              <a:t>产品价值度量</a:t>
            </a:r>
            <a:endParaRPr sz="1800">
              <a:latin typeface="微软雅黑"/>
              <a:cs typeface="微软雅黑"/>
            </a:endParaRPr>
          </a:p>
          <a:p>
            <a:pPr algn="ctr" marL="19050">
              <a:lnSpc>
                <a:spcPct val="100000"/>
              </a:lnSpc>
              <a:spcBef>
                <a:spcPts val="185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打造特性团队</a:t>
            </a:r>
            <a:endParaRPr sz="1600">
              <a:latin typeface="微软雅黑"/>
              <a:cs typeface="微软雅黑"/>
            </a:endParaRPr>
          </a:p>
          <a:p>
            <a:pPr algn="ctr" marL="19050">
              <a:lnSpc>
                <a:spcPct val="100000"/>
              </a:lnSpc>
              <a:spcBef>
                <a:spcPts val="1739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53</a:t>
            </a:fld>
          </a:p>
        </p:txBody>
      </p:sp>
      <p:sp>
        <p:nvSpPr>
          <p:cNvPr id="31" name="object 31"/>
          <p:cNvSpPr txBox="1"/>
          <p:nvPr/>
        </p:nvSpPr>
        <p:spPr>
          <a:xfrm>
            <a:off x="5901054" y="1252855"/>
            <a:ext cx="1809114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导入规模化敏捷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Kan</a:t>
            </a:r>
            <a:r>
              <a:rPr dirty="0" sz="1600" spc="-30" b="1">
                <a:solidFill>
                  <a:srgbClr val="7E7E7E"/>
                </a:solidFill>
                <a:latin typeface="微软雅黑"/>
                <a:cs typeface="微软雅黑"/>
              </a:rPr>
              <a:t>b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an小程序落地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81827" y="2228468"/>
            <a:ext cx="1647189" cy="683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用户故事地图使用</a:t>
            </a:r>
            <a:endParaRPr sz="1600">
              <a:latin typeface="微软雅黑"/>
              <a:cs typeface="微软雅黑"/>
            </a:endParaRPr>
          </a:p>
          <a:p>
            <a:pPr algn="ctr" marL="42545">
              <a:lnSpc>
                <a:spcPct val="100000"/>
              </a:lnSpc>
              <a:spcBef>
                <a:spcPts val="134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7599293" y="3821002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1988090" y="2574204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4257294" y="634468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3.4</a:t>
            </a:r>
            <a:r>
              <a:rPr dirty="0" spc="-65"/>
              <a:t> </a:t>
            </a:r>
            <a:r>
              <a:rPr dirty="0" spc="-5"/>
              <a:t>设计产品评估方法，修改绩效框架</a:t>
            </a:r>
            <a:r>
              <a:rPr dirty="0" spc="5"/>
              <a:t>，</a:t>
            </a:r>
            <a:r>
              <a:rPr dirty="0" spc="-5"/>
              <a:t>引导</a:t>
            </a:r>
            <a:r>
              <a:rPr dirty="0" spc="5"/>
              <a:t>创</a:t>
            </a:r>
            <a:r>
              <a:rPr dirty="0" spc="-5"/>
              <a:t>新和</a:t>
            </a:r>
            <a:r>
              <a:rPr dirty="0" spc="5"/>
              <a:t>价</a:t>
            </a:r>
            <a:r>
              <a:rPr dirty="0" spc="-5"/>
              <a:t>值	</a:t>
            </a:r>
          </a:p>
        </p:txBody>
      </p:sp>
      <p:sp>
        <p:nvSpPr>
          <p:cNvPr id="3" name="object 3"/>
          <p:cNvSpPr/>
          <p:nvPr/>
        </p:nvSpPr>
        <p:spPr>
          <a:xfrm>
            <a:off x="2699004" y="3194304"/>
            <a:ext cx="7195184" cy="1831975"/>
          </a:xfrm>
          <a:custGeom>
            <a:avLst/>
            <a:gdLst/>
            <a:ahLst/>
            <a:cxnLst/>
            <a:rect l="l" t="t" r="r" b="b"/>
            <a:pathLst>
              <a:path w="7195184" h="1831975">
                <a:moveTo>
                  <a:pt x="0" y="0"/>
                </a:moveTo>
                <a:lnTo>
                  <a:pt x="0" y="1737741"/>
                </a:lnTo>
                <a:lnTo>
                  <a:pt x="6863" y="1774358"/>
                </a:lnTo>
                <a:lnTo>
                  <a:pt x="25574" y="1804273"/>
                </a:lnTo>
                <a:lnTo>
                  <a:pt x="53310" y="1824448"/>
                </a:lnTo>
                <a:lnTo>
                  <a:pt x="87248" y="1831848"/>
                </a:lnTo>
                <a:lnTo>
                  <a:pt x="7107555" y="1831848"/>
                </a:lnTo>
                <a:lnTo>
                  <a:pt x="7141493" y="1824448"/>
                </a:lnTo>
                <a:lnTo>
                  <a:pt x="7169229" y="1804273"/>
                </a:lnTo>
                <a:lnTo>
                  <a:pt x="7187940" y="1774358"/>
                </a:lnTo>
                <a:lnTo>
                  <a:pt x="7194804" y="1737741"/>
                </a:lnTo>
                <a:lnTo>
                  <a:pt x="7194804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07008" y="1248155"/>
            <a:ext cx="3264535" cy="3552825"/>
          </a:xfrm>
          <a:custGeom>
            <a:avLst/>
            <a:gdLst/>
            <a:ahLst/>
            <a:cxnLst/>
            <a:rect l="l" t="t" r="r" b="b"/>
            <a:pathLst>
              <a:path w="3264535" h="3552825">
                <a:moveTo>
                  <a:pt x="3169539" y="0"/>
                </a:moveTo>
                <a:lnTo>
                  <a:pt x="94868" y="0"/>
                </a:lnTo>
                <a:lnTo>
                  <a:pt x="57944" y="7465"/>
                </a:lnTo>
                <a:lnTo>
                  <a:pt x="27789" y="27813"/>
                </a:lnTo>
                <a:lnTo>
                  <a:pt x="7456" y="57971"/>
                </a:lnTo>
                <a:lnTo>
                  <a:pt x="0" y="94869"/>
                </a:lnTo>
                <a:lnTo>
                  <a:pt x="0" y="3457575"/>
                </a:lnTo>
                <a:lnTo>
                  <a:pt x="7456" y="3494472"/>
                </a:lnTo>
                <a:lnTo>
                  <a:pt x="27789" y="3524631"/>
                </a:lnTo>
                <a:lnTo>
                  <a:pt x="57944" y="3544978"/>
                </a:lnTo>
                <a:lnTo>
                  <a:pt x="94868" y="3552444"/>
                </a:lnTo>
                <a:lnTo>
                  <a:pt x="3169539" y="3552444"/>
                </a:lnTo>
                <a:lnTo>
                  <a:pt x="3206436" y="3544978"/>
                </a:lnTo>
                <a:lnTo>
                  <a:pt x="3236594" y="3524631"/>
                </a:lnTo>
                <a:lnTo>
                  <a:pt x="3256942" y="3494472"/>
                </a:lnTo>
                <a:lnTo>
                  <a:pt x="3264407" y="3457575"/>
                </a:lnTo>
                <a:lnTo>
                  <a:pt x="3264407" y="94869"/>
                </a:lnTo>
                <a:lnTo>
                  <a:pt x="3256942" y="57971"/>
                </a:lnTo>
                <a:lnTo>
                  <a:pt x="3236595" y="27813"/>
                </a:lnTo>
                <a:lnTo>
                  <a:pt x="3206436" y="7465"/>
                </a:lnTo>
                <a:lnTo>
                  <a:pt x="3169539" y="0"/>
                </a:lnTo>
                <a:close/>
              </a:path>
            </a:pathLst>
          </a:custGeom>
          <a:solidFill>
            <a:srgbClr val="5E5C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1384" y="1935301"/>
            <a:ext cx="1574165" cy="75565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1381125" algn="l"/>
              </a:tabLst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价值类有创意产品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+8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1370330" algn="l"/>
              </a:tabLst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价值类非创意产品	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+5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1360805" algn="l"/>
              </a:tabLst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基础类产品	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+3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384" y="2665297"/>
            <a:ext cx="272923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2400"/>
              </a:lnSpc>
              <a:spcBef>
                <a:spcPts val="95"/>
              </a:spcBef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价值类：符合价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值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标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是转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换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引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流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户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体 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验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384" y="3233800"/>
            <a:ext cx="1919605" cy="188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基础类：消息，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积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分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后台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管</a:t>
            </a:r>
            <a:r>
              <a:rPr dirty="0" sz="1050" spc="20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06111" y="1248155"/>
            <a:ext cx="3264535" cy="3552825"/>
          </a:xfrm>
          <a:custGeom>
            <a:avLst/>
            <a:gdLst/>
            <a:ahLst/>
            <a:cxnLst/>
            <a:rect l="l" t="t" r="r" b="b"/>
            <a:pathLst>
              <a:path w="3264534" h="3552825">
                <a:moveTo>
                  <a:pt x="3185033" y="0"/>
                </a:moveTo>
                <a:lnTo>
                  <a:pt x="79375" y="0"/>
                </a:lnTo>
                <a:lnTo>
                  <a:pt x="48488" y="6240"/>
                </a:lnTo>
                <a:lnTo>
                  <a:pt x="23256" y="23256"/>
                </a:lnTo>
                <a:lnTo>
                  <a:pt x="6240" y="48488"/>
                </a:lnTo>
                <a:lnTo>
                  <a:pt x="0" y="79375"/>
                </a:lnTo>
                <a:lnTo>
                  <a:pt x="0" y="3473069"/>
                </a:lnTo>
                <a:lnTo>
                  <a:pt x="6240" y="3503955"/>
                </a:lnTo>
                <a:lnTo>
                  <a:pt x="23256" y="3529187"/>
                </a:lnTo>
                <a:lnTo>
                  <a:pt x="48488" y="3546203"/>
                </a:lnTo>
                <a:lnTo>
                  <a:pt x="79375" y="3552444"/>
                </a:lnTo>
                <a:lnTo>
                  <a:pt x="3185033" y="3552444"/>
                </a:lnTo>
                <a:lnTo>
                  <a:pt x="3215919" y="3546203"/>
                </a:lnTo>
                <a:lnTo>
                  <a:pt x="3241151" y="3529187"/>
                </a:lnTo>
                <a:lnTo>
                  <a:pt x="3258167" y="3503955"/>
                </a:lnTo>
                <a:lnTo>
                  <a:pt x="3264408" y="3473069"/>
                </a:lnTo>
                <a:lnTo>
                  <a:pt x="3264408" y="79375"/>
                </a:lnTo>
                <a:lnTo>
                  <a:pt x="3258167" y="48488"/>
                </a:lnTo>
                <a:lnTo>
                  <a:pt x="3241151" y="23256"/>
                </a:lnTo>
                <a:lnTo>
                  <a:pt x="3215919" y="6240"/>
                </a:lnTo>
                <a:lnTo>
                  <a:pt x="3185033" y="0"/>
                </a:lnTo>
                <a:close/>
              </a:path>
            </a:pathLst>
          </a:custGeom>
          <a:solidFill>
            <a:srgbClr val="427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27853" y="1927935"/>
            <a:ext cx="2814955" cy="1243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2100"/>
              </a:lnSpc>
              <a:spcBef>
                <a:spcPts val="100"/>
              </a:spcBef>
            </a:pPr>
            <a:r>
              <a:rPr dirty="0" sz="1050" spc="15" b="1">
                <a:solidFill>
                  <a:srgbClr val="FFFFFF"/>
                </a:solidFill>
                <a:latin typeface="微软雅黑"/>
                <a:cs typeface="微软雅黑"/>
              </a:rPr>
              <a:t>判断方法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：由运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维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安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全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，C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端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交付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负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责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人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，C  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端需求管理负责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人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，C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端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售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后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负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责人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，C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端公共 服务负责人，C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端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RW</a:t>
            </a:r>
            <a:r>
              <a:rPr dirty="0" sz="1050" spc="-7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App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负责人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采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斐波那 锲数列出牌后加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权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平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均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数归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于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某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个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区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间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后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得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出 分值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27853" y="3469385"/>
            <a:ext cx="235331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斐波那锲数列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：1,</a:t>
            </a:r>
            <a:r>
              <a:rPr dirty="0" sz="1050" spc="-4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2,</a:t>
            </a:r>
            <a:r>
              <a:rPr dirty="0" sz="1050" spc="-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3,</a:t>
            </a:r>
            <a:r>
              <a:rPr dirty="0" sz="1050" spc="-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5, 8,</a:t>
            </a:r>
            <a:r>
              <a:rPr dirty="0" sz="1050" spc="-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13,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21,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34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853" y="3632149"/>
            <a:ext cx="2863850" cy="99949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r" marR="1156970">
              <a:lnSpc>
                <a:spcPct val="100000"/>
              </a:lnSpc>
              <a:spcBef>
                <a:spcPts val="755"/>
              </a:spcBef>
              <a:tabLst>
                <a:tab pos="1025525" algn="l"/>
              </a:tabLst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区间：【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3,8）	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计分为</a:t>
            </a:r>
            <a:r>
              <a:rPr dirty="0" sz="1050" spc="-10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1；</a:t>
            </a:r>
            <a:endParaRPr sz="1050">
              <a:latin typeface="微软雅黑"/>
              <a:cs typeface="微软雅黑"/>
            </a:endParaRPr>
          </a:p>
          <a:p>
            <a:pPr algn="r" marR="1165860">
              <a:lnSpc>
                <a:spcPct val="100000"/>
              </a:lnSpc>
              <a:spcBef>
                <a:spcPts val="660"/>
              </a:spcBef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【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8,21）</a:t>
            </a:r>
            <a:r>
              <a:rPr dirty="0" sz="1050" spc="26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计分为</a:t>
            </a:r>
            <a:r>
              <a:rPr dirty="0" sz="1050" spc="-5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3；</a:t>
            </a:r>
            <a:endParaRPr sz="1050">
              <a:latin typeface="微软雅黑"/>
              <a:cs typeface="微软雅黑"/>
            </a:endParaRPr>
          </a:p>
          <a:p>
            <a:pPr algn="r" marR="1165860">
              <a:lnSpc>
                <a:spcPct val="100000"/>
              </a:lnSpc>
              <a:spcBef>
                <a:spcPts val="660"/>
              </a:spcBef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【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21,34）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计分为</a:t>
            </a:r>
            <a:r>
              <a:rPr dirty="0" sz="1050" spc="-8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5；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1050" spc="15">
                <a:solidFill>
                  <a:srgbClr val="FFC000"/>
                </a:solidFill>
                <a:latin typeface="微软雅黑"/>
                <a:cs typeface="微软雅黑"/>
              </a:rPr>
              <a:t>微信</a:t>
            </a:r>
            <a:r>
              <a:rPr dirty="0" sz="1050">
                <a:solidFill>
                  <a:srgbClr val="FFC000"/>
                </a:solidFill>
                <a:latin typeface="微软雅黑"/>
                <a:cs typeface="微软雅黑"/>
              </a:rPr>
              <a:t>发</a:t>
            </a:r>
            <a:r>
              <a:rPr dirty="0" sz="1050" spc="15">
                <a:solidFill>
                  <a:srgbClr val="FFC000"/>
                </a:solidFill>
                <a:latin typeface="微软雅黑"/>
                <a:cs typeface="微软雅黑"/>
              </a:rPr>
              <a:t>朋</a:t>
            </a:r>
            <a:r>
              <a:rPr dirty="0" sz="1050">
                <a:solidFill>
                  <a:srgbClr val="FFC000"/>
                </a:solidFill>
                <a:latin typeface="微软雅黑"/>
                <a:cs typeface="微软雅黑"/>
              </a:rPr>
              <a:t>友</a:t>
            </a:r>
            <a:r>
              <a:rPr dirty="0" sz="1050" spc="10">
                <a:solidFill>
                  <a:srgbClr val="FFC000"/>
                </a:solidFill>
                <a:latin typeface="微软雅黑"/>
                <a:cs typeface="微软雅黑"/>
              </a:rPr>
              <a:t>圈</a:t>
            </a:r>
            <a:r>
              <a:rPr dirty="0" sz="1050" spc="-5">
                <a:solidFill>
                  <a:srgbClr val="FFC000"/>
                </a:solidFill>
                <a:latin typeface="微软雅黑"/>
                <a:cs typeface="微软雅黑"/>
              </a:rPr>
              <a:t>-</a:t>
            </a:r>
            <a:r>
              <a:rPr dirty="0" sz="1050" spc="15">
                <a:solidFill>
                  <a:srgbClr val="FFC000"/>
                </a:solidFill>
                <a:latin typeface="微软雅黑"/>
                <a:cs typeface="微软雅黑"/>
              </a:rPr>
              <a:t>发</a:t>
            </a:r>
            <a:r>
              <a:rPr dirty="0" sz="1050">
                <a:solidFill>
                  <a:srgbClr val="FFC000"/>
                </a:solidFill>
                <a:latin typeface="微软雅黑"/>
                <a:cs typeface="微软雅黑"/>
              </a:rPr>
              <a:t>文</a:t>
            </a:r>
            <a:r>
              <a:rPr dirty="0" sz="1050" spc="15">
                <a:solidFill>
                  <a:srgbClr val="FFC000"/>
                </a:solidFill>
                <a:latin typeface="微软雅黑"/>
                <a:cs typeface="微软雅黑"/>
              </a:rPr>
              <a:t>字</a:t>
            </a:r>
            <a:r>
              <a:rPr dirty="0" sz="1050">
                <a:solidFill>
                  <a:srgbClr val="FFC000"/>
                </a:solidFill>
                <a:latin typeface="微软雅黑"/>
                <a:cs typeface="微软雅黑"/>
              </a:rPr>
              <a:t>和照</a:t>
            </a:r>
            <a:r>
              <a:rPr dirty="0" sz="1050" spc="15">
                <a:solidFill>
                  <a:srgbClr val="FFC000"/>
                </a:solidFill>
                <a:latin typeface="微软雅黑"/>
                <a:cs typeface="微软雅黑"/>
              </a:rPr>
              <a:t>片：</a:t>
            </a:r>
            <a:r>
              <a:rPr dirty="0" sz="1050">
                <a:solidFill>
                  <a:srgbClr val="FFC000"/>
                </a:solidFill>
                <a:latin typeface="微软雅黑"/>
                <a:cs typeface="微软雅黑"/>
              </a:rPr>
              <a:t>表</a:t>
            </a:r>
            <a:r>
              <a:rPr dirty="0" sz="1050" spc="15">
                <a:solidFill>
                  <a:srgbClr val="FFC000"/>
                </a:solidFill>
                <a:latin typeface="微软雅黑"/>
                <a:cs typeface="微软雅黑"/>
              </a:rPr>
              <a:t>示</a:t>
            </a:r>
            <a:r>
              <a:rPr dirty="0" sz="1050">
                <a:solidFill>
                  <a:srgbClr val="FFC000"/>
                </a:solidFill>
                <a:latin typeface="微软雅黑"/>
                <a:cs typeface="微软雅黑"/>
              </a:rPr>
              <a:t>难</a:t>
            </a:r>
            <a:r>
              <a:rPr dirty="0" sz="1050" spc="15">
                <a:solidFill>
                  <a:srgbClr val="FFC000"/>
                </a:solidFill>
                <a:latin typeface="微软雅黑"/>
                <a:cs typeface="微软雅黑"/>
              </a:rPr>
              <a:t>易</a:t>
            </a:r>
            <a:r>
              <a:rPr dirty="0" sz="1050">
                <a:solidFill>
                  <a:srgbClr val="FFC000"/>
                </a:solidFill>
                <a:latin typeface="微软雅黑"/>
                <a:cs typeface="微软雅黑"/>
              </a:rPr>
              <a:t>度</a:t>
            </a:r>
            <a:r>
              <a:rPr dirty="0" sz="1050" spc="15">
                <a:solidFill>
                  <a:srgbClr val="FFC000"/>
                </a:solidFill>
                <a:latin typeface="微软雅黑"/>
                <a:cs typeface="微软雅黑"/>
              </a:rPr>
              <a:t>为</a:t>
            </a:r>
            <a:r>
              <a:rPr dirty="0" sz="1050" spc="10">
                <a:solidFill>
                  <a:srgbClr val="FFC000"/>
                </a:solidFill>
                <a:latin typeface="微软雅黑"/>
                <a:cs typeface="微软雅黑"/>
              </a:rPr>
              <a:t>1；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05216" y="1248155"/>
            <a:ext cx="3264535" cy="3552825"/>
          </a:xfrm>
          <a:custGeom>
            <a:avLst/>
            <a:gdLst/>
            <a:ahLst/>
            <a:cxnLst/>
            <a:rect l="l" t="t" r="r" b="b"/>
            <a:pathLst>
              <a:path w="3264534" h="3552825">
                <a:moveTo>
                  <a:pt x="3192779" y="0"/>
                </a:moveTo>
                <a:lnTo>
                  <a:pt x="71627" y="0"/>
                </a:lnTo>
                <a:lnTo>
                  <a:pt x="43719" y="5619"/>
                </a:lnTo>
                <a:lnTo>
                  <a:pt x="20954" y="20955"/>
                </a:lnTo>
                <a:lnTo>
                  <a:pt x="5619" y="43719"/>
                </a:lnTo>
                <a:lnTo>
                  <a:pt x="0" y="71628"/>
                </a:lnTo>
                <a:lnTo>
                  <a:pt x="0" y="3480816"/>
                </a:lnTo>
                <a:lnTo>
                  <a:pt x="5619" y="3508724"/>
                </a:lnTo>
                <a:lnTo>
                  <a:pt x="20954" y="3531489"/>
                </a:lnTo>
                <a:lnTo>
                  <a:pt x="43719" y="3546824"/>
                </a:lnTo>
                <a:lnTo>
                  <a:pt x="71627" y="3552444"/>
                </a:lnTo>
                <a:lnTo>
                  <a:pt x="3192779" y="3552444"/>
                </a:lnTo>
                <a:lnTo>
                  <a:pt x="3220688" y="3546824"/>
                </a:lnTo>
                <a:lnTo>
                  <a:pt x="3243453" y="3531489"/>
                </a:lnTo>
                <a:lnTo>
                  <a:pt x="3258788" y="3508724"/>
                </a:lnTo>
                <a:lnTo>
                  <a:pt x="3264407" y="3480816"/>
                </a:lnTo>
                <a:lnTo>
                  <a:pt x="3264407" y="71628"/>
                </a:lnTo>
                <a:lnTo>
                  <a:pt x="3258788" y="43719"/>
                </a:lnTo>
                <a:lnTo>
                  <a:pt x="3243453" y="20955"/>
                </a:lnTo>
                <a:lnTo>
                  <a:pt x="3220688" y="5619"/>
                </a:lnTo>
                <a:lnTo>
                  <a:pt x="3192779" y="0"/>
                </a:lnTo>
                <a:close/>
              </a:path>
            </a:pathLst>
          </a:custGeom>
          <a:solidFill>
            <a:srgbClr val="40A6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367141" y="1918793"/>
            <a:ext cx="2910840" cy="1000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2100"/>
              </a:lnSpc>
              <a:spcBef>
                <a:spcPts val="100"/>
              </a:spcBef>
            </a:pPr>
            <a:r>
              <a:rPr dirty="0" sz="1050" spc="15" b="1">
                <a:solidFill>
                  <a:srgbClr val="FFFFFF"/>
                </a:solidFill>
                <a:latin typeface="微软雅黑"/>
                <a:cs typeface="微软雅黑"/>
              </a:rPr>
              <a:t>判断方法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：由运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维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安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全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C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端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交付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负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责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人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C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端 需求管理负责人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C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端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售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后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负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责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人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C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端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公共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服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务 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负责人，C端RW</a:t>
            </a:r>
            <a:r>
              <a:rPr dirty="0" sz="1050" spc="-5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App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负责人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采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斐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波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那锲数 列出牌后加权平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均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归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于某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个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区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间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后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得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出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分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值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67141" y="3379570"/>
            <a:ext cx="2353310" cy="124333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斐波那锲数列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：1,</a:t>
            </a:r>
            <a:r>
              <a:rPr dirty="0" sz="1050" spc="-4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2,</a:t>
            </a:r>
            <a:r>
              <a:rPr dirty="0" sz="1050" spc="-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3,</a:t>
            </a:r>
            <a:r>
              <a:rPr dirty="0" sz="1050" spc="-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5, 8,</a:t>
            </a:r>
            <a:r>
              <a:rPr dirty="0" sz="1050" spc="-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13,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21,</a:t>
            </a:r>
            <a:r>
              <a:rPr dirty="0" sz="105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34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1077595" algn="l"/>
              </a:tabLst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区间：【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3,8）	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计分</a:t>
            </a:r>
            <a:r>
              <a:rPr dirty="0" sz="1050" spc="20">
                <a:solidFill>
                  <a:srgbClr val="FFFFFF"/>
                </a:solidFill>
                <a:latin typeface="微软雅黑"/>
                <a:cs typeface="微软雅黑"/>
              </a:rPr>
              <a:t>为</a:t>
            </a:r>
            <a:r>
              <a:rPr dirty="0" sz="1050" spc="-11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1；</a:t>
            </a:r>
            <a:endParaRPr sz="1050">
              <a:latin typeface="微软雅黑"/>
              <a:cs typeface="微软雅黑"/>
            </a:endParaRPr>
          </a:p>
          <a:p>
            <a:pPr marL="408940">
              <a:lnSpc>
                <a:spcPct val="100000"/>
              </a:lnSpc>
              <a:spcBef>
                <a:spcPts val="665"/>
              </a:spcBef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【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8,21） </a:t>
            </a:r>
            <a:r>
              <a:rPr dirty="0" sz="1050" spc="254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计分为</a:t>
            </a:r>
            <a:r>
              <a:rPr dirty="0" sz="1050" spc="-4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3；</a:t>
            </a:r>
            <a:endParaRPr sz="1050">
              <a:latin typeface="微软雅黑"/>
              <a:cs typeface="微软雅黑"/>
            </a:endParaRPr>
          </a:p>
          <a:p>
            <a:pPr marL="408940">
              <a:lnSpc>
                <a:spcPct val="100000"/>
              </a:lnSpc>
              <a:spcBef>
                <a:spcPts val="660"/>
              </a:spcBef>
            </a:pP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【</a:t>
            </a:r>
            <a:r>
              <a:rPr dirty="0" sz="1050" spc="5">
                <a:solidFill>
                  <a:srgbClr val="FFFFFF"/>
                </a:solidFill>
                <a:latin typeface="微软雅黑"/>
                <a:cs typeface="微软雅黑"/>
              </a:rPr>
              <a:t>21,34）</a:t>
            </a:r>
            <a:r>
              <a:rPr dirty="0" sz="1050" spc="-3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15">
                <a:solidFill>
                  <a:srgbClr val="FFFFFF"/>
                </a:solidFill>
                <a:latin typeface="微软雅黑"/>
                <a:cs typeface="微软雅黑"/>
              </a:rPr>
              <a:t>计分为</a:t>
            </a:r>
            <a:r>
              <a:rPr dirty="0" sz="1050" spc="-6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050" spc="10">
                <a:solidFill>
                  <a:srgbClr val="FFFFFF"/>
                </a:solidFill>
                <a:latin typeface="微软雅黑"/>
                <a:cs typeface="微软雅黑"/>
              </a:rPr>
              <a:t>5；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050" spc="15">
                <a:solidFill>
                  <a:srgbClr val="FFC000"/>
                </a:solidFill>
                <a:latin typeface="微软雅黑"/>
                <a:cs typeface="微软雅黑"/>
              </a:rPr>
              <a:t>一次活动（注册）</a:t>
            </a:r>
            <a:r>
              <a:rPr dirty="0" sz="1050" spc="-55">
                <a:solidFill>
                  <a:srgbClr val="FFC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C000"/>
                </a:solidFill>
                <a:latin typeface="微软雅黑"/>
                <a:cs typeface="微软雅黑"/>
              </a:rPr>
              <a:t>3000</a:t>
            </a:r>
            <a:r>
              <a:rPr dirty="0" sz="1050" spc="15">
                <a:solidFill>
                  <a:srgbClr val="FFC000"/>
                </a:solidFill>
                <a:latin typeface="微软雅黑"/>
                <a:cs typeface="微软雅黑"/>
              </a:rPr>
              <a:t>人</a:t>
            </a:r>
            <a:r>
              <a:rPr dirty="0" sz="1050">
                <a:solidFill>
                  <a:srgbClr val="FFC000"/>
                </a:solidFill>
                <a:latin typeface="微软雅黑"/>
                <a:cs typeface="微软雅黑"/>
              </a:rPr>
              <a:t>/</a:t>
            </a:r>
            <a:r>
              <a:rPr dirty="0" sz="1050" spc="15">
                <a:solidFill>
                  <a:srgbClr val="FFC000"/>
                </a:solidFill>
                <a:latin typeface="微软雅黑"/>
                <a:cs typeface="微软雅黑"/>
              </a:rPr>
              <a:t>次；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9104" y="1879473"/>
            <a:ext cx="297180" cy="122936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just" marL="12700" marR="5080">
              <a:lnSpc>
                <a:spcPts val="2300"/>
              </a:lnSpc>
              <a:spcBef>
                <a:spcPts val="395"/>
              </a:spcBef>
            </a:pPr>
            <a:r>
              <a:rPr dirty="0" sz="2100" spc="25" b="1">
                <a:latin typeface="微软雅黑"/>
                <a:cs typeface="微软雅黑"/>
              </a:rPr>
              <a:t>产 品 价 值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38315" y="4800600"/>
            <a:ext cx="0" cy="418465"/>
          </a:xfrm>
          <a:custGeom>
            <a:avLst/>
            <a:gdLst/>
            <a:ahLst/>
            <a:cxnLst/>
            <a:rect l="l" t="t" r="r" b="b"/>
            <a:pathLst>
              <a:path w="0" h="418464">
                <a:moveTo>
                  <a:pt x="0" y="0"/>
                </a:moveTo>
                <a:lnTo>
                  <a:pt x="0" y="417956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02992" y="1331975"/>
            <a:ext cx="480059" cy="480059"/>
          </a:xfrm>
          <a:custGeom>
            <a:avLst/>
            <a:gdLst/>
            <a:ahLst/>
            <a:cxnLst/>
            <a:rect l="l" t="t" r="r" b="b"/>
            <a:pathLst>
              <a:path w="480060" h="480060">
                <a:moveTo>
                  <a:pt x="240030" y="0"/>
                </a:moveTo>
                <a:lnTo>
                  <a:pt x="191648" y="4875"/>
                </a:lnTo>
                <a:lnTo>
                  <a:pt x="146589" y="18859"/>
                </a:lnTo>
                <a:lnTo>
                  <a:pt x="105816" y="40987"/>
                </a:lnTo>
                <a:lnTo>
                  <a:pt x="70294" y="70294"/>
                </a:lnTo>
                <a:lnTo>
                  <a:pt x="40987" y="105816"/>
                </a:lnTo>
                <a:lnTo>
                  <a:pt x="18859" y="146589"/>
                </a:lnTo>
                <a:lnTo>
                  <a:pt x="4875" y="191648"/>
                </a:lnTo>
                <a:lnTo>
                  <a:pt x="0" y="240029"/>
                </a:lnTo>
                <a:lnTo>
                  <a:pt x="4875" y="288411"/>
                </a:lnTo>
                <a:lnTo>
                  <a:pt x="18859" y="333470"/>
                </a:lnTo>
                <a:lnTo>
                  <a:pt x="40987" y="374243"/>
                </a:lnTo>
                <a:lnTo>
                  <a:pt x="70294" y="409765"/>
                </a:lnTo>
                <a:lnTo>
                  <a:pt x="105816" y="439072"/>
                </a:lnTo>
                <a:lnTo>
                  <a:pt x="146589" y="461200"/>
                </a:lnTo>
                <a:lnTo>
                  <a:pt x="191648" y="475184"/>
                </a:lnTo>
                <a:lnTo>
                  <a:pt x="240030" y="480060"/>
                </a:lnTo>
                <a:lnTo>
                  <a:pt x="288411" y="475184"/>
                </a:lnTo>
                <a:lnTo>
                  <a:pt x="333470" y="461200"/>
                </a:lnTo>
                <a:lnTo>
                  <a:pt x="374243" y="439072"/>
                </a:lnTo>
                <a:lnTo>
                  <a:pt x="409765" y="409765"/>
                </a:lnTo>
                <a:lnTo>
                  <a:pt x="439072" y="374243"/>
                </a:lnTo>
                <a:lnTo>
                  <a:pt x="461200" y="333470"/>
                </a:lnTo>
                <a:lnTo>
                  <a:pt x="475184" y="288411"/>
                </a:lnTo>
                <a:lnTo>
                  <a:pt x="480059" y="240029"/>
                </a:lnTo>
                <a:lnTo>
                  <a:pt x="475184" y="191648"/>
                </a:lnTo>
                <a:lnTo>
                  <a:pt x="461200" y="146589"/>
                </a:lnTo>
                <a:lnTo>
                  <a:pt x="439072" y="105816"/>
                </a:lnTo>
                <a:lnTo>
                  <a:pt x="409765" y="70294"/>
                </a:lnTo>
                <a:lnTo>
                  <a:pt x="374243" y="40987"/>
                </a:lnTo>
                <a:lnTo>
                  <a:pt x="333470" y="18859"/>
                </a:lnTo>
                <a:lnTo>
                  <a:pt x="288411" y="4875"/>
                </a:lnTo>
                <a:lnTo>
                  <a:pt x="2400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99004" y="1430012"/>
            <a:ext cx="288290" cy="286385"/>
          </a:xfrm>
          <a:custGeom>
            <a:avLst/>
            <a:gdLst/>
            <a:ahLst/>
            <a:cxnLst/>
            <a:rect l="l" t="t" r="r" b="b"/>
            <a:pathLst>
              <a:path w="288289" h="286385">
                <a:moveTo>
                  <a:pt x="168401" y="211589"/>
                </a:moveTo>
                <a:lnTo>
                  <a:pt x="115188" y="211589"/>
                </a:lnTo>
                <a:lnTo>
                  <a:pt x="115188" y="265056"/>
                </a:lnTo>
                <a:lnTo>
                  <a:pt x="117478" y="273153"/>
                </a:lnTo>
                <a:lnTo>
                  <a:pt x="123507" y="279820"/>
                </a:lnTo>
                <a:lnTo>
                  <a:pt x="132012" y="284345"/>
                </a:lnTo>
                <a:lnTo>
                  <a:pt x="141731" y="286011"/>
                </a:lnTo>
                <a:lnTo>
                  <a:pt x="152489" y="284345"/>
                </a:lnTo>
                <a:lnTo>
                  <a:pt x="160924" y="279820"/>
                </a:lnTo>
                <a:lnTo>
                  <a:pt x="166431" y="273153"/>
                </a:lnTo>
                <a:lnTo>
                  <a:pt x="168401" y="265056"/>
                </a:lnTo>
                <a:lnTo>
                  <a:pt x="168401" y="211589"/>
                </a:lnTo>
                <a:close/>
              </a:path>
              <a:path w="288289" h="286385">
                <a:moveTo>
                  <a:pt x="261493" y="171584"/>
                </a:moveTo>
                <a:lnTo>
                  <a:pt x="26543" y="171584"/>
                </a:lnTo>
                <a:lnTo>
                  <a:pt x="16823" y="172954"/>
                </a:lnTo>
                <a:lnTo>
                  <a:pt x="8318" y="176823"/>
                </a:lnTo>
                <a:lnTo>
                  <a:pt x="2289" y="182836"/>
                </a:lnTo>
                <a:lnTo>
                  <a:pt x="0" y="190634"/>
                </a:lnTo>
                <a:lnTo>
                  <a:pt x="2289" y="198731"/>
                </a:lnTo>
                <a:lnTo>
                  <a:pt x="8318" y="205398"/>
                </a:lnTo>
                <a:lnTo>
                  <a:pt x="16823" y="209923"/>
                </a:lnTo>
                <a:lnTo>
                  <a:pt x="26543" y="211589"/>
                </a:lnTo>
                <a:lnTo>
                  <a:pt x="257047" y="211589"/>
                </a:lnTo>
                <a:lnTo>
                  <a:pt x="283870" y="182836"/>
                </a:lnTo>
                <a:lnTo>
                  <a:pt x="279161" y="176823"/>
                </a:lnTo>
                <a:lnTo>
                  <a:pt x="271143" y="172954"/>
                </a:lnTo>
                <a:lnTo>
                  <a:pt x="261493" y="171584"/>
                </a:lnTo>
                <a:close/>
              </a:path>
              <a:path w="288289" h="286385">
                <a:moveTo>
                  <a:pt x="172846" y="137167"/>
                </a:moveTo>
                <a:lnTo>
                  <a:pt x="115188" y="137167"/>
                </a:lnTo>
                <a:lnTo>
                  <a:pt x="115188" y="171584"/>
                </a:lnTo>
                <a:lnTo>
                  <a:pt x="172846" y="171584"/>
                </a:lnTo>
                <a:lnTo>
                  <a:pt x="172846" y="137167"/>
                </a:lnTo>
                <a:close/>
              </a:path>
              <a:path w="288289" h="286385">
                <a:moveTo>
                  <a:pt x="261493" y="95257"/>
                </a:moveTo>
                <a:lnTo>
                  <a:pt x="26543" y="95257"/>
                </a:lnTo>
                <a:lnTo>
                  <a:pt x="16823" y="96924"/>
                </a:lnTo>
                <a:lnTo>
                  <a:pt x="8318" y="101449"/>
                </a:lnTo>
                <a:lnTo>
                  <a:pt x="2289" y="108116"/>
                </a:lnTo>
                <a:lnTo>
                  <a:pt x="0" y="116212"/>
                </a:lnTo>
                <a:lnTo>
                  <a:pt x="2289" y="124309"/>
                </a:lnTo>
                <a:lnTo>
                  <a:pt x="8318" y="130976"/>
                </a:lnTo>
                <a:lnTo>
                  <a:pt x="16823" y="135501"/>
                </a:lnTo>
                <a:lnTo>
                  <a:pt x="26543" y="137167"/>
                </a:lnTo>
                <a:lnTo>
                  <a:pt x="261493" y="137167"/>
                </a:lnTo>
                <a:lnTo>
                  <a:pt x="272176" y="135501"/>
                </a:lnTo>
                <a:lnTo>
                  <a:pt x="280574" y="130976"/>
                </a:lnTo>
                <a:lnTo>
                  <a:pt x="286067" y="124309"/>
                </a:lnTo>
                <a:lnTo>
                  <a:pt x="288035" y="116212"/>
                </a:lnTo>
                <a:lnTo>
                  <a:pt x="285746" y="108116"/>
                </a:lnTo>
                <a:lnTo>
                  <a:pt x="279717" y="101449"/>
                </a:lnTo>
                <a:lnTo>
                  <a:pt x="271212" y="96924"/>
                </a:lnTo>
                <a:lnTo>
                  <a:pt x="261493" y="95257"/>
                </a:lnTo>
                <a:close/>
              </a:path>
              <a:path w="288289" h="286385">
                <a:moveTo>
                  <a:pt x="69008" y="3452"/>
                </a:moveTo>
                <a:lnTo>
                  <a:pt x="33766" y="24378"/>
                </a:lnTo>
                <a:lnTo>
                  <a:pt x="35432" y="30360"/>
                </a:lnTo>
                <a:lnTo>
                  <a:pt x="79756" y="95257"/>
                </a:lnTo>
                <a:lnTo>
                  <a:pt x="139572" y="95257"/>
                </a:lnTo>
                <a:lnTo>
                  <a:pt x="139572" y="93352"/>
                </a:lnTo>
                <a:lnTo>
                  <a:pt x="137413" y="93352"/>
                </a:lnTo>
                <a:lnTo>
                  <a:pt x="84200" y="9405"/>
                </a:lnTo>
                <a:lnTo>
                  <a:pt x="77753" y="5089"/>
                </a:lnTo>
                <a:lnTo>
                  <a:pt x="69008" y="3452"/>
                </a:lnTo>
                <a:close/>
              </a:path>
              <a:path w="288289" h="286385">
                <a:moveTo>
                  <a:pt x="236710" y="0"/>
                </a:moveTo>
                <a:lnTo>
                  <a:pt x="226298" y="357"/>
                </a:lnTo>
                <a:lnTo>
                  <a:pt x="217957" y="2857"/>
                </a:lnTo>
                <a:lnTo>
                  <a:pt x="212725" y="7500"/>
                </a:lnTo>
                <a:lnTo>
                  <a:pt x="155066" y="95257"/>
                </a:lnTo>
                <a:lnTo>
                  <a:pt x="217169" y="95257"/>
                </a:lnTo>
                <a:lnTo>
                  <a:pt x="261493" y="26550"/>
                </a:lnTo>
                <a:lnTo>
                  <a:pt x="264070" y="20270"/>
                </a:lnTo>
                <a:lnTo>
                  <a:pt x="262302" y="13454"/>
                </a:lnTo>
                <a:lnTo>
                  <a:pt x="256795" y="6994"/>
                </a:lnTo>
                <a:lnTo>
                  <a:pt x="248157" y="1785"/>
                </a:lnTo>
                <a:lnTo>
                  <a:pt x="236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94476" y="1324355"/>
            <a:ext cx="478790" cy="480059"/>
          </a:xfrm>
          <a:custGeom>
            <a:avLst/>
            <a:gdLst/>
            <a:ahLst/>
            <a:cxnLst/>
            <a:rect l="l" t="t" r="r" b="b"/>
            <a:pathLst>
              <a:path w="478790" h="480060">
                <a:moveTo>
                  <a:pt x="239268" y="0"/>
                </a:moveTo>
                <a:lnTo>
                  <a:pt x="191029" y="4875"/>
                </a:lnTo>
                <a:lnTo>
                  <a:pt x="146107" y="18859"/>
                </a:lnTo>
                <a:lnTo>
                  <a:pt x="105463" y="40987"/>
                </a:lnTo>
                <a:lnTo>
                  <a:pt x="70056" y="70294"/>
                </a:lnTo>
                <a:lnTo>
                  <a:pt x="40846" y="105816"/>
                </a:lnTo>
                <a:lnTo>
                  <a:pt x="18794" y="146589"/>
                </a:lnTo>
                <a:lnTo>
                  <a:pt x="4858" y="191648"/>
                </a:lnTo>
                <a:lnTo>
                  <a:pt x="0" y="240030"/>
                </a:lnTo>
                <a:lnTo>
                  <a:pt x="4858" y="288411"/>
                </a:lnTo>
                <a:lnTo>
                  <a:pt x="18794" y="333470"/>
                </a:lnTo>
                <a:lnTo>
                  <a:pt x="40846" y="374243"/>
                </a:lnTo>
                <a:lnTo>
                  <a:pt x="70056" y="409765"/>
                </a:lnTo>
                <a:lnTo>
                  <a:pt x="105463" y="439072"/>
                </a:lnTo>
                <a:lnTo>
                  <a:pt x="146107" y="461200"/>
                </a:lnTo>
                <a:lnTo>
                  <a:pt x="191029" y="475184"/>
                </a:lnTo>
                <a:lnTo>
                  <a:pt x="239268" y="480060"/>
                </a:lnTo>
                <a:lnTo>
                  <a:pt x="287506" y="475184"/>
                </a:lnTo>
                <a:lnTo>
                  <a:pt x="332428" y="461200"/>
                </a:lnTo>
                <a:lnTo>
                  <a:pt x="373072" y="439072"/>
                </a:lnTo>
                <a:lnTo>
                  <a:pt x="408479" y="409765"/>
                </a:lnTo>
                <a:lnTo>
                  <a:pt x="437689" y="374243"/>
                </a:lnTo>
                <a:lnTo>
                  <a:pt x="459741" y="333470"/>
                </a:lnTo>
                <a:lnTo>
                  <a:pt x="473677" y="288411"/>
                </a:lnTo>
                <a:lnTo>
                  <a:pt x="478535" y="240030"/>
                </a:lnTo>
                <a:lnTo>
                  <a:pt x="473677" y="191648"/>
                </a:lnTo>
                <a:lnTo>
                  <a:pt x="459741" y="146589"/>
                </a:lnTo>
                <a:lnTo>
                  <a:pt x="437689" y="105816"/>
                </a:lnTo>
                <a:lnTo>
                  <a:pt x="408479" y="70294"/>
                </a:lnTo>
                <a:lnTo>
                  <a:pt x="373072" y="40987"/>
                </a:lnTo>
                <a:lnTo>
                  <a:pt x="332428" y="18859"/>
                </a:lnTo>
                <a:lnTo>
                  <a:pt x="287506" y="4875"/>
                </a:lnTo>
                <a:lnTo>
                  <a:pt x="2392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90488" y="1420367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20" h="288289">
                <a:moveTo>
                  <a:pt x="247561" y="242824"/>
                </a:moveTo>
                <a:lnTo>
                  <a:pt x="90424" y="242824"/>
                </a:lnTo>
                <a:lnTo>
                  <a:pt x="96900" y="246380"/>
                </a:lnTo>
                <a:lnTo>
                  <a:pt x="103759" y="249301"/>
                </a:lnTo>
                <a:lnTo>
                  <a:pt x="110871" y="251587"/>
                </a:lnTo>
                <a:lnTo>
                  <a:pt x="110871" y="256286"/>
                </a:lnTo>
                <a:lnTo>
                  <a:pt x="113367" y="268640"/>
                </a:lnTo>
                <a:lnTo>
                  <a:pt x="120173" y="278733"/>
                </a:lnTo>
                <a:lnTo>
                  <a:pt x="130266" y="285539"/>
                </a:lnTo>
                <a:lnTo>
                  <a:pt x="142621" y="288036"/>
                </a:lnTo>
                <a:lnTo>
                  <a:pt x="143890" y="288036"/>
                </a:lnTo>
                <a:lnTo>
                  <a:pt x="156245" y="285539"/>
                </a:lnTo>
                <a:lnTo>
                  <a:pt x="166338" y="278733"/>
                </a:lnTo>
                <a:lnTo>
                  <a:pt x="173144" y="268640"/>
                </a:lnTo>
                <a:lnTo>
                  <a:pt x="175640" y="256286"/>
                </a:lnTo>
                <a:lnTo>
                  <a:pt x="175640" y="251968"/>
                </a:lnTo>
                <a:lnTo>
                  <a:pt x="183134" y="249809"/>
                </a:lnTo>
                <a:lnTo>
                  <a:pt x="190119" y="246761"/>
                </a:lnTo>
                <a:lnTo>
                  <a:pt x="196850" y="243078"/>
                </a:lnTo>
                <a:lnTo>
                  <a:pt x="247392" y="243078"/>
                </a:lnTo>
                <a:lnTo>
                  <a:pt x="247561" y="242824"/>
                </a:lnTo>
                <a:close/>
              </a:path>
              <a:path w="287020" h="288289">
                <a:moveTo>
                  <a:pt x="65135" y="32416"/>
                </a:moveTo>
                <a:lnTo>
                  <a:pt x="32448" y="65103"/>
                </a:lnTo>
                <a:lnTo>
                  <a:pt x="34782" y="77087"/>
                </a:lnTo>
                <a:lnTo>
                  <a:pt x="41783" y="87630"/>
                </a:lnTo>
                <a:lnTo>
                  <a:pt x="45720" y="91567"/>
                </a:lnTo>
                <a:lnTo>
                  <a:pt x="42417" y="97790"/>
                </a:lnTo>
                <a:lnTo>
                  <a:pt x="39624" y="104267"/>
                </a:lnTo>
                <a:lnTo>
                  <a:pt x="37464" y="110998"/>
                </a:lnTo>
                <a:lnTo>
                  <a:pt x="31750" y="110998"/>
                </a:lnTo>
                <a:lnTo>
                  <a:pt x="19395" y="113514"/>
                </a:lnTo>
                <a:lnTo>
                  <a:pt x="9302" y="120364"/>
                </a:lnTo>
                <a:lnTo>
                  <a:pt x="2496" y="130500"/>
                </a:lnTo>
                <a:lnTo>
                  <a:pt x="0" y="142875"/>
                </a:lnTo>
                <a:lnTo>
                  <a:pt x="102" y="144653"/>
                </a:lnTo>
                <a:lnTo>
                  <a:pt x="2496" y="156573"/>
                </a:lnTo>
                <a:lnTo>
                  <a:pt x="9302" y="166703"/>
                </a:lnTo>
                <a:lnTo>
                  <a:pt x="19395" y="173523"/>
                </a:lnTo>
                <a:lnTo>
                  <a:pt x="31750" y="176022"/>
                </a:lnTo>
                <a:lnTo>
                  <a:pt x="36829" y="176022"/>
                </a:lnTo>
                <a:lnTo>
                  <a:pt x="38862" y="183134"/>
                </a:lnTo>
                <a:lnTo>
                  <a:pt x="41656" y="189992"/>
                </a:lnTo>
                <a:lnTo>
                  <a:pt x="45085" y="196469"/>
                </a:lnTo>
                <a:lnTo>
                  <a:pt x="41275" y="200406"/>
                </a:lnTo>
                <a:lnTo>
                  <a:pt x="34274" y="210931"/>
                </a:lnTo>
                <a:lnTo>
                  <a:pt x="31940" y="222885"/>
                </a:lnTo>
                <a:lnTo>
                  <a:pt x="34274" y="234838"/>
                </a:lnTo>
                <a:lnTo>
                  <a:pt x="41275" y="245364"/>
                </a:lnTo>
                <a:lnTo>
                  <a:pt x="42163" y="246253"/>
                </a:lnTo>
                <a:lnTo>
                  <a:pt x="52633" y="253253"/>
                </a:lnTo>
                <a:lnTo>
                  <a:pt x="64579" y="255587"/>
                </a:lnTo>
                <a:lnTo>
                  <a:pt x="76525" y="253253"/>
                </a:lnTo>
                <a:lnTo>
                  <a:pt x="86995" y="246253"/>
                </a:lnTo>
                <a:lnTo>
                  <a:pt x="90424" y="242824"/>
                </a:lnTo>
                <a:lnTo>
                  <a:pt x="247561" y="242824"/>
                </a:lnTo>
                <a:lnTo>
                  <a:pt x="252872" y="234838"/>
                </a:lnTo>
                <a:lnTo>
                  <a:pt x="255206" y="222885"/>
                </a:lnTo>
                <a:lnTo>
                  <a:pt x="252872" y="210931"/>
                </a:lnTo>
                <a:lnTo>
                  <a:pt x="245872" y="200406"/>
                </a:lnTo>
                <a:lnTo>
                  <a:pt x="242570" y="197104"/>
                </a:lnTo>
                <a:lnTo>
                  <a:pt x="244046" y="194310"/>
                </a:lnTo>
                <a:lnTo>
                  <a:pt x="144017" y="194310"/>
                </a:lnTo>
                <a:lnTo>
                  <a:pt x="124686" y="190408"/>
                </a:lnTo>
                <a:lnTo>
                  <a:pt x="108902" y="179768"/>
                </a:lnTo>
                <a:lnTo>
                  <a:pt x="98262" y="163984"/>
                </a:lnTo>
                <a:lnTo>
                  <a:pt x="94361" y="144653"/>
                </a:lnTo>
                <a:lnTo>
                  <a:pt x="98262" y="125247"/>
                </a:lnTo>
                <a:lnTo>
                  <a:pt x="108902" y="109426"/>
                </a:lnTo>
                <a:lnTo>
                  <a:pt x="124686" y="98772"/>
                </a:lnTo>
                <a:lnTo>
                  <a:pt x="144017" y="94869"/>
                </a:lnTo>
                <a:lnTo>
                  <a:pt x="243992" y="94869"/>
                </a:lnTo>
                <a:lnTo>
                  <a:pt x="241935" y="91059"/>
                </a:lnTo>
                <a:lnTo>
                  <a:pt x="245363" y="87630"/>
                </a:lnTo>
                <a:lnTo>
                  <a:pt x="252293" y="77087"/>
                </a:lnTo>
                <a:lnTo>
                  <a:pt x="254603" y="65103"/>
                </a:lnTo>
                <a:lnTo>
                  <a:pt x="252293" y="53143"/>
                </a:lnTo>
                <a:lnTo>
                  <a:pt x="247465" y="45847"/>
                </a:lnTo>
                <a:lnTo>
                  <a:pt x="91694" y="45847"/>
                </a:lnTo>
                <a:lnTo>
                  <a:pt x="87502" y="41656"/>
                </a:lnTo>
                <a:lnTo>
                  <a:pt x="77051" y="34726"/>
                </a:lnTo>
                <a:lnTo>
                  <a:pt x="65135" y="32416"/>
                </a:lnTo>
                <a:close/>
              </a:path>
              <a:path w="287020" h="288289">
                <a:moveTo>
                  <a:pt x="247392" y="243078"/>
                </a:moveTo>
                <a:lnTo>
                  <a:pt x="196850" y="243078"/>
                </a:lnTo>
                <a:lnTo>
                  <a:pt x="200025" y="246253"/>
                </a:lnTo>
                <a:lnTo>
                  <a:pt x="210550" y="253253"/>
                </a:lnTo>
                <a:lnTo>
                  <a:pt x="222504" y="255587"/>
                </a:lnTo>
                <a:lnTo>
                  <a:pt x="234457" y="253253"/>
                </a:lnTo>
                <a:lnTo>
                  <a:pt x="244983" y="246253"/>
                </a:lnTo>
                <a:lnTo>
                  <a:pt x="245872" y="245364"/>
                </a:lnTo>
                <a:lnTo>
                  <a:pt x="247392" y="243078"/>
                </a:lnTo>
                <a:close/>
              </a:path>
              <a:path w="287020" h="288289">
                <a:moveTo>
                  <a:pt x="243992" y="94869"/>
                </a:moveTo>
                <a:lnTo>
                  <a:pt x="144017" y="94869"/>
                </a:lnTo>
                <a:lnTo>
                  <a:pt x="163349" y="98772"/>
                </a:lnTo>
                <a:lnTo>
                  <a:pt x="179133" y="109426"/>
                </a:lnTo>
                <a:lnTo>
                  <a:pt x="189773" y="125247"/>
                </a:lnTo>
                <a:lnTo>
                  <a:pt x="193675" y="144653"/>
                </a:lnTo>
                <a:lnTo>
                  <a:pt x="189773" y="163984"/>
                </a:lnTo>
                <a:lnTo>
                  <a:pt x="179133" y="179768"/>
                </a:lnTo>
                <a:lnTo>
                  <a:pt x="163349" y="190408"/>
                </a:lnTo>
                <a:lnTo>
                  <a:pt x="144017" y="194310"/>
                </a:lnTo>
                <a:lnTo>
                  <a:pt x="244046" y="194310"/>
                </a:lnTo>
                <a:lnTo>
                  <a:pt x="246125" y="190373"/>
                </a:lnTo>
                <a:lnTo>
                  <a:pt x="249047" y="183387"/>
                </a:lnTo>
                <a:lnTo>
                  <a:pt x="251206" y="176022"/>
                </a:lnTo>
                <a:lnTo>
                  <a:pt x="254762" y="176022"/>
                </a:lnTo>
                <a:lnTo>
                  <a:pt x="286409" y="144653"/>
                </a:lnTo>
                <a:lnTo>
                  <a:pt x="286512" y="142875"/>
                </a:lnTo>
                <a:lnTo>
                  <a:pt x="284015" y="130446"/>
                </a:lnTo>
                <a:lnTo>
                  <a:pt x="277209" y="120316"/>
                </a:lnTo>
                <a:lnTo>
                  <a:pt x="267116" y="113496"/>
                </a:lnTo>
                <a:lnTo>
                  <a:pt x="254762" y="110998"/>
                </a:lnTo>
                <a:lnTo>
                  <a:pt x="250444" y="110998"/>
                </a:lnTo>
                <a:lnTo>
                  <a:pt x="248285" y="104012"/>
                </a:lnTo>
                <a:lnTo>
                  <a:pt x="245363" y="97409"/>
                </a:lnTo>
                <a:lnTo>
                  <a:pt x="243992" y="94869"/>
                </a:lnTo>
                <a:close/>
              </a:path>
              <a:path w="287020" h="288289">
                <a:moveTo>
                  <a:pt x="143890" y="0"/>
                </a:moveTo>
                <a:lnTo>
                  <a:pt x="142621" y="0"/>
                </a:lnTo>
                <a:lnTo>
                  <a:pt x="130266" y="2496"/>
                </a:lnTo>
                <a:lnTo>
                  <a:pt x="120173" y="9302"/>
                </a:lnTo>
                <a:lnTo>
                  <a:pt x="113367" y="19395"/>
                </a:lnTo>
                <a:lnTo>
                  <a:pt x="110871" y="31750"/>
                </a:lnTo>
                <a:lnTo>
                  <a:pt x="110871" y="37719"/>
                </a:lnTo>
                <a:lnTo>
                  <a:pt x="104139" y="39878"/>
                </a:lnTo>
                <a:lnTo>
                  <a:pt x="97789" y="42545"/>
                </a:lnTo>
                <a:lnTo>
                  <a:pt x="91694" y="45847"/>
                </a:lnTo>
                <a:lnTo>
                  <a:pt x="247465" y="45847"/>
                </a:lnTo>
                <a:lnTo>
                  <a:pt x="247296" y="45593"/>
                </a:lnTo>
                <a:lnTo>
                  <a:pt x="195707" y="45593"/>
                </a:lnTo>
                <a:lnTo>
                  <a:pt x="189357" y="42164"/>
                </a:lnTo>
                <a:lnTo>
                  <a:pt x="182625" y="39497"/>
                </a:lnTo>
                <a:lnTo>
                  <a:pt x="175640" y="37337"/>
                </a:lnTo>
                <a:lnTo>
                  <a:pt x="175640" y="31750"/>
                </a:lnTo>
                <a:lnTo>
                  <a:pt x="173144" y="19395"/>
                </a:lnTo>
                <a:lnTo>
                  <a:pt x="166338" y="9302"/>
                </a:lnTo>
                <a:lnTo>
                  <a:pt x="156245" y="2496"/>
                </a:lnTo>
                <a:lnTo>
                  <a:pt x="143890" y="0"/>
                </a:lnTo>
                <a:close/>
              </a:path>
              <a:path w="287020" h="288289">
                <a:moveTo>
                  <a:pt x="221995" y="32321"/>
                </a:moveTo>
                <a:lnTo>
                  <a:pt x="210042" y="34655"/>
                </a:lnTo>
                <a:lnTo>
                  <a:pt x="199516" y="41656"/>
                </a:lnTo>
                <a:lnTo>
                  <a:pt x="195707" y="45593"/>
                </a:lnTo>
                <a:lnTo>
                  <a:pt x="247296" y="45593"/>
                </a:lnTo>
                <a:lnTo>
                  <a:pt x="245363" y="42672"/>
                </a:lnTo>
                <a:lnTo>
                  <a:pt x="244475" y="41656"/>
                </a:lnTo>
                <a:lnTo>
                  <a:pt x="233949" y="34655"/>
                </a:lnTo>
                <a:lnTo>
                  <a:pt x="221995" y="32321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89007" y="1324355"/>
            <a:ext cx="480059" cy="480059"/>
          </a:xfrm>
          <a:custGeom>
            <a:avLst/>
            <a:gdLst/>
            <a:ahLst/>
            <a:cxnLst/>
            <a:rect l="l" t="t" r="r" b="b"/>
            <a:pathLst>
              <a:path w="480059" h="480060">
                <a:moveTo>
                  <a:pt x="240030" y="0"/>
                </a:moveTo>
                <a:lnTo>
                  <a:pt x="191648" y="4875"/>
                </a:lnTo>
                <a:lnTo>
                  <a:pt x="146589" y="18859"/>
                </a:lnTo>
                <a:lnTo>
                  <a:pt x="105816" y="40987"/>
                </a:lnTo>
                <a:lnTo>
                  <a:pt x="70294" y="70294"/>
                </a:lnTo>
                <a:lnTo>
                  <a:pt x="40987" y="105816"/>
                </a:lnTo>
                <a:lnTo>
                  <a:pt x="18859" y="146589"/>
                </a:lnTo>
                <a:lnTo>
                  <a:pt x="4875" y="191648"/>
                </a:lnTo>
                <a:lnTo>
                  <a:pt x="0" y="240030"/>
                </a:lnTo>
                <a:lnTo>
                  <a:pt x="4875" y="288411"/>
                </a:lnTo>
                <a:lnTo>
                  <a:pt x="18859" y="333470"/>
                </a:lnTo>
                <a:lnTo>
                  <a:pt x="40987" y="374243"/>
                </a:lnTo>
                <a:lnTo>
                  <a:pt x="70294" y="409765"/>
                </a:lnTo>
                <a:lnTo>
                  <a:pt x="105816" y="439072"/>
                </a:lnTo>
                <a:lnTo>
                  <a:pt x="146589" y="461200"/>
                </a:lnTo>
                <a:lnTo>
                  <a:pt x="191648" y="475184"/>
                </a:lnTo>
                <a:lnTo>
                  <a:pt x="240030" y="480060"/>
                </a:lnTo>
                <a:lnTo>
                  <a:pt x="288411" y="475184"/>
                </a:lnTo>
                <a:lnTo>
                  <a:pt x="333470" y="461200"/>
                </a:lnTo>
                <a:lnTo>
                  <a:pt x="374243" y="439072"/>
                </a:lnTo>
                <a:lnTo>
                  <a:pt x="409765" y="409765"/>
                </a:lnTo>
                <a:lnTo>
                  <a:pt x="439072" y="374243"/>
                </a:lnTo>
                <a:lnTo>
                  <a:pt x="461200" y="333470"/>
                </a:lnTo>
                <a:lnTo>
                  <a:pt x="475184" y="288411"/>
                </a:lnTo>
                <a:lnTo>
                  <a:pt x="480060" y="240030"/>
                </a:lnTo>
                <a:lnTo>
                  <a:pt x="475184" y="191648"/>
                </a:lnTo>
                <a:lnTo>
                  <a:pt x="461200" y="146589"/>
                </a:lnTo>
                <a:lnTo>
                  <a:pt x="439072" y="105816"/>
                </a:lnTo>
                <a:lnTo>
                  <a:pt x="409765" y="70294"/>
                </a:lnTo>
                <a:lnTo>
                  <a:pt x="374243" y="40987"/>
                </a:lnTo>
                <a:lnTo>
                  <a:pt x="333470" y="18859"/>
                </a:lnTo>
                <a:lnTo>
                  <a:pt x="288411" y="4875"/>
                </a:lnTo>
                <a:lnTo>
                  <a:pt x="2400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85019" y="142036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288035" y="255651"/>
                </a:moveTo>
                <a:lnTo>
                  <a:pt x="0" y="255651"/>
                </a:lnTo>
                <a:lnTo>
                  <a:pt x="0" y="288036"/>
                </a:lnTo>
                <a:lnTo>
                  <a:pt x="288035" y="288036"/>
                </a:lnTo>
                <a:lnTo>
                  <a:pt x="288035" y="255651"/>
                </a:lnTo>
                <a:close/>
              </a:path>
              <a:path w="288290" h="288289">
                <a:moveTo>
                  <a:pt x="92328" y="179578"/>
                </a:moveTo>
                <a:lnTo>
                  <a:pt x="12064" y="179578"/>
                </a:lnTo>
                <a:lnTo>
                  <a:pt x="12064" y="242570"/>
                </a:lnTo>
                <a:lnTo>
                  <a:pt x="92328" y="242570"/>
                </a:lnTo>
                <a:lnTo>
                  <a:pt x="92328" y="179578"/>
                </a:lnTo>
                <a:close/>
              </a:path>
              <a:path w="288290" h="288289">
                <a:moveTo>
                  <a:pt x="184150" y="124968"/>
                </a:moveTo>
                <a:lnTo>
                  <a:pt x="103885" y="124968"/>
                </a:lnTo>
                <a:lnTo>
                  <a:pt x="103885" y="242570"/>
                </a:lnTo>
                <a:lnTo>
                  <a:pt x="184150" y="242570"/>
                </a:lnTo>
                <a:lnTo>
                  <a:pt x="184150" y="124968"/>
                </a:lnTo>
                <a:close/>
              </a:path>
              <a:path w="288290" h="288289">
                <a:moveTo>
                  <a:pt x="275589" y="63373"/>
                </a:moveTo>
                <a:lnTo>
                  <a:pt x="195199" y="63373"/>
                </a:lnTo>
                <a:lnTo>
                  <a:pt x="195199" y="242570"/>
                </a:lnTo>
                <a:lnTo>
                  <a:pt x="275589" y="242570"/>
                </a:lnTo>
                <a:lnTo>
                  <a:pt x="275589" y="63373"/>
                </a:lnTo>
                <a:close/>
              </a:path>
              <a:path w="288290" h="288289">
                <a:moveTo>
                  <a:pt x="150875" y="14605"/>
                </a:moveTo>
                <a:lnTo>
                  <a:pt x="150368" y="71374"/>
                </a:lnTo>
                <a:lnTo>
                  <a:pt x="66801" y="71374"/>
                </a:lnTo>
                <a:lnTo>
                  <a:pt x="66801" y="132334"/>
                </a:lnTo>
                <a:lnTo>
                  <a:pt x="24256" y="132334"/>
                </a:lnTo>
                <a:lnTo>
                  <a:pt x="24256" y="152400"/>
                </a:lnTo>
                <a:lnTo>
                  <a:pt x="86743" y="152400"/>
                </a:lnTo>
                <a:lnTo>
                  <a:pt x="86743" y="91312"/>
                </a:lnTo>
                <a:lnTo>
                  <a:pt x="170179" y="91312"/>
                </a:lnTo>
                <a:lnTo>
                  <a:pt x="170687" y="34671"/>
                </a:lnTo>
                <a:lnTo>
                  <a:pt x="245774" y="34671"/>
                </a:lnTo>
                <a:lnTo>
                  <a:pt x="262381" y="25146"/>
                </a:lnTo>
                <a:lnTo>
                  <a:pt x="245038" y="14986"/>
                </a:lnTo>
                <a:lnTo>
                  <a:pt x="219328" y="14986"/>
                </a:lnTo>
                <a:lnTo>
                  <a:pt x="150875" y="14605"/>
                </a:lnTo>
                <a:close/>
              </a:path>
              <a:path w="288290" h="288289">
                <a:moveTo>
                  <a:pt x="245774" y="34671"/>
                </a:moveTo>
                <a:lnTo>
                  <a:pt x="170687" y="34671"/>
                </a:lnTo>
                <a:lnTo>
                  <a:pt x="219201" y="34925"/>
                </a:lnTo>
                <a:lnTo>
                  <a:pt x="219201" y="49911"/>
                </a:lnTo>
                <a:lnTo>
                  <a:pt x="245774" y="34671"/>
                </a:lnTo>
                <a:close/>
              </a:path>
              <a:path w="288290" h="288289">
                <a:moveTo>
                  <a:pt x="219455" y="0"/>
                </a:moveTo>
                <a:lnTo>
                  <a:pt x="219328" y="14986"/>
                </a:lnTo>
                <a:lnTo>
                  <a:pt x="245038" y="14986"/>
                </a:lnTo>
                <a:lnTo>
                  <a:pt x="219455" y="0"/>
                </a:lnTo>
                <a:close/>
              </a:path>
            </a:pathLst>
          </a:custGeom>
          <a:solidFill>
            <a:srgbClr val="77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454910" y="921512"/>
            <a:ext cx="803910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32785" algn="l"/>
                <a:tab pos="6724015" algn="l"/>
              </a:tabLst>
            </a:pPr>
            <a:r>
              <a:rPr dirty="0" sz="1450" spc="10">
                <a:latin typeface="微软雅黑"/>
                <a:cs typeface="微软雅黑"/>
              </a:rPr>
              <a:t>产品类型</a:t>
            </a:r>
            <a:r>
              <a:rPr dirty="0" sz="1450" spc="10">
                <a:latin typeface="微软雅黑"/>
                <a:cs typeface="微软雅黑"/>
              </a:rPr>
              <a:t>	</a:t>
            </a:r>
            <a:r>
              <a:rPr dirty="0" sz="1450" spc="10">
                <a:latin typeface="微软雅黑"/>
                <a:cs typeface="微软雅黑"/>
              </a:rPr>
              <a:t>产品设计难易度</a:t>
            </a:r>
            <a:r>
              <a:rPr dirty="0" sz="1450" spc="10">
                <a:latin typeface="微软雅黑"/>
                <a:cs typeface="微软雅黑"/>
              </a:rPr>
              <a:t>	</a:t>
            </a:r>
            <a:r>
              <a:rPr dirty="0" sz="1450" spc="10">
                <a:latin typeface="微软雅黑"/>
                <a:cs typeface="微软雅黑"/>
              </a:rPr>
              <a:t>价值实现难易度</a:t>
            </a:r>
            <a:endParaRPr sz="145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24984" y="5218176"/>
            <a:ext cx="3027045" cy="384175"/>
          </a:xfrm>
          <a:custGeom>
            <a:avLst/>
            <a:gdLst/>
            <a:ahLst/>
            <a:cxnLst/>
            <a:rect l="l" t="t" r="r" b="b"/>
            <a:pathLst>
              <a:path w="3027045" h="384175">
                <a:moveTo>
                  <a:pt x="2947291" y="0"/>
                </a:moveTo>
                <a:lnTo>
                  <a:pt x="79375" y="0"/>
                </a:lnTo>
                <a:lnTo>
                  <a:pt x="48488" y="6240"/>
                </a:lnTo>
                <a:lnTo>
                  <a:pt x="23256" y="23256"/>
                </a:lnTo>
                <a:lnTo>
                  <a:pt x="6240" y="48488"/>
                </a:lnTo>
                <a:lnTo>
                  <a:pt x="0" y="79375"/>
                </a:lnTo>
                <a:lnTo>
                  <a:pt x="0" y="304673"/>
                </a:lnTo>
                <a:lnTo>
                  <a:pt x="6240" y="335559"/>
                </a:lnTo>
                <a:lnTo>
                  <a:pt x="23256" y="360791"/>
                </a:lnTo>
                <a:lnTo>
                  <a:pt x="48488" y="377807"/>
                </a:lnTo>
                <a:lnTo>
                  <a:pt x="79375" y="384048"/>
                </a:lnTo>
                <a:lnTo>
                  <a:pt x="2947291" y="384048"/>
                </a:lnTo>
                <a:lnTo>
                  <a:pt x="2978176" y="377807"/>
                </a:lnTo>
                <a:lnTo>
                  <a:pt x="3003407" y="360791"/>
                </a:lnTo>
                <a:lnTo>
                  <a:pt x="3020423" y="335559"/>
                </a:lnTo>
                <a:lnTo>
                  <a:pt x="3026664" y="304673"/>
                </a:lnTo>
                <a:lnTo>
                  <a:pt x="3026664" y="79375"/>
                </a:lnTo>
                <a:lnTo>
                  <a:pt x="3020423" y="48488"/>
                </a:lnTo>
                <a:lnTo>
                  <a:pt x="3003407" y="23256"/>
                </a:lnTo>
                <a:lnTo>
                  <a:pt x="2978176" y="6240"/>
                </a:lnTo>
                <a:lnTo>
                  <a:pt x="2947291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818759" y="5269483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产品价值分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9064" y="6627663"/>
            <a:ext cx="7061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0"/>
              </a:lnSpc>
            </a:pP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0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2</a:t>
            </a:r>
            <a:r>
              <a:rPr dirty="0" sz="1200" spc="5">
                <a:solidFill>
                  <a:srgbClr val="FFFFFF"/>
                </a:solidFill>
                <a:latin typeface="等线"/>
                <a:cs typeface="等线"/>
              </a:rPr>
              <a:t>1</a:t>
            </a:r>
            <a:r>
              <a:rPr dirty="0" sz="1200">
                <a:solidFill>
                  <a:srgbClr val="FFFFFF"/>
                </a:solidFill>
                <a:latin typeface="等线"/>
                <a:cs typeface="等线"/>
              </a:rPr>
              <a:t>/7/22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90">
              <a:lnSpc>
                <a:spcPts val="1380"/>
              </a:lnSpc>
            </a:pPr>
            <a:fld id="{81D60167-4931-47E6-BA6A-407CBD079E47}" type="slidenum">
              <a:rPr dirty="0">
                <a:latin typeface="等线"/>
                <a:cs typeface="等线"/>
              </a:rPr>
              <a:t>53</a:t>
            </a:fld>
          </a:p>
        </p:txBody>
      </p:sp>
      <p:sp>
        <p:nvSpPr>
          <p:cNvPr id="26" name="object 26"/>
          <p:cNvSpPr txBox="1"/>
          <p:nvPr/>
        </p:nvSpPr>
        <p:spPr>
          <a:xfrm>
            <a:off x="1981200" y="5728715"/>
            <a:ext cx="8225155" cy="65722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4762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375"/>
              </a:spcBef>
            </a:pPr>
            <a:r>
              <a:rPr dirty="0" sz="1200">
                <a:latin typeface="微软雅黑"/>
                <a:cs typeface="微软雅黑"/>
              </a:rPr>
              <a:t>价值类</a:t>
            </a:r>
            <a:r>
              <a:rPr dirty="0" sz="1200" spc="-5">
                <a:latin typeface="微软雅黑"/>
                <a:cs typeface="微软雅黑"/>
              </a:rPr>
              <a:t>=[（</a:t>
            </a:r>
            <a:r>
              <a:rPr dirty="0" sz="1200">
                <a:latin typeface="微软雅黑"/>
                <a:cs typeface="微软雅黑"/>
              </a:rPr>
              <a:t>产品类型分</a:t>
            </a:r>
            <a:r>
              <a:rPr dirty="0" sz="1200" spc="-5">
                <a:latin typeface="微软雅黑"/>
                <a:cs typeface="微软雅黑"/>
              </a:rPr>
              <a:t>+</a:t>
            </a:r>
            <a:r>
              <a:rPr dirty="0" sz="1200">
                <a:latin typeface="微软雅黑"/>
                <a:cs typeface="微软雅黑"/>
              </a:rPr>
              <a:t>设计难易度分</a:t>
            </a:r>
            <a:r>
              <a:rPr dirty="0" sz="1200" spc="-5">
                <a:latin typeface="微软雅黑"/>
                <a:cs typeface="微软雅黑"/>
              </a:rPr>
              <a:t>+</a:t>
            </a:r>
            <a:r>
              <a:rPr dirty="0" sz="1200">
                <a:latin typeface="微软雅黑"/>
                <a:cs typeface="微软雅黑"/>
              </a:rPr>
              <a:t>目标实现难易度分）/3]*目标达成率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微软雅黑"/>
                <a:cs typeface="微软雅黑"/>
              </a:rPr>
              <a:t>基础类</a:t>
            </a:r>
            <a:r>
              <a:rPr dirty="0" sz="1200" spc="-5">
                <a:latin typeface="微软雅黑"/>
                <a:cs typeface="微软雅黑"/>
              </a:rPr>
              <a:t>=（</a:t>
            </a:r>
            <a:r>
              <a:rPr dirty="0" sz="1200">
                <a:latin typeface="微软雅黑"/>
                <a:cs typeface="微软雅黑"/>
              </a:rPr>
              <a:t>产品类型分</a:t>
            </a:r>
            <a:r>
              <a:rPr dirty="0" sz="1200" spc="-5">
                <a:latin typeface="微软雅黑"/>
                <a:cs typeface="微软雅黑"/>
              </a:rPr>
              <a:t>+</a:t>
            </a:r>
            <a:r>
              <a:rPr dirty="0" sz="1200">
                <a:latin typeface="微软雅黑"/>
                <a:cs typeface="微软雅黑"/>
              </a:rPr>
              <a:t>设计难易度分）/2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/>
              <a:t>阶段成</a:t>
            </a:r>
            <a:r>
              <a:rPr dirty="0" sz="2400"/>
              <a:t>果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9684" y="1190244"/>
            <a:ext cx="11152630" cy="4477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81200" y="5728715"/>
            <a:ext cx="8225155" cy="38290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444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dirty="0" sz="1800">
                <a:latin typeface="微软雅黑"/>
                <a:cs typeface="微软雅黑"/>
              </a:rPr>
              <a:t>通过对比，形成风气；具体成果还在度量中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9408" y="841247"/>
            <a:ext cx="3684904" cy="5715000"/>
          </a:xfrm>
          <a:custGeom>
            <a:avLst/>
            <a:gdLst/>
            <a:ahLst/>
            <a:cxnLst/>
            <a:rect l="l" t="t" r="r" b="b"/>
            <a:pathLst>
              <a:path w="3684904" h="5715000">
                <a:moveTo>
                  <a:pt x="1293853" y="1905000"/>
                </a:moveTo>
                <a:lnTo>
                  <a:pt x="1051837" y="1905000"/>
                </a:lnTo>
                <a:lnTo>
                  <a:pt x="863945" y="1955800"/>
                </a:lnTo>
                <a:lnTo>
                  <a:pt x="679269" y="2057400"/>
                </a:lnTo>
                <a:lnTo>
                  <a:pt x="670697" y="2095500"/>
                </a:lnTo>
                <a:lnTo>
                  <a:pt x="661307" y="2120900"/>
                </a:lnTo>
                <a:lnTo>
                  <a:pt x="651202" y="2159000"/>
                </a:lnTo>
                <a:lnTo>
                  <a:pt x="640485" y="2197100"/>
                </a:lnTo>
                <a:lnTo>
                  <a:pt x="629261" y="2247900"/>
                </a:lnTo>
                <a:lnTo>
                  <a:pt x="617632" y="2298700"/>
                </a:lnTo>
                <a:lnTo>
                  <a:pt x="605702" y="2362200"/>
                </a:lnTo>
                <a:lnTo>
                  <a:pt x="593575" y="2425700"/>
                </a:lnTo>
                <a:lnTo>
                  <a:pt x="581354" y="2501900"/>
                </a:lnTo>
                <a:lnTo>
                  <a:pt x="567994" y="2565400"/>
                </a:lnTo>
                <a:lnTo>
                  <a:pt x="554433" y="2628900"/>
                </a:lnTo>
                <a:lnTo>
                  <a:pt x="540694" y="2692400"/>
                </a:lnTo>
                <a:lnTo>
                  <a:pt x="526802" y="2743200"/>
                </a:lnTo>
                <a:lnTo>
                  <a:pt x="512780" y="2794000"/>
                </a:lnTo>
                <a:lnTo>
                  <a:pt x="498652" y="2832100"/>
                </a:lnTo>
                <a:lnTo>
                  <a:pt x="484443" y="2882900"/>
                </a:lnTo>
                <a:lnTo>
                  <a:pt x="470176" y="2921000"/>
                </a:lnTo>
                <a:lnTo>
                  <a:pt x="455876" y="2946400"/>
                </a:lnTo>
                <a:lnTo>
                  <a:pt x="445424" y="2971800"/>
                </a:lnTo>
                <a:lnTo>
                  <a:pt x="431794" y="2997200"/>
                </a:lnTo>
                <a:lnTo>
                  <a:pt x="414139" y="3035300"/>
                </a:lnTo>
                <a:lnTo>
                  <a:pt x="391616" y="3060700"/>
                </a:lnTo>
                <a:lnTo>
                  <a:pt x="382451" y="3086100"/>
                </a:lnTo>
                <a:lnTo>
                  <a:pt x="354911" y="3124200"/>
                </a:lnTo>
                <a:lnTo>
                  <a:pt x="345842" y="3149600"/>
                </a:lnTo>
                <a:lnTo>
                  <a:pt x="337321" y="3162300"/>
                </a:lnTo>
                <a:lnTo>
                  <a:pt x="329943" y="3187700"/>
                </a:lnTo>
                <a:lnTo>
                  <a:pt x="324304" y="3200400"/>
                </a:lnTo>
                <a:lnTo>
                  <a:pt x="320684" y="3213100"/>
                </a:lnTo>
                <a:lnTo>
                  <a:pt x="315731" y="3225800"/>
                </a:lnTo>
                <a:lnTo>
                  <a:pt x="312112" y="3238500"/>
                </a:lnTo>
                <a:lnTo>
                  <a:pt x="279896" y="3314700"/>
                </a:lnTo>
                <a:lnTo>
                  <a:pt x="250658" y="3378200"/>
                </a:lnTo>
                <a:lnTo>
                  <a:pt x="224425" y="3441700"/>
                </a:lnTo>
                <a:lnTo>
                  <a:pt x="201221" y="3492500"/>
                </a:lnTo>
                <a:lnTo>
                  <a:pt x="181072" y="3543300"/>
                </a:lnTo>
                <a:lnTo>
                  <a:pt x="164002" y="3581400"/>
                </a:lnTo>
                <a:lnTo>
                  <a:pt x="150036" y="3619500"/>
                </a:lnTo>
                <a:lnTo>
                  <a:pt x="139199" y="3657600"/>
                </a:lnTo>
                <a:lnTo>
                  <a:pt x="131518" y="3670300"/>
                </a:lnTo>
                <a:lnTo>
                  <a:pt x="112983" y="3721100"/>
                </a:lnTo>
                <a:lnTo>
                  <a:pt x="95835" y="3771900"/>
                </a:lnTo>
                <a:lnTo>
                  <a:pt x="80085" y="3822700"/>
                </a:lnTo>
                <a:lnTo>
                  <a:pt x="65748" y="3873500"/>
                </a:lnTo>
                <a:lnTo>
                  <a:pt x="52837" y="3924300"/>
                </a:lnTo>
                <a:lnTo>
                  <a:pt x="41364" y="3962400"/>
                </a:lnTo>
                <a:lnTo>
                  <a:pt x="31343" y="4013200"/>
                </a:lnTo>
                <a:lnTo>
                  <a:pt x="22787" y="4064000"/>
                </a:lnTo>
                <a:lnTo>
                  <a:pt x="15710" y="4102100"/>
                </a:lnTo>
                <a:lnTo>
                  <a:pt x="10123" y="4152900"/>
                </a:lnTo>
                <a:lnTo>
                  <a:pt x="6042" y="4191000"/>
                </a:lnTo>
                <a:lnTo>
                  <a:pt x="2549" y="4254500"/>
                </a:lnTo>
                <a:lnTo>
                  <a:pt x="546" y="4318000"/>
                </a:lnTo>
                <a:lnTo>
                  <a:pt x="0" y="4368800"/>
                </a:lnTo>
                <a:lnTo>
                  <a:pt x="876" y="4419600"/>
                </a:lnTo>
                <a:lnTo>
                  <a:pt x="3143" y="4470400"/>
                </a:lnTo>
                <a:lnTo>
                  <a:pt x="6765" y="4521200"/>
                </a:lnTo>
                <a:lnTo>
                  <a:pt x="11709" y="4572000"/>
                </a:lnTo>
                <a:lnTo>
                  <a:pt x="17942" y="4622800"/>
                </a:lnTo>
                <a:lnTo>
                  <a:pt x="25430" y="4673600"/>
                </a:lnTo>
                <a:lnTo>
                  <a:pt x="34138" y="4711700"/>
                </a:lnTo>
                <a:lnTo>
                  <a:pt x="44035" y="4749800"/>
                </a:lnTo>
                <a:lnTo>
                  <a:pt x="55085" y="4787900"/>
                </a:lnTo>
                <a:lnTo>
                  <a:pt x="67256" y="4826000"/>
                </a:lnTo>
                <a:lnTo>
                  <a:pt x="90699" y="4876800"/>
                </a:lnTo>
                <a:lnTo>
                  <a:pt x="116719" y="4927600"/>
                </a:lnTo>
                <a:lnTo>
                  <a:pt x="145336" y="4965700"/>
                </a:lnTo>
                <a:lnTo>
                  <a:pt x="176571" y="4991100"/>
                </a:lnTo>
                <a:lnTo>
                  <a:pt x="210445" y="5029200"/>
                </a:lnTo>
                <a:lnTo>
                  <a:pt x="246978" y="5054600"/>
                </a:lnTo>
                <a:lnTo>
                  <a:pt x="286191" y="5067300"/>
                </a:lnTo>
                <a:lnTo>
                  <a:pt x="328105" y="5080000"/>
                </a:lnTo>
                <a:lnTo>
                  <a:pt x="372741" y="5092700"/>
                </a:lnTo>
                <a:lnTo>
                  <a:pt x="523186" y="5092700"/>
                </a:lnTo>
                <a:lnTo>
                  <a:pt x="531165" y="5105400"/>
                </a:lnTo>
                <a:lnTo>
                  <a:pt x="536251" y="5118100"/>
                </a:lnTo>
                <a:lnTo>
                  <a:pt x="537884" y="5143500"/>
                </a:lnTo>
                <a:lnTo>
                  <a:pt x="535505" y="5156200"/>
                </a:lnTo>
                <a:lnTo>
                  <a:pt x="531883" y="5181600"/>
                </a:lnTo>
                <a:lnTo>
                  <a:pt x="529393" y="5194300"/>
                </a:lnTo>
                <a:lnTo>
                  <a:pt x="526879" y="5219700"/>
                </a:lnTo>
                <a:lnTo>
                  <a:pt x="523186" y="5245100"/>
                </a:lnTo>
                <a:lnTo>
                  <a:pt x="538711" y="5245100"/>
                </a:lnTo>
                <a:lnTo>
                  <a:pt x="557666" y="5257800"/>
                </a:lnTo>
                <a:lnTo>
                  <a:pt x="580050" y="5257800"/>
                </a:lnTo>
                <a:lnTo>
                  <a:pt x="605863" y="5270500"/>
                </a:lnTo>
                <a:lnTo>
                  <a:pt x="627673" y="5270500"/>
                </a:lnTo>
                <a:lnTo>
                  <a:pt x="647185" y="5283200"/>
                </a:lnTo>
                <a:lnTo>
                  <a:pt x="679269" y="5283200"/>
                </a:lnTo>
                <a:lnTo>
                  <a:pt x="677007" y="5321300"/>
                </a:lnTo>
                <a:lnTo>
                  <a:pt x="674267" y="5346700"/>
                </a:lnTo>
                <a:lnTo>
                  <a:pt x="671023" y="5397500"/>
                </a:lnTo>
                <a:lnTo>
                  <a:pt x="667250" y="5435600"/>
                </a:lnTo>
                <a:lnTo>
                  <a:pt x="662920" y="5486400"/>
                </a:lnTo>
                <a:lnTo>
                  <a:pt x="658008" y="5537200"/>
                </a:lnTo>
                <a:lnTo>
                  <a:pt x="652488" y="5600700"/>
                </a:lnTo>
                <a:lnTo>
                  <a:pt x="646333" y="5651500"/>
                </a:lnTo>
                <a:lnTo>
                  <a:pt x="639518" y="5715000"/>
                </a:lnTo>
                <a:lnTo>
                  <a:pt x="3143069" y="5715000"/>
                </a:lnTo>
                <a:lnTo>
                  <a:pt x="3152191" y="5689600"/>
                </a:lnTo>
                <a:lnTo>
                  <a:pt x="3160706" y="5664200"/>
                </a:lnTo>
                <a:lnTo>
                  <a:pt x="3168054" y="5651500"/>
                </a:lnTo>
                <a:lnTo>
                  <a:pt x="3173676" y="5638800"/>
                </a:lnTo>
                <a:lnTo>
                  <a:pt x="3179286" y="5600700"/>
                </a:lnTo>
                <a:lnTo>
                  <a:pt x="3185418" y="5562600"/>
                </a:lnTo>
                <a:lnTo>
                  <a:pt x="3191864" y="5511800"/>
                </a:lnTo>
                <a:lnTo>
                  <a:pt x="3198414" y="5461000"/>
                </a:lnTo>
                <a:lnTo>
                  <a:pt x="3204860" y="5410200"/>
                </a:lnTo>
                <a:lnTo>
                  <a:pt x="3210993" y="5346700"/>
                </a:lnTo>
                <a:lnTo>
                  <a:pt x="3222191" y="5219700"/>
                </a:lnTo>
                <a:lnTo>
                  <a:pt x="3228429" y="5156200"/>
                </a:lnTo>
                <a:lnTo>
                  <a:pt x="3235207" y="5105400"/>
                </a:lnTo>
                <a:lnTo>
                  <a:pt x="3242414" y="5054600"/>
                </a:lnTo>
                <a:lnTo>
                  <a:pt x="3249938" y="5016500"/>
                </a:lnTo>
                <a:lnTo>
                  <a:pt x="3257670" y="4978400"/>
                </a:lnTo>
                <a:lnTo>
                  <a:pt x="3265497" y="4940300"/>
                </a:lnTo>
                <a:lnTo>
                  <a:pt x="3276522" y="4902200"/>
                </a:lnTo>
                <a:lnTo>
                  <a:pt x="3291058" y="4851400"/>
                </a:lnTo>
                <a:lnTo>
                  <a:pt x="3308959" y="4800600"/>
                </a:lnTo>
                <a:lnTo>
                  <a:pt x="3330078" y="4737100"/>
                </a:lnTo>
                <a:lnTo>
                  <a:pt x="3354270" y="4673600"/>
                </a:lnTo>
                <a:lnTo>
                  <a:pt x="3400754" y="4559300"/>
                </a:lnTo>
                <a:lnTo>
                  <a:pt x="3434296" y="4470400"/>
                </a:lnTo>
                <a:lnTo>
                  <a:pt x="3461458" y="4406900"/>
                </a:lnTo>
                <a:lnTo>
                  <a:pt x="3489542" y="4318000"/>
                </a:lnTo>
                <a:lnTo>
                  <a:pt x="3512695" y="4254500"/>
                </a:lnTo>
                <a:lnTo>
                  <a:pt x="3544883" y="4165600"/>
                </a:lnTo>
                <a:lnTo>
                  <a:pt x="3559375" y="4127500"/>
                </a:lnTo>
                <a:lnTo>
                  <a:pt x="3583580" y="4076700"/>
                </a:lnTo>
                <a:lnTo>
                  <a:pt x="3608389" y="4025900"/>
                </a:lnTo>
                <a:lnTo>
                  <a:pt x="3633643" y="3987800"/>
                </a:lnTo>
                <a:lnTo>
                  <a:pt x="3659183" y="3937000"/>
                </a:lnTo>
                <a:lnTo>
                  <a:pt x="3684851" y="3911600"/>
                </a:lnTo>
                <a:lnTo>
                  <a:pt x="3683549" y="3848100"/>
                </a:lnTo>
                <a:lnTo>
                  <a:pt x="3682081" y="3771900"/>
                </a:lnTo>
                <a:lnTo>
                  <a:pt x="3680448" y="3708400"/>
                </a:lnTo>
                <a:lnTo>
                  <a:pt x="3678651" y="3657600"/>
                </a:lnTo>
                <a:lnTo>
                  <a:pt x="3676690" y="3594100"/>
                </a:lnTo>
                <a:lnTo>
                  <a:pt x="3674565" y="3543300"/>
                </a:lnTo>
                <a:lnTo>
                  <a:pt x="3672276" y="3492500"/>
                </a:lnTo>
                <a:lnTo>
                  <a:pt x="3669825" y="3441700"/>
                </a:lnTo>
                <a:lnTo>
                  <a:pt x="3667212" y="3390900"/>
                </a:lnTo>
                <a:lnTo>
                  <a:pt x="3664437" y="3352800"/>
                </a:lnTo>
                <a:lnTo>
                  <a:pt x="3661500" y="3314700"/>
                </a:lnTo>
                <a:lnTo>
                  <a:pt x="3658402" y="3276600"/>
                </a:lnTo>
                <a:lnTo>
                  <a:pt x="3655144" y="3238500"/>
                </a:lnTo>
                <a:lnTo>
                  <a:pt x="3651726" y="3200400"/>
                </a:lnTo>
                <a:lnTo>
                  <a:pt x="3648148" y="3175000"/>
                </a:lnTo>
                <a:lnTo>
                  <a:pt x="829256" y="3175000"/>
                </a:lnTo>
                <a:lnTo>
                  <a:pt x="813139" y="3162300"/>
                </a:lnTo>
                <a:lnTo>
                  <a:pt x="800998" y="3136900"/>
                </a:lnTo>
                <a:lnTo>
                  <a:pt x="792287" y="3124200"/>
                </a:lnTo>
                <a:lnTo>
                  <a:pt x="786457" y="3098800"/>
                </a:lnTo>
                <a:lnTo>
                  <a:pt x="779691" y="3073400"/>
                </a:lnTo>
                <a:lnTo>
                  <a:pt x="780367" y="3035300"/>
                </a:lnTo>
                <a:lnTo>
                  <a:pt x="788433" y="2997200"/>
                </a:lnTo>
                <a:lnTo>
                  <a:pt x="803834" y="2946400"/>
                </a:lnTo>
                <a:lnTo>
                  <a:pt x="826517" y="2908300"/>
                </a:lnTo>
                <a:lnTo>
                  <a:pt x="856430" y="2857500"/>
                </a:lnTo>
                <a:lnTo>
                  <a:pt x="893518" y="2806700"/>
                </a:lnTo>
                <a:lnTo>
                  <a:pt x="907043" y="2794000"/>
                </a:lnTo>
                <a:lnTo>
                  <a:pt x="927998" y="2768600"/>
                </a:lnTo>
                <a:lnTo>
                  <a:pt x="954668" y="2743200"/>
                </a:lnTo>
                <a:lnTo>
                  <a:pt x="985339" y="2717800"/>
                </a:lnTo>
                <a:lnTo>
                  <a:pt x="1016986" y="2692400"/>
                </a:lnTo>
                <a:lnTo>
                  <a:pt x="1043155" y="2667000"/>
                </a:lnTo>
                <a:lnTo>
                  <a:pt x="1080208" y="2616200"/>
                </a:lnTo>
                <a:lnTo>
                  <a:pt x="1107052" y="2565400"/>
                </a:lnTo>
                <a:lnTo>
                  <a:pt x="1119016" y="2527300"/>
                </a:lnTo>
                <a:lnTo>
                  <a:pt x="1129230" y="2489200"/>
                </a:lnTo>
                <a:lnTo>
                  <a:pt x="1143402" y="2438400"/>
                </a:lnTo>
                <a:lnTo>
                  <a:pt x="1157551" y="2400300"/>
                </a:lnTo>
                <a:lnTo>
                  <a:pt x="1170556" y="2362200"/>
                </a:lnTo>
                <a:lnTo>
                  <a:pt x="1181300" y="2336800"/>
                </a:lnTo>
                <a:lnTo>
                  <a:pt x="1445414" y="2336800"/>
                </a:lnTo>
                <a:lnTo>
                  <a:pt x="1487370" y="2324100"/>
                </a:lnTo>
                <a:lnTo>
                  <a:pt x="1486207" y="2311400"/>
                </a:lnTo>
                <a:lnTo>
                  <a:pt x="1482734" y="2298700"/>
                </a:lnTo>
                <a:lnTo>
                  <a:pt x="1476976" y="2298700"/>
                </a:lnTo>
                <a:lnTo>
                  <a:pt x="1468955" y="2286000"/>
                </a:lnTo>
                <a:lnTo>
                  <a:pt x="1460144" y="2273300"/>
                </a:lnTo>
                <a:lnTo>
                  <a:pt x="1455620" y="2260600"/>
                </a:lnTo>
                <a:lnTo>
                  <a:pt x="1453953" y="2260600"/>
                </a:lnTo>
                <a:lnTo>
                  <a:pt x="1453715" y="2247900"/>
                </a:lnTo>
                <a:lnTo>
                  <a:pt x="1524454" y="2247900"/>
                </a:lnTo>
                <a:lnTo>
                  <a:pt x="1560835" y="2235200"/>
                </a:lnTo>
                <a:lnTo>
                  <a:pt x="1597479" y="2197100"/>
                </a:lnTo>
                <a:lnTo>
                  <a:pt x="1639434" y="2171700"/>
                </a:lnTo>
                <a:lnTo>
                  <a:pt x="1678235" y="2159000"/>
                </a:lnTo>
                <a:lnTo>
                  <a:pt x="2946416" y="2159000"/>
                </a:lnTo>
                <a:lnTo>
                  <a:pt x="2912351" y="2133600"/>
                </a:lnTo>
                <a:lnTo>
                  <a:pt x="2879925" y="2108200"/>
                </a:lnTo>
                <a:lnTo>
                  <a:pt x="2866129" y="2057400"/>
                </a:lnTo>
                <a:lnTo>
                  <a:pt x="2848903" y="2019300"/>
                </a:lnTo>
                <a:lnTo>
                  <a:pt x="2824807" y="1981200"/>
                </a:lnTo>
                <a:lnTo>
                  <a:pt x="2824807" y="1968500"/>
                </a:lnTo>
                <a:lnTo>
                  <a:pt x="2818711" y="1968500"/>
                </a:lnTo>
                <a:lnTo>
                  <a:pt x="2818711" y="1955800"/>
                </a:lnTo>
                <a:lnTo>
                  <a:pt x="2798603" y="1917700"/>
                </a:lnTo>
                <a:lnTo>
                  <a:pt x="1343479" y="1917700"/>
                </a:lnTo>
                <a:lnTo>
                  <a:pt x="1293853" y="1905000"/>
                </a:lnTo>
                <a:close/>
              </a:path>
              <a:path w="3684904" h="5715000">
                <a:moveTo>
                  <a:pt x="2946416" y="2159000"/>
                </a:moveTo>
                <a:lnTo>
                  <a:pt x="1747466" y="2159000"/>
                </a:lnTo>
                <a:lnTo>
                  <a:pt x="1750609" y="2184400"/>
                </a:lnTo>
                <a:lnTo>
                  <a:pt x="1749752" y="2209800"/>
                </a:lnTo>
                <a:lnTo>
                  <a:pt x="1743179" y="2235200"/>
                </a:lnTo>
                <a:lnTo>
                  <a:pt x="1729178" y="2260600"/>
                </a:lnTo>
                <a:lnTo>
                  <a:pt x="1709463" y="2298700"/>
                </a:lnTo>
                <a:lnTo>
                  <a:pt x="1695476" y="2324100"/>
                </a:lnTo>
                <a:lnTo>
                  <a:pt x="1686084" y="2336800"/>
                </a:lnTo>
                <a:lnTo>
                  <a:pt x="1680156" y="2349500"/>
                </a:lnTo>
                <a:lnTo>
                  <a:pt x="1662395" y="2362200"/>
                </a:lnTo>
                <a:lnTo>
                  <a:pt x="1635528" y="2374900"/>
                </a:lnTo>
                <a:lnTo>
                  <a:pt x="1599826" y="2387600"/>
                </a:lnTo>
                <a:lnTo>
                  <a:pt x="1555559" y="2413000"/>
                </a:lnTo>
                <a:lnTo>
                  <a:pt x="1503000" y="2438400"/>
                </a:lnTo>
                <a:lnTo>
                  <a:pt x="1442418" y="2463800"/>
                </a:lnTo>
                <a:lnTo>
                  <a:pt x="1374086" y="2489200"/>
                </a:lnTo>
                <a:lnTo>
                  <a:pt x="1312065" y="2514600"/>
                </a:lnTo>
                <a:lnTo>
                  <a:pt x="1257346" y="2552700"/>
                </a:lnTo>
                <a:lnTo>
                  <a:pt x="1209590" y="2578100"/>
                </a:lnTo>
                <a:lnTo>
                  <a:pt x="1168459" y="2603500"/>
                </a:lnTo>
                <a:lnTo>
                  <a:pt x="1133615" y="2628900"/>
                </a:lnTo>
                <a:lnTo>
                  <a:pt x="1104719" y="2667000"/>
                </a:lnTo>
                <a:lnTo>
                  <a:pt x="1087213" y="2679700"/>
                </a:lnTo>
                <a:lnTo>
                  <a:pt x="1070302" y="2717800"/>
                </a:lnTo>
                <a:lnTo>
                  <a:pt x="1052248" y="2743200"/>
                </a:lnTo>
                <a:lnTo>
                  <a:pt x="1031313" y="2794000"/>
                </a:lnTo>
                <a:lnTo>
                  <a:pt x="1012454" y="2832100"/>
                </a:lnTo>
                <a:lnTo>
                  <a:pt x="993023" y="2857500"/>
                </a:lnTo>
                <a:lnTo>
                  <a:pt x="973592" y="2895600"/>
                </a:lnTo>
                <a:lnTo>
                  <a:pt x="954732" y="2908300"/>
                </a:lnTo>
                <a:lnTo>
                  <a:pt x="947967" y="2946400"/>
                </a:lnTo>
                <a:lnTo>
                  <a:pt x="937190" y="2984500"/>
                </a:lnTo>
                <a:lnTo>
                  <a:pt x="922960" y="3022600"/>
                </a:lnTo>
                <a:lnTo>
                  <a:pt x="905837" y="3060700"/>
                </a:lnTo>
                <a:lnTo>
                  <a:pt x="893407" y="3073400"/>
                </a:lnTo>
                <a:lnTo>
                  <a:pt x="875547" y="3111500"/>
                </a:lnTo>
                <a:lnTo>
                  <a:pt x="853687" y="3136900"/>
                </a:lnTo>
                <a:lnTo>
                  <a:pt x="829256" y="3175000"/>
                </a:lnTo>
                <a:lnTo>
                  <a:pt x="3648148" y="3175000"/>
                </a:lnTo>
                <a:lnTo>
                  <a:pt x="3641195" y="3111500"/>
                </a:lnTo>
                <a:lnTo>
                  <a:pt x="3632608" y="3060700"/>
                </a:lnTo>
                <a:lnTo>
                  <a:pt x="3622406" y="2997200"/>
                </a:lnTo>
                <a:lnTo>
                  <a:pt x="3610612" y="2946400"/>
                </a:lnTo>
                <a:lnTo>
                  <a:pt x="3597246" y="2895600"/>
                </a:lnTo>
                <a:lnTo>
                  <a:pt x="3582330" y="2857500"/>
                </a:lnTo>
                <a:lnTo>
                  <a:pt x="3565884" y="2806700"/>
                </a:lnTo>
                <a:lnTo>
                  <a:pt x="3547931" y="2768600"/>
                </a:lnTo>
                <a:lnTo>
                  <a:pt x="3528490" y="2730500"/>
                </a:lnTo>
                <a:lnTo>
                  <a:pt x="3507583" y="2692400"/>
                </a:lnTo>
                <a:lnTo>
                  <a:pt x="3485232" y="2654300"/>
                </a:lnTo>
                <a:lnTo>
                  <a:pt x="3461458" y="2616200"/>
                </a:lnTo>
                <a:lnTo>
                  <a:pt x="3443835" y="2603500"/>
                </a:lnTo>
                <a:lnTo>
                  <a:pt x="3419341" y="2578100"/>
                </a:lnTo>
                <a:lnTo>
                  <a:pt x="3389109" y="2552700"/>
                </a:lnTo>
                <a:lnTo>
                  <a:pt x="3354270" y="2514600"/>
                </a:lnTo>
                <a:lnTo>
                  <a:pt x="3312382" y="2476500"/>
                </a:lnTo>
                <a:lnTo>
                  <a:pt x="3278530" y="2451100"/>
                </a:lnTo>
                <a:lnTo>
                  <a:pt x="3252703" y="2425700"/>
                </a:lnTo>
                <a:lnTo>
                  <a:pt x="3234890" y="2413000"/>
                </a:lnTo>
                <a:lnTo>
                  <a:pt x="3187976" y="2362200"/>
                </a:lnTo>
                <a:lnTo>
                  <a:pt x="3143046" y="2324100"/>
                </a:lnTo>
                <a:lnTo>
                  <a:pt x="3100049" y="2286000"/>
                </a:lnTo>
                <a:lnTo>
                  <a:pt x="3058936" y="2247900"/>
                </a:lnTo>
                <a:lnTo>
                  <a:pt x="3019660" y="2209800"/>
                </a:lnTo>
                <a:lnTo>
                  <a:pt x="2982169" y="2184400"/>
                </a:lnTo>
                <a:lnTo>
                  <a:pt x="2946416" y="2159000"/>
                </a:lnTo>
                <a:close/>
              </a:path>
              <a:path w="3684904" h="5715000">
                <a:moveTo>
                  <a:pt x="1445414" y="2336800"/>
                </a:moveTo>
                <a:lnTo>
                  <a:pt x="1181300" y="2336800"/>
                </a:lnTo>
                <a:lnTo>
                  <a:pt x="1225048" y="2349500"/>
                </a:lnTo>
                <a:lnTo>
                  <a:pt x="1265057" y="2362200"/>
                </a:lnTo>
                <a:lnTo>
                  <a:pt x="1302208" y="2374900"/>
                </a:lnTo>
                <a:lnTo>
                  <a:pt x="1337383" y="2362200"/>
                </a:lnTo>
                <a:lnTo>
                  <a:pt x="1370694" y="2362200"/>
                </a:lnTo>
                <a:lnTo>
                  <a:pt x="1406614" y="2349500"/>
                </a:lnTo>
                <a:lnTo>
                  <a:pt x="1445414" y="2336800"/>
                </a:lnTo>
                <a:close/>
              </a:path>
              <a:path w="3684904" h="5715000">
                <a:moveTo>
                  <a:pt x="2899040" y="571500"/>
                </a:moveTo>
                <a:lnTo>
                  <a:pt x="1273121" y="571500"/>
                </a:lnTo>
                <a:lnTo>
                  <a:pt x="1264279" y="609600"/>
                </a:lnTo>
                <a:lnTo>
                  <a:pt x="1252523" y="647700"/>
                </a:lnTo>
                <a:lnTo>
                  <a:pt x="1237835" y="698500"/>
                </a:lnTo>
                <a:lnTo>
                  <a:pt x="1220196" y="749300"/>
                </a:lnTo>
                <a:lnTo>
                  <a:pt x="1199588" y="812800"/>
                </a:lnTo>
                <a:lnTo>
                  <a:pt x="1187041" y="863600"/>
                </a:lnTo>
                <a:lnTo>
                  <a:pt x="1178280" y="914400"/>
                </a:lnTo>
                <a:lnTo>
                  <a:pt x="1172732" y="977900"/>
                </a:lnTo>
                <a:lnTo>
                  <a:pt x="1169823" y="1028700"/>
                </a:lnTo>
                <a:lnTo>
                  <a:pt x="1168981" y="1079500"/>
                </a:lnTo>
                <a:lnTo>
                  <a:pt x="1206742" y="1104900"/>
                </a:lnTo>
                <a:lnTo>
                  <a:pt x="1234301" y="1143000"/>
                </a:lnTo>
                <a:lnTo>
                  <a:pt x="1251658" y="1181100"/>
                </a:lnTo>
                <a:lnTo>
                  <a:pt x="1258813" y="1219200"/>
                </a:lnTo>
                <a:lnTo>
                  <a:pt x="1255766" y="1257300"/>
                </a:lnTo>
                <a:lnTo>
                  <a:pt x="1242516" y="1308100"/>
                </a:lnTo>
                <a:lnTo>
                  <a:pt x="1231289" y="1333500"/>
                </a:lnTo>
                <a:lnTo>
                  <a:pt x="1216080" y="1371600"/>
                </a:lnTo>
                <a:lnTo>
                  <a:pt x="1196969" y="1409700"/>
                </a:lnTo>
                <a:lnTo>
                  <a:pt x="1174037" y="1460500"/>
                </a:lnTo>
                <a:lnTo>
                  <a:pt x="1147367" y="1511300"/>
                </a:lnTo>
                <a:lnTo>
                  <a:pt x="1117038" y="1562100"/>
                </a:lnTo>
                <a:lnTo>
                  <a:pt x="1120421" y="1587500"/>
                </a:lnTo>
                <a:lnTo>
                  <a:pt x="1130389" y="1600200"/>
                </a:lnTo>
                <a:lnTo>
                  <a:pt x="1146666" y="1612900"/>
                </a:lnTo>
                <a:lnTo>
                  <a:pt x="1168981" y="1612900"/>
                </a:lnTo>
                <a:lnTo>
                  <a:pt x="1180601" y="1625600"/>
                </a:lnTo>
                <a:lnTo>
                  <a:pt x="1248610" y="1625600"/>
                </a:lnTo>
                <a:lnTo>
                  <a:pt x="1249755" y="1676400"/>
                </a:lnTo>
                <a:lnTo>
                  <a:pt x="1253198" y="1727200"/>
                </a:lnTo>
                <a:lnTo>
                  <a:pt x="1258950" y="1765300"/>
                </a:lnTo>
                <a:lnTo>
                  <a:pt x="1267025" y="1803400"/>
                </a:lnTo>
                <a:lnTo>
                  <a:pt x="1296060" y="1854200"/>
                </a:lnTo>
                <a:lnTo>
                  <a:pt x="1317763" y="1879600"/>
                </a:lnTo>
                <a:lnTo>
                  <a:pt x="1343479" y="1917700"/>
                </a:lnTo>
                <a:lnTo>
                  <a:pt x="2798603" y="1917700"/>
                </a:lnTo>
                <a:lnTo>
                  <a:pt x="2791900" y="1905000"/>
                </a:lnTo>
                <a:lnTo>
                  <a:pt x="2771673" y="1854200"/>
                </a:lnTo>
                <a:lnTo>
                  <a:pt x="2758900" y="1816100"/>
                </a:lnTo>
                <a:lnTo>
                  <a:pt x="2754449" y="1778000"/>
                </a:lnTo>
                <a:lnTo>
                  <a:pt x="2745134" y="1765300"/>
                </a:lnTo>
                <a:lnTo>
                  <a:pt x="2653484" y="1765300"/>
                </a:lnTo>
                <a:lnTo>
                  <a:pt x="2688050" y="1727200"/>
                </a:lnTo>
                <a:lnTo>
                  <a:pt x="2720425" y="1701800"/>
                </a:lnTo>
                <a:lnTo>
                  <a:pt x="2750686" y="1663700"/>
                </a:lnTo>
                <a:lnTo>
                  <a:pt x="2778908" y="1625600"/>
                </a:lnTo>
                <a:lnTo>
                  <a:pt x="2805169" y="1587500"/>
                </a:lnTo>
                <a:lnTo>
                  <a:pt x="2829543" y="1549400"/>
                </a:lnTo>
                <a:lnTo>
                  <a:pt x="2852109" y="1498600"/>
                </a:lnTo>
                <a:lnTo>
                  <a:pt x="2872941" y="1447800"/>
                </a:lnTo>
                <a:lnTo>
                  <a:pt x="2892117" y="1384300"/>
                </a:lnTo>
                <a:lnTo>
                  <a:pt x="2904725" y="1346200"/>
                </a:lnTo>
                <a:lnTo>
                  <a:pt x="2915810" y="1295400"/>
                </a:lnTo>
                <a:lnTo>
                  <a:pt x="2925373" y="1244600"/>
                </a:lnTo>
                <a:lnTo>
                  <a:pt x="2933415" y="1206500"/>
                </a:lnTo>
                <a:lnTo>
                  <a:pt x="2939939" y="1155700"/>
                </a:lnTo>
                <a:lnTo>
                  <a:pt x="2944944" y="1104900"/>
                </a:lnTo>
                <a:lnTo>
                  <a:pt x="2948432" y="1054100"/>
                </a:lnTo>
                <a:lnTo>
                  <a:pt x="2950404" y="1003300"/>
                </a:lnTo>
                <a:lnTo>
                  <a:pt x="2950861" y="965200"/>
                </a:lnTo>
                <a:lnTo>
                  <a:pt x="2949804" y="914400"/>
                </a:lnTo>
                <a:lnTo>
                  <a:pt x="2947235" y="863600"/>
                </a:lnTo>
                <a:lnTo>
                  <a:pt x="2942655" y="800100"/>
                </a:lnTo>
                <a:lnTo>
                  <a:pt x="2936233" y="749300"/>
                </a:lnTo>
                <a:lnTo>
                  <a:pt x="2927971" y="698500"/>
                </a:lnTo>
                <a:lnTo>
                  <a:pt x="2917868" y="647700"/>
                </a:lnTo>
                <a:lnTo>
                  <a:pt x="2905928" y="596900"/>
                </a:lnTo>
                <a:lnTo>
                  <a:pt x="2899040" y="571500"/>
                </a:lnTo>
                <a:close/>
              </a:path>
              <a:path w="3684904" h="5715000">
                <a:moveTo>
                  <a:pt x="1195905" y="1892300"/>
                </a:moveTo>
                <a:lnTo>
                  <a:pt x="1147528" y="1892300"/>
                </a:lnTo>
                <a:lnTo>
                  <a:pt x="1099515" y="1905000"/>
                </a:lnTo>
                <a:lnTo>
                  <a:pt x="1244671" y="1905000"/>
                </a:lnTo>
                <a:lnTo>
                  <a:pt x="1195905" y="1892300"/>
                </a:lnTo>
                <a:close/>
              </a:path>
              <a:path w="3684904" h="5715000">
                <a:moveTo>
                  <a:pt x="1198524" y="584200"/>
                </a:moveTo>
                <a:lnTo>
                  <a:pt x="1153852" y="584200"/>
                </a:lnTo>
                <a:lnTo>
                  <a:pt x="1177045" y="596900"/>
                </a:lnTo>
                <a:lnTo>
                  <a:pt x="1198524" y="584200"/>
                </a:lnTo>
                <a:close/>
              </a:path>
              <a:path w="3684904" h="5715000">
                <a:moveTo>
                  <a:pt x="1998418" y="0"/>
                </a:moveTo>
                <a:lnTo>
                  <a:pt x="1917216" y="25400"/>
                </a:lnTo>
                <a:lnTo>
                  <a:pt x="1831302" y="50800"/>
                </a:lnTo>
                <a:lnTo>
                  <a:pt x="1740383" y="76200"/>
                </a:lnTo>
                <a:lnTo>
                  <a:pt x="1692956" y="101600"/>
                </a:lnTo>
                <a:lnTo>
                  <a:pt x="1644167" y="127000"/>
                </a:lnTo>
                <a:lnTo>
                  <a:pt x="1593981" y="152400"/>
                </a:lnTo>
                <a:lnTo>
                  <a:pt x="1542361" y="177800"/>
                </a:lnTo>
                <a:lnTo>
                  <a:pt x="1509709" y="203200"/>
                </a:lnTo>
                <a:lnTo>
                  <a:pt x="1474965" y="215900"/>
                </a:lnTo>
                <a:lnTo>
                  <a:pt x="1438080" y="241300"/>
                </a:lnTo>
                <a:lnTo>
                  <a:pt x="1399003" y="266700"/>
                </a:lnTo>
                <a:lnTo>
                  <a:pt x="1357684" y="292100"/>
                </a:lnTo>
                <a:lnTo>
                  <a:pt x="1314072" y="317500"/>
                </a:lnTo>
                <a:lnTo>
                  <a:pt x="1268118" y="342900"/>
                </a:lnTo>
                <a:lnTo>
                  <a:pt x="1219771" y="368300"/>
                </a:lnTo>
                <a:lnTo>
                  <a:pt x="1168981" y="406400"/>
                </a:lnTo>
                <a:lnTo>
                  <a:pt x="1175053" y="419100"/>
                </a:lnTo>
                <a:lnTo>
                  <a:pt x="1175934" y="444500"/>
                </a:lnTo>
                <a:lnTo>
                  <a:pt x="1173338" y="469900"/>
                </a:lnTo>
                <a:lnTo>
                  <a:pt x="1168981" y="495300"/>
                </a:lnTo>
                <a:lnTo>
                  <a:pt x="1159341" y="508000"/>
                </a:lnTo>
                <a:lnTo>
                  <a:pt x="1138870" y="558800"/>
                </a:lnTo>
                <a:lnTo>
                  <a:pt x="1129230" y="584200"/>
                </a:lnTo>
                <a:lnTo>
                  <a:pt x="1238670" y="584200"/>
                </a:lnTo>
                <a:lnTo>
                  <a:pt x="1254753" y="571500"/>
                </a:lnTo>
                <a:lnTo>
                  <a:pt x="2899040" y="571500"/>
                </a:lnTo>
                <a:lnTo>
                  <a:pt x="2876540" y="495300"/>
                </a:lnTo>
                <a:lnTo>
                  <a:pt x="2859095" y="457200"/>
                </a:lnTo>
                <a:lnTo>
                  <a:pt x="2839818" y="419100"/>
                </a:lnTo>
                <a:lnTo>
                  <a:pt x="2818711" y="381000"/>
                </a:lnTo>
                <a:lnTo>
                  <a:pt x="2788204" y="330200"/>
                </a:lnTo>
                <a:lnTo>
                  <a:pt x="2755832" y="292100"/>
                </a:lnTo>
                <a:lnTo>
                  <a:pt x="2721546" y="254000"/>
                </a:lnTo>
                <a:lnTo>
                  <a:pt x="2685298" y="215900"/>
                </a:lnTo>
                <a:lnTo>
                  <a:pt x="2647037" y="190500"/>
                </a:lnTo>
                <a:lnTo>
                  <a:pt x="2606715" y="165100"/>
                </a:lnTo>
                <a:lnTo>
                  <a:pt x="2564282" y="139700"/>
                </a:lnTo>
                <a:lnTo>
                  <a:pt x="2519690" y="127000"/>
                </a:lnTo>
                <a:lnTo>
                  <a:pt x="2472890" y="114300"/>
                </a:lnTo>
                <a:lnTo>
                  <a:pt x="2458301" y="114300"/>
                </a:lnTo>
                <a:lnTo>
                  <a:pt x="2459906" y="101600"/>
                </a:lnTo>
                <a:lnTo>
                  <a:pt x="2405453" y="101600"/>
                </a:lnTo>
                <a:lnTo>
                  <a:pt x="2380833" y="76200"/>
                </a:lnTo>
                <a:lnTo>
                  <a:pt x="2343556" y="63500"/>
                </a:lnTo>
                <a:lnTo>
                  <a:pt x="2293635" y="50800"/>
                </a:lnTo>
                <a:lnTo>
                  <a:pt x="2231082" y="25400"/>
                </a:lnTo>
                <a:lnTo>
                  <a:pt x="2181903" y="25400"/>
                </a:lnTo>
                <a:lnTo>
                  <a:pt x="2133767" y="12700"/>
                </a:lnTo>
                <a:lnTo>
                  <a:pt x="2041744" y="12700"/>
                </a:lnTo>
                <a:lnTo>
                  <a:pt x="1998418" y="0"/>
                </a:lnTo>
                <a:close/>
              </a:path>
              <a:path w="3684904" h="5715000">
                <a:moveTo>
                  <a:pt x="2470572" y="76200"/>
                </a:moveTo>
                <a:lnTo>
                  <a:pt x="2423868" y="76200"/>
                </a:lnTo>
                <a:lnTo>
                  <a:pt x="2414708" y="101600"/>
                </a:lnTo>
                <a:lnTo>
                  <a:pt x="2459906" y="101600"/>
                </a:lnTo>
                <a:lnTo>
                  <a:pt x="2466667" y="88900"/>
                </a:lnTo>
                <a:lnTo>
                  <a:pt x="2470072" y="88900"/>
                </a:lnTo>
                <a:lnTo>
                  <a:pt x="2470572" y="76200"/>
                </a:lnTo>
                <a:close/>
              </a:path>
              <a:path w="3684904" h="5715000">
                <a:moveTo>
                  <a:pt x="2437648" y="63500"/>
                </a:moveTo>
                <a:lnTo>
                  <a:pt x="2429604" y="76200"/>
                </a:lnTo>
                <a:lnTo>
                  <a:pt x="2447978" y="76200"/>
                </a:lnTo>
                <a:lnTo>
                  <a:pt x="2437648" y="6350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0952" y="229362"/>
            <a:ext cx="9385935" cy="1076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2800" spc="39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小</a:t>
            </a:r>
            <a:r>
              <a:rPr dirty="0" u="heavy" sz="2800" spc="-5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结</a:t>
            </a:r>
            <a:r>
              <a:rPr dirty="0" u="heavy" sz="280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	</a:t>
            </a:r>
            <a:endParaRPr sz="2800">
              <a:latin typeface="微软雅黑"/>
              <a:cs typeface="微软雅黑"/>
            </a:endParaRPr>
          </a:p>
          <a:p>
            <a:pPr marL="589280" indent="-381635">
              <a:lnSpc>
                <a:spcPct val="100000"/>
              </a:lnSpc>
              <a:spcBef>
                <a:spcPts val="3005"/>
              </a:spcBef>
              <a:buFont typeface="Wingdings"/>
              <a:buChar char=""/>
              <a:tabLst>
                <a:tab pos="589280" algn="l"/>
                <a:tab pos="589915" algn="l"/>
              </a:tabLst>
            </a:pPr>
            <a:r>
              <a:rPr dirty="0" sz="1600" spc="295" b="1">
                <a:latin typeface="微软雅黑"/>
                <a:cs typeface="微软雅黑"/>
              </a:rPr>
              <a:t>用评价体系影响团队行为方</a:t>
            </a:r>
            <a:r>
              <a:rPr dirty="0" sz="1600" spc="-5" b="1">
                <a:latin typeface="微软雅黑"/>
                <a:cs typeface="微软雅黑"/>
              </a:rPr>
              <a:t>式</a:t>
            </a:r>
            <a:r>
              <a:rPr dirty="0" sz="1600" spc="-180" b="1">
                <a:latin typeface="微软雅黑"/>
                <a:cs typeface="微软雅黑"/>
              </a:rPr>
              <a:t> 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56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446633" y="1546352"/>
            <a:ext cx="5645785" cy="179323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微软雅黑"/>
                <a:cs typeface="微软雅黑"/>
              </a:rPr>
              <a:t>量化价值指标</a:t>
            </a:r>
            <a:r>
              <a:rPr dirty="0" sz="1400" spc="5">
                <a:latin typeface="微软雅黑"/>
                <a:cs typeface="微软雅黑"/>
              </a:rPr>
              <a:t>，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形成对</a:t>
            </a:r>
            <a:r>
              <a:rPr dirty="0" sz="1400" spc="-10">
                <a:solidFill>
                  <a:srgbClr val="276EFF"/>
                </a:solidFill>
                <a:latin typeface="微软雅黑"/>
                <a:cs typeface="微软雅黑"/>
              </a:rPr>
              <a:t>比</a:t>
            </a:r>
            <a:r>
              <a:rPr dirty="0" sz="1400" spc="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让</a:t>
            </a:r>
            <a:r>
              <a:rPr dirty="0" sz="1400" spc="-10">
                <a:latin typeface="微软雅黑"/>
                <a:cs typeface="微软雅黑"/>
              </a:rPr>
              <a:t>产</a:t>
            </a:r>
            <a:r>
              <a:rPr dirty="0" sz="1400" spc="5">
                <a:latin typeface="微软雅黑"/>
                <a:cs typeface="微软雅黑"/>
              </a:rPr>
              <a:t>品</a:t>
            </a:r>
            <a:r>
              <a:rPr dirty="0" sz="1400">
                <a:latin typeface="微软雅黑"/>
                <a:cs typeface="微软雅黑"/>
              </a:rPr>
              <a:t>更</a:t>
            </a:r>
            <a:r>
              <a:rPr dirty="0" sz="1400" spc="-10">
                <a:latin typeface="微软雅黑"/>
                <a:cs typeface="微软雅黑"/>
              </a:rPr>
              <a:t>向</a:t>
            </a:r>
            <a:r>
              <a:rPr dirty="0" sz="1400" spc="5">
                <a:latin typeface="微软雅黑"/>
                <a:cs typeface="微软雅黑"/>
              </a:rPr>
              <a:t>创</a:t>
            </a:r>
            <a:r>
              <a:rPr dirty="0" sz="1400">
                <a:latin typeface="微软雅黑"/>
                <a:cs typeface="微软雅黑"/>
              </a:rPr>
              <a:t>新</a:t>
            </a:r>
            <a:r>
              <a:rPr dirty="0" sz="1400" spc="-10">
                <a:latin typeface="微软雅黑"/>
                <a:cs typeface="微软雅黑"/>
              </a:rPr>
              <a:t>和</a:t>
            </a:r>
            <a:r>
              <a:rPr dirty="0" sz="1400" spc="5">
                <a:latin typeface="微软雅黑"/>
                <a:cs typeface="微软雅黑"/>
              </a:rPr>
              <a:t>业</a:t>
            </a:r>
            <a:r>
              <a:rPr dirty="0" sz="1400">
                <a:latin typeface="微软雅黑"/>
                <a:cs typeface="微软雅黑"/>
              </a:rPr>
              <a:t>务</a:t>
            </a:r>
            <a:r>
              <a:rPr dirty="0" sz="1400" spc="-10">
                <a:latin typeface="微软雅黑"/>
                <a:cs typeface="微软雅黑"/>
              </a:rPr>
              <a:t>价</a:t>
            </a:r>
            <a:r>
              <a:rPr dirty="0" sz="1400" spc="5">
                <a:latin typeface="微软雅黑"/>
                <a:cs typeface="微软雅黑"/>
              </a:rPr>
              <a:t>值</a:t>
            </a:r>
            <a:r>
              <a:rPr dirty="0" sz="1400">
                <a:latin typeface="微软雅黑"/>
                <a:cs typeface="微软雅黑"/>
              </a:rPr>
              <a:t>倾</a:t>
            </a:r>
            <a:r>
              <a:rPr dirty="0" sz="1400" spc="5">
                <a:latin typeface="微软雅黑"/>
                <a:cs typeface="微软雅黑"/>
              </a:rPr>
              <a:t>斜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结合文化宣</a:t>
            </a:r>
            <a:r>
              <a:rPr dirty="0" sz="1400" spc="-5">
                <a:solidFill>
                  <a:srgbClr val="276EFF"/>
                </a:solidFill>
                <a:latin typeface="微软雅黑"/>
                <a:cs typeface="微软雅黑"/>
              </a:rPr>
              <a:t>导</a:t>
            </a:r>
            <a:r>
              <a:rPr dirty="0" sz="1400">
                <a:latin typeface="微软雅黑"/>
                <a:cs typeface="微软雅黑"/>
              </a:rPr>
              <a:t>，潜移默</a:t>
            </a:r>
            <a:r>
              <a:rPr dirty="0" sz="1400" spc="-15">
                <a:latin typeface="微软雅黑"/>
                <a:cs typeface="微软雅黑"/>
              </a:rPr>
              <a:t>化</a:t>
            </a:r>
            <a:r>
              <a:rPr dirty="0" sz="1400">
                <a:latin typeface="微软雅黑"/>
                <a:cs typeface="微软雅黑"/>
              </a:rPr>
              <a:t>建立</a:t>
            </a:r>
            <a:r>
              <a:rPr dirty="0" sz="1400" spc="-15">
                <a:latin typeface="微软雅黑"/>
                <a:cs typeface="微软雅黑"/>
              </a:rPr>
              <a:t>影</a:t>
            </a:r>
            <a:r>
              <a:rPr dirty="0" sz="1400">
                <a:latin typeface="微软雅黑"/>
                <a:cs typeface="微软雅黑"/>
              </a:rPr>
              <a:t>响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Times New Roman"/>
              <a:cs typeface="Times New Roman"/>
            </a:endParaRPr>
          </a:p>
          <a:p>
            <a:pPr marL="393700" indent="-381635">
              <a:lnSpc>
                <a:spcPct val="100000"/>
              </a:lnSpc>
              <a:buFont typeface="Wingdings"/>
              <a:buChar char=""/>
              <a:tabLst>
                <a:tab pos="393700" algn="l"/>
                <a:tab pos="394335" algn="l"/>
              </a:tabLst>
            </a:pPr>
            <a:r>
              <a:rPr dirty="0" sz="1600" spc="295" b="1">
                <a:latin typeface="微软雅黑"/>
                <a:cs typeface="微软雅黑"/>
              </a:rPr>
              <a:t>储备种子，培养有共识队</a:t>
            </a:r>
            <a:r>
              <a:rPr dirty="0" sz="1600" spc="-5" b="1">
                <a:latin typeface="微软雅黑"/>
                <a:cs typeface="微软雅黑"/>
              </a:rPr>
              <a:t>友</a:t>
            </a:r>
            <a:r>
              <a:rPr dirty="0" sz="1600" spc="-180" b="1">
                <a:latin typeface="微软雅黑"/>
                <a:cs typeface="微软雅黑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微软雅黑"/>
                <a:cs typeface="微软雅黑"/>
              </a:rPr>
              <a:t>产品价值推进是</a:t>
            </a:r>
            <a:r>
              <a:rPr dirty="0" sz="1400" spc="-5">
                <a:latin typeface="微软雅黑"/>
                <a:cs typeface="微软雅黑"/>
              </a:rPr>
              <a:t>我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带教</a:t>
            </a:r>
            <a:r>
              <a:rPr dirty="0" sz="1400" spc="-15">
                <a:solidFill>
                  <a:srgbClr val="276EFF"/>
                </a:solidFill>
                <a:latin typeface="微软雅黑"/>
                <a:cs typeface="微软雅黑"/>
              </a:rPr>
              <a:t>的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徒弟</a:t>
            </a:r>
            <a:r>
              <a:rPr dirty="0" sz="1400" spc="-15">
                <a:latin typeface="微软雅黑"/>
                <a:cs typeface="微软雅黑"/>
              </a:rPr>
              <a:t>在</a:t>
            </a:r>
            <a:r>
              <a:rPr dirty="0" sz="1400">
                <a:latin typeface="微软雅黑"/>
                <a:cs typeface="微软雅黑"/>
              </a:rPr>
              <a:t>产品</a:t>
            </a:r>
            <a:r>
              <a:rPr dirty="0" sz="1400" spc="-15">
                <a:latin typeface="微软雅黑"/>
                <a:cs typeface="微软雅黑"/>
              </a:rPr>
              <a:t>做</a:t>
            </a:r>
            <a:r>
              <a:rPr dirty="0" sz="1400">
                <a:latin typeface="微软雅黑"/>
                <a:cs typeface="微软雅黑"/>
              </a:rPr>
              <a:t>临时</a:t>
            </a:r>
            <a:r>
              <a:rPr dirty="0" sz="1400" spc="-15">
                <a:latin typeface="微软雅黑"/>
                <a:cs typeface="微软雅黑"/>
              </a:rPr>
              <a:t>负</a:t>
            </a:r>
            <a:r>
              <a:rPr dirty="0" sz="1400">
                <a:latin typeface="微软雅黑"/>
                <a:cs typeface="微软雅黑"/>
              </a:rPr>
              <a:t>责人</a:t>
            </a:r>
            <a:r>
              <a:rPr dirty="0" sz="1400" spc="-15">
                <a:latin typeface="微软雅黑"/>
                <a:cs typeface="微软雅黑"/>
              </a:rPr>
              <a:t>时</a:t>
            </a:r>
            <a:r>
              <a:rPr dirty="0" sz="1400">
                <a:latin typeface="微软雅黑"/>
                <a:cs typeface="微软雅黑"/>
              </a:rPr>
              <a:t>推进</a:t>
            </a:r>
            <a:r>
              <a:rPr dirty="0" sz="1400" spc="-10">
                <a:latin typeface="微软雅黑"/>
                <a:cs typeface="微软雅黑"/>
              </a:rPr>
              <a:t>的</a:t>
            </a:r>
            <a:r>
              <a:rPr dirty="0" sz="1400">
                <a:solidFill>
                  <a:srgbClr val="276EFF"/>
                </a:solidFill>
                <a:latin typeface="微软雅黑"/>
                <a:cs typeface="微软雅黑"/>
              </a:rPr>
              <a:t>协助的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1136650" algn="l"/>
                <a:tab pos="9372600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3</a:t>
            </a:r>
            <a:r>
              <a:rPr dirty="0" spc="-440"/>
              <a:t> </a:t>
            </a:r>
            <a:r>
              <a:rPr dirty="0" spc="-5"/>
              <a:t>.</a:t>
            </a:r>
            <a:r>
              <a:rPr dirty="0" spc="-440"/>
              <a:t> </a:t>
            </a:r>
            <a:r>
              <a:rPr dirty="0" spc="-5"/>
              <a:t>5	</a:t>
            </a:r>
            <a:r>
              <a:rPr dirty="0" spc="385"/>
              <a:t>总结</a:t>
            </a:r>
            <a:r>
              <a:rPr dirty="0" spc="-5"/>
              <a:t>：</a:t>
            </a:r>
            <a:r>
              <a:rPr dirty="0" spc="-525"/>
              <a:t> </a:t>
            </a:r>
            <a:r>
              <a:rPr dirty="0" spc="385"/>
              <a:t>敏捷研</a:t>
            </a:r>
            <a:r>
              <a:rPr dirty="0" spc="400"/>
              <a:t>发</a:t>
            </a:r>
            <a:r>
              <a:rPr dirty="0" spc="385"/>
              <a:t>体</a:t>
            </a:r>
            <a:r>
              <a:rPr dirty="0" spc="400"/>
              <a:t>系的</a:t>
            </a:r>
            <a:r>
              <a:rPr dirty="0" spc="385"/>
              <a:t>建</a:t>
            </a:r>
            <a:r>
              <a:rPr dirty="0" spc="400"/>
              <a:t>设路</a:t>
            </a:r>
            <a:r>
              <a:rPr dirty="0" spc="-5"/>
              <a:t>径	</a:t>
            </a:r>
          </a:p>
        </p:txBody>
      </p:sp>
      <p:sp>
        <p:nvSpPr>
          <p:cNvPr id="3" name="object 3"/>
          <p:cNvSpPr/>
          <p:nvPr/>
        </p:nvSpPr>
        <p:spPr>
          <a:xfrm>
            <a:off x="446531" y="960120"/>
            <a:ext cx="11437619" cy="56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56</a:t>
            </a:fld>
          </a:p>
        </p:txBody>
      </p:sp>
      <p:sp>
        <p:nvSpPr>
          <p:cNvPr id="5" name="object 5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建设全景</a:t>
            </a:r>
            <a:r>
              <a:rPr dirty="0" sz="2400" b="0">
                <a:latin typeface="微软雅黑"/>
                <a:cs typeface="微软雅黑"/>
              </a:rPr>
              <a:t>图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9967" y="3529584"/>
            <a:ext cx="9654540" cy="1438910"/>
          </a:xfrm>
          <a:custGeom>
            <a:avLst/>
            <a:gdLst/>
            <a:ahLst/>
            <a:cxnLst/>
            <a:rect l="l" t="t" r="r" b="b"/>
            <a:pathLst>
              <a:path w="9654540" h="1438910">
                <a:moveTo>
                  <a:pt x="0" y="1438656"/>
                </a:moveTo>
                <a:lnTo>
                  <a:pt x="9654542" y="1438656"/>
                </a:lnTo>
                <a:lnTo>
                  <a:pt x="9654542" y="0"/>
                </a:lnTo>
                <a:lnTo>
                  <a:pt x="0" y="0"/>
                </a:lnTo>
                <a:lnTo>
                  <a:pt x="0" y="1438656"/>
                </a:lnTo>
                <a:close/>
              </a:path>
            </a:pathLst>
          </a:custGeom>
          <a:solidFill>
            <a:srgbClr val="E6E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62273" y="1868170"/>
            <a:ext cx="3412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84854" algn="l"/>
              </a:tabLst>
            </a:pPr>
            <a:r>
              <a:rPr dirty="0" sz="1800">
                <a:solidFill>
                  <a:srgbClr val="1F6EB0"/>
                </a:solidFill>
                <a:latin typeface="MS Gothic"/>
                <a:cs typeface="MS Gothic"/>
              </a:rPr>
              <a:t>►	►</a:t>
            </a:r>
            <a:endParaRPr sz="1800">
              <a:latin typeface="MS Gothic"/>
              <a:cs typeface="MS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87736" y="1868170"/>
            <a:ext cx="139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F6EB0"/>
                </a:solidFill>
                <a:latin typeface="MS Gothic"/>
                <a:cs typeface="MS Gothic"/>
              </a:rPr>
              <a:t>►</a:t>
            </a:r>
            <a:endParaRPr sz="1800">
              <a:latin typeface="MS Gothic"/>
              <a:cs typeface="MS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29967" y="2296667"/>
            <a:ext cx="9654540" cy="1183005"/>
          </a:xfrm>
          <a:custGeom>
            <a:avLst/>
            <a:gdLst/>
            <a:ahLst/>
            <a:cxnLst/>
            <a:rect l="l" t="t" r="r" b="b"/>
            <a:pathLst>
              <a:path w="9654540" h="1183004">
                <a:moveTo>
                  <a:pt x="0" y="1182624"/>
                </a:moveTo>
                <a:lnTo>
                  <a:pt x="9654542" y="1182624"/>
                </a:lnTo>
                <a:lnTo>
                  <a:pt x="9654542" y="0"/>
                </a:lnTo>
                <a:lnTo>
                  <a:pt x="0" y="0"/>
                </a:lnTo>
                <a:lnTo>
                  <a:pt x="0" y="1182624"/>
                </a:lnTo>
                <a:close/>
              </a:path>
            </a:pathLst>
          </a:custGeom>
          <a:solidFill>
            <a:srgbClr val="E6E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41832" y="5515355"/>
            <a:ext cx="943610" cy="398145"/>
          </a:xfrm>
          <a:custGeom>
            <a:avLst/>
            <a:gdLst/>
            <a:ahLst/>
            <a:cxnLst/>
            <a:rect l="l" t="t" r="r" b="b"/>
            <a:pathLst>
              <a:path w="943610" h="398145">
                <a:moveTo>
                  <a:pt x="471678" y="0"/>
                </a:moveTo>
                <a:lnTo>
                  <a:pt x="0" y="77838"/>
                </a:lnTo>
                <a:lnTo>
                  <a:pt x="0" y="397764"/>
                </a:lnTo>
                <a:lnTo>
                  <a:pt x="943356" y="397764"/>
                </a:lnTo>
                <a:lnTo>
                  <a:pt x="943356" y="77838"/>
                </a:lnTo>
                <a:lnTo>
                  <a:pt x="471678" y="0"/>
                </a:lnTo>
                <a:close/>
              </a:path>
            </a:pathLst>
          </a:custGeom>
          <a:solidFill>
            <a:srgbClr val="4496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74445" y="5641644"/>
            <a:ext cx="278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共识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1832" y="5989320"/>
            <a:ext cx="943610" cy="396240"/>
          </a:xfrm>
          <a:custGeom>
            <a:avLst/>
            <a:gdLst/>
            <a:ahLst/>
            <a:cxnLst/>
            <a:rect l="l" t="t" r="r" b="b"/>
            <a:pathLst>
              <a:path w="943610" h="396239">
                <a:moveTo>
                  <a:pt x="471678" y="0"/>
                </a:moveTo>
                <a:lnTo>
                  <a:pt x="0" y="77533"/>
                </a:lnTo>
                <a:lnTo>
                  <a:pt x="0" y="396239"/>
                </a:lnTo>
                <a:lnTo>
                  <a:pt x="943356" y="396239"/>
                </a:lnTo>
                <a:lnTo>
                  <a:pt x="943356" y="77533"/>
                </a:lnTo>
                <a:lnTo>
                  <a:pt x="471678" y="0"/>
                </a:lnTo>
                <a:close/>
              </a:path>
            </a:pathLst>
          </a:custGeom>
          <a:solidFill>
            <a:srgbClr val="4496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47978" y="6114999"/>
            <a:ext cx="5314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组织流程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1832" y="5049011"/>
            <a:ext cx="943610" cy="398145"/>
          </a:xfrm>
          <a:custGeom>
            <a:avLst/>
            <a:gdLst/>
            <a:ahLst/>
            <a:cxnLst/>
            <a:rect l="l" t="t" r="r" b="b"/>
            <a:pathLst>
              <a:path w="943610" h="398145">
                <a:moveTo>
                  <a:pt x="471678" y="0"/>
                </a:moveTo>
                <a:lnTo>
                  <a:pt x="0" y="77850"/>
                </a:lnTo>
                <a:lnTo>
                  <a:pt x="0" y="397763"/>
                </a:lnTo>
                <a:lnTo>
                  <a:pt x="943356" y="397763"/>
                </a:lnTo>
                <a:lnTo>
                  <a:pt x="943356" y="77850"/>
                </a:lnTo>
                <a:lnTo>
                  <a:pt x="471678" y="0"/>
                </a:lnTo>
                <a:close/>
              </a:path>
            </a:pathLst>
          </a:custGeom>
          <a:solidFill>
            <a:srgbClr val="4496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74445" y="5174995"/>
            <a:ext cx="278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工具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36064" y="1178052"/>
            <a:ext cx="9645650" cy="553720"/>
          </a:xfrm>
          <a:custGeom>
            <a:avLst/>
            <a:gdLst/>
            <a:ahLst/>
            <a:cxnLst/>
            <a:rect l="l" t="t" r="r" b="b"/>
            <a:pathLst>
              <a:path w="9645650" h="553719">
                <a:moveTo>
                  <a:pt x="4822697" y="0"/>
                </a:moveTo>
                <a:lnTo>
                  <a:pt x="0" y="276606"/>
                </a:lnTo>
                <a:lnTo>
                  <a:pt x="0" y="553212"/>
                </a:lnTo>
                <a:lnTo>
                  <a:pt x="9645396" y="553212"/>
                </a:lnTo>
                <a:lnTo>
                  <a:pt x="9645396" y="276606"/>
                </a:lnTo>
                <a:lnTo>
                  <a:pt x="4822697" y="0"/>
                </a:lnTo>
                <a:close/>
              </a:path>
            </a:pathLst>
          </a:custGeom>
          <a:solidFill>
            <a:srgbClr val="163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728461" y="1369821"/>
            <a:ext cx="2207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90">
                <a:solidFill>
                  <a:srgbClr val="FFFFFF"/>
                </a:solidFill>
                <a:latin typeface="黑体"/>
                <a:cs typeface="黑体"/>
              </a:rPr>
              <a:t>敏捷产</a:t>
            </a:r>
            <a:r>
              <a:rPr dirty="0" sz="1800" spc="405">
                <a:solidFill>
                  <a:srgbClr val="FFFFFF"/>
                </a:solidFill>
                <a:latin typeface="黑体"/>
                <a:cs typeface="黑体"/>
              </a:rPr>
              <a:t>品研</a:t>
            </a:r>
            <a:r>
              <a:rPr dirty="0" sz="1800" spc="390">
                <a:solidFill>
                  <a:srgbClr val="FFFFFF"/>
                </a:solidFill>
                <a:latin typeface="黑体"/>
                <a:cs typeface="黑体"/>
              </a:rPr>
              <a:t>发体</a:t>
            </a:r>
            <a:r>
              <a:rPr dirty="0" sz="1800">
                <a:solidFill>
                  <a:srgbClr val="FFFFFF"/>
                </a:solidFill>
                <a:latin typeface="黑体"/>
                <a:cs typeface="黑体"/>
              </a:rPr>
              <a:t>系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37588" y="1854707"/>
            <a:ext cx="1289685" cy="329565"/>
          </a:xfrm>
          <a:prstGeom prst="rect">
            <a:avLst/>
          </a:prstGeom>
          <a:solidFill>
            <a:srgbClr val="154E7B"/>
          </a:solidFill>
        </p:spPr>
        <p:txBody>
          <a:bodyPr wrap="square" lIns="0" tIns="673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dirty="0" sz="1200">
                <a:solidFill>
                  <a:srgbClr val="FFFFFF"/>
                </a:solidFill>
                <a:latin typeface="微软雅黑"/>
                <a:cs typeface="微软雅黑"/>
              </a:rPr>
              <a:t>业务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07891" y="1854707"/>
            <a:ext cx="2952115" cy="329565"/>
          </a:xfrm>
          <a:custGeom>
            <a:avLst/>
            <a:gdLst/>
            <a:ahLst/>
            <a:cxnLst/>
            <a:rect l="l" t="t" r="r" b="b"/>
            <a:pathLst>
              <a:path w="2952115" h="329564">
                <a:moveTo>
                  <a:pt x="0" y="329184"/>
                </a:moveTo>
                <a:lnTo>
                  <a:pt x="2951988" y="329184"/>
                </a:lnTo>
                <a:lnTo>
                  <a:pt x="2951988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solidFill>
            <a:srgbClr val="154E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01411" y="1911095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0" y="216408"/>
                </a:moveTo>
                <a:lnTo>
                  <a:pt x="1295400" y="216408"/>
                </a:lnTo>
                <a:lnTo>
                  <a:pt x="129540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11923" y="1854707"/>
            <a:ext cx="2952115" cy="329565"/>
          </a:xfrm>
          <a:custGeom>
            <a:avLst/>
            <a:gdLst/>
            <a:ahLst/>
            <a:cxnLst/>
            <a:rect l="l" t="t" r="r" b="b"/>
            <a:pathLst>
              <a:path w="2952115" h="329564">
                <a:moveTo>
                  <a:pt x="0" y="329184"/>
                </a:moveTo>
                <a:lnTo>
                  <a:pt x="2951987" y="329184"/>
                </a:lnTo>
                <a:lnTo>
                  <a:pt x="2951987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solidFill>
            <a:srgbClr val="154E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390631" y="1854707"/>
            <a:ext cx="1289685" cy="329565"/>
          </a:xfrm>
          <a:prstGeom prst="rect">
            <a:avLst/>
          </a:prstGeom>
          <a:solidFill>
            <a:srgbClr val="154E7B"/>
          </a:solidFill>
        </p:spPr>
        <p:txBody>
          <a:bodyPr wrap="square" lIns="0" tIns="6731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530"/>
              </a:spcBef>
            </a:pPr>
            <a:r>
              <a:rPr dirty="0" sz="1200">
                <a:solidFill>
                  <a:srgbClr val="FFFFFF"/>
                </a:solidFill>
                <a:latin typeface="微软雅黑"/>
                <a:cs typeface="微软雅黑"/>
              </a:rPr>
              <a:t>运维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535923" y="1911095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0" y="216408"/>
                </a:moveTo>
                <a:lnTo>
                  <a:pt x="1295400" y="216408"/>
                </a:lnTo>
                <a:lnTo>
                  <a:pt x="129540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707891" y="1909698"/>
            <a:ext cx="62560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6575">
              <a:lnSpc>
                <a:spcPct val="100000"/>
              </a:lnSpc>
              <a:spcBef>
                <a:spcPts val="100"/>
              </a:spcBef>
              <a:tabLst>
                <a:tab pos="1989455" algn="l"/>
                <a:tab pos="3752850" algn="l"/>
                <a:tab pos="5324475" algn="l"/>
              </a:tabLst>
            </a:pPr>
            <a:r>
              <a:rPr dirty="0" sz="1200">
                <a:solidFill>
                  <a:srgbClr val="FFFFFF"/>
                </a:solidFill>
                <a:latin typeface="微软雅黑"/>
                <a:cs typeface="微软雅黑"/>
              </a:rPr>
              <a:t>产品	设计	开发	测试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39111" y="5553455"/>
            <a:ext cx="128968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185" rIns="0" bIns="0" rtlCol="0" vert="horz">
            <a:spAutoFit/>
          </a:bodyPr>
          <a:lstStyle/>
          <a:p>
            <a:pPr marL="262890">
              <a:lnSpc>
                <a:spcPct val="100000"/>
              </a:lnSpc>
              <a:spcBef>
                <a:spcPts val="655"/>
              </a:spcBef>
            </a:pPr>
            <a:r>
              <a:rPr dirty="0" sz="1200">
                <a:latin typeface="微软雅黑"/>
                <a:cs typeface="微软雅黑"/>
              </a:rPr>
              <a:t>布道师分享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30523" y="5553455"/>
            <a:ext cx="128968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185" rIns="0" bIns="0" rtlCol="0" vert="horz">
            <a:spAutoFit/>
          </a:bodyPr>
          <a:lstStyle/>
          <a:p>
            <a:pPr marL="339725">
              <a:lnSpc>
                <a:spcPct val="100000"/>
              </a:lnSpc>
              <a:spcBef>
                <a:spcPts val="655"/>
              </a:spcBef>
            </a:pPr>
            <a:r>
              <a:rPr dirty="0" sz="1200">
                <a:latin typeface="微软雅黑"/>
                <a:cs typeface="微软雅黑"/>
              </a:rPr>
              <a:t>培训体系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23459" y="5553455"/>
            <a:ext cx="128968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222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dirty="0" sz="1200">
                <a:latin typeface="微软雅黑"/>
                <a:cs typeface="微软雅黑"/>
              </a:rPr>
              <a:t>认证</a:t>
            </a:r>
            <a:endParaRPr sz="1200">
              <a:latin typeface="微软雅黑"/>
              <a:cs typeface="微软雅黑"/>
            </a:endParaRPr>
          </a:p>
          <a:p>
            <a:pPr algn="ctr" marL="635">
              <a:lnSpc>
                <a:spcPct val="100000"/>
              </a:lnSpc>
              <a:spcBef>
                <a:spcPts val="15"/>
              </a:spcBef>
            </a:pPr>
            <a:r>
              <a:rPr dirty="0" sz="800">
                <a:latin typeface="微软雅黑"/>
                <a:cs typeface="微软雅黑"/>
              </a:rPr>
              <a:t>（CMMi5,Devops)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14871" y="5553455"/>
            <a:ext cx="128968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18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655"/>
              </a:spcBef>
            </a:pPr>
            <a:r>
              <a:rPr dirty="0" sz="1200">
                <a:latin typeface="微软雅黑"/>
                <a:cs typeface="微软雅黑"/>
              </a:rPr>
              <a:t>带教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90631" y="5553455"/>
            <a:ext cx="128968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18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655"/>
              </a:spcBef>
            </a:pPr>
            <a:r>
              <a:rPr dirty="0" sz="1200">
                <a:latin typeface="微软雅黑"/>
                <a:cs typeface="微软雅黑"/>
              </a:rPr>
              <a:t>对标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06283" y="5553455"/>
            <a:ext cx="129095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185" rIns="0" bIns="0" rtlCol="0" vert="horz">
            <a:spAutoFit/>
          </a:bodyPr>
          <a:lstStyle/>
          <a:p>
            <a:pPr marL="417195">
              <a:lnSpc>
                <a:spcPct val="100000"/>
              </a:lnSpc>
              <a:spcBef>
                <a:spcPts val="655"/>
              </a:spcBef>
            </a:pPr>
            <a:r>
              <a:rPr dirty="0" sz="1200">
                <a:latin typeface="微软雅黑"/>
                <a:cs typeface="微软雅黑"/>
              </a:rPr>
              <a:t>工作坊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99219" y="5553455"/>
            <a:ext cx="128968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1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dirty="0" sz="1200" spc="-20">
                <a:latin typeface="微软雅黑"/>
                <a:cs typeface="微软雅黑"/>
              </a:rPr>
              <a:t>QA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37588" y="6025896"/>
            <a:ext cx="128968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820" rIns="0" bIns="0" rtlCol="0" vert="horz">
            <a:spAutoFit/>
          </a:bodyPr>
          <a:lstStyle/>
          <a:p>
            <a:pPr marL="339725">
              <a:lnSpc>
                <a:spcPct val="100000"/>
              </a:lnSpc>
              <a:spcBef>
                <a:spcPts val="660"/>
              </a:spcBef>
            </a:pPr>
            <a:r>
              <a:rPr dirty="0" sz="1200" spc="-5">
                <a:latin typeface="微软雅黑"/>
                <a:cs typeface="微软雅黑"/>
              </a:rPr>
              <a:t>组织文化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07891" y="6025896"/>
            <a:ext cx="128968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820" rIns="0" bIns="0" rtlCol="0" vert="horz">
            <a:spAutoFit/>
          </a:bodyPr>
          <a:lstStyle/>
          <a:p>
            <a:pPr marL="340360">
              <a:lnSpc>
                <a:spcPct val="100000"/>
              </a:lnSpc>
              <a:spcBef>
                <a:spcPts val="660"/>
              </a:spcBef>
            </a:pPr>
            <a:r>
              <a:rPr dirty="0" sz="1200" spc="-5">
                <a:latin typeface="微软雅黑"/>
                <a:cs typeface="微软雅黑"/>
              </a:rPr>
              <a:t>组织结构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20328" y="6025896"/>
            <a:ext cx="128968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820" rIns="0" bIns="0" rtlCol="0" vert="horz">
            <a:spAutoFit/>
          </a:bodyPr>
          <a:lstStyle/>
          <a:p>
            <a:pPr marL="340360">
              <a:lnSpc>
                <a:spcPct val="100000"/>
              </a:lnSpc>
              <a:spcBef>
                <a:spcPts val="660"/>
              </a:spcBef>
            </a:pPr>
            <a:r>
              <a:rPr dirty="0" sz="1200" spc="-5">
                <a:latin typeface="微软雅黑"/>
                <a:cs typeface="微软雅黑"/>
              </a:rPr>
              <a:t>人员能力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48500" y="6025896"/>
            <a:ext cx="129095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820" rIns="0" bIns="0" rtlCol="0" vert="horz">
            <a:spAutoFit/>
          </a:bodyPr>
          <a:lstStyle/>
          <a:p>
            <a:pPr marL="341630">
              <a:lnSpc>
                <a:spcPct val="100000"/>
              </a:lnSpc>
              <a:spcBef>
                <a:spcPts val="660"/>
              </a:spcBef>
            </a:pPr>
            <a:r>
              <a:rPr dirty="0" sz="1200" spc="-5">
                <a:latin typeface="微软雅黑"/>
                <a:cs typeface="微软雅黑"/>
              </a:rPr>
              <a:t>绩效制度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78196" y="6025896"/>
            <a:ext cx="128968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820" rIns="0" bIns="0" rtlCol="0" vert="horz">
            <a:spAutoFit/>
          </a:bodyPr>
          <a:lstStyle/>
          <a:p>
            <a:pPr marL="340995">
              <a:lnSpc>
                <a:spcPct val="100000"/>
              </a:lnSpc>
              <a:spcBef>
                <a:spcPts val="660"/>
              </a:spcBef>
            </a:pPr>
            <a:r>
              <a:rPr dirty="0" sz="1200" spc="-5">
                <a:latin typeface="微软雅黑"/>
                <a:cs typeface="微软雅黑"/>
              </a:rPr>
              <a:t>迭代流程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90631" y="6025896"/>
            <a:ext cx="1289685" cy="360045"/>
          </a:xfrm>
          <a:prstGeom prst="rect">
            <a:avLst/>
          </a:prstGeom>
          <a:solidFill>
            <a:srgbClr val="CAEBF7"/>
          </a:solidFill>
        </p:spPr>
        <p:txBody>
          <a:bodyPr wrap="square" lIns="0" tIns="83820" rIns="0" bIns="0" rtlCol="0" vert="horz">
            <a:spAutoFit/>
          </a:bodyPr>
          <a:lstStyle/>
          <a:p>
            <a:pPr marL="340995">
              <a:lnSpc>
                <a:spcPct val="100000"/>
              </a:lnSpc>
              <a:spcBef>
                <a:spcPts val="660"/>
              </a:spcBef>
            </a:pPr>
            <a:r>
              <a:rPr dirty="0" sz="1200" spc="-5">
                <a:latin typeface="微软雅黑"/>
                <a:cs typeface="微软雅黑"/>
              </a:rPr>
              <a:t>委任放权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036064" y="5090159"/>
            <a:ext cx="684530" cy="360045"/>
          </a:xfrm>
          <a:custGeom>
            <a:avLst/>
            <a:gdLst/>
            <a:ahLst/>
            <a:cxnLst/>
            <a:rect l="l" t="t" r="r" b="b"/>
            <a:pathLst>
              <a:path w="684530" h="360045">
                <a:moveTo>
                  <a:pt x="0" y="359663"/>
                </a:moveTo>
                <a:lnTo>
                  <a:pt x="684276" y="359663"/>
                </a:lnTo>
                <a:lnTo>
                  <a:pt x="68427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546347" y="5090159"/>
            <a:ext cx="908685" cy="360045"/>
          </a:xfrm>
          <a:custGeom>
            <a:avLst/>
            <a:gdLst/>
            <a:ahLst/>
            <a:cxnLst/>
            <a:rect l="l" t="t" r="r" b="b"/>
            <a:pathLst>
              <a:path w="908685" h="360045">
                <a:moveTo>
                  <a:pt x="0" y="359663"/>
                </a:moveTo>
                <a:lnTo>
                  <a:pt x="908303" y="359663"/>
                </a:lnTo>
                <a:lnTo>
                  <a:pt x="908303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645534" y="5178044"/>
            <a:ext cx="7099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微软雅黑"/>
                <a:cs typeface="微软雅黑"/>
              </a:rPr>
              <a:t>C</a:t>
            </a:r>
            <a:r>
              <a:rPr dirty="0" sz="1000" spc="-5">
                <a:latin typeface="微软雅黑"/>
                <a:cs typeface="微软雅黑"/>
              </a:rPr>
              <a:t>onf</a:t>
            </a:r>
            <a:r>
              <a:rPr dirty="0" sz="1000" spc="-10">
                <a:latin typeface="微软雅黑"/>
                <a:cs typeface="微软雅黑"/>
              </a:rPr>
              <a:t>luen</a:t>
            </a:r>
            <a:r>
              <a:rPr dirty="0" sz="1000" spc="-5">
                <a:latin typeface="微软雅黑"/>
                <a:cs typeface="微软雅黑"/>
              </a:rPr>
              <a:t>ce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791967" y="5090159"/>
            <a:ext cx="684530" cy="360045"/>
          </a:xfrm>
          <a:custGeom>
            <a:avLst/>
            <a:gdLst/>
            <a:ahLst/>
            <a:cxnLst/>
            <a:rect l="l" t="t" r="r" b="b"/>
            <a:pathLst>
              <a:path w="684529" h="360045">
                <a:moveTo>
                  <a:pt x="0" y="359663"/>
                </a:moveTo>
                <a:lnTo>
                  <a:pt x="684276" y="359663"/>
                </a:lnTo>
                <a:lnTo>
                  <a:pt x="68427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264410" y="5178044"/>
            <a:ext cx="96964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1685" algn="l"/>
              </a:tabLst>
            </a:pPr>
            <a:r>
              <a:rPr dirty="0" sz="1000" spc="-5">
                <a:latin typeface="微软雅黑"/>
                <a:cs typeface="微软雅黑"/>
              </a:rPr>
              <a:t>Jira</a:t>
            </a:r>
            <a:r>
              <a:rPr dirty="0" sz="1000" spc="-5">
                <a:latin typeface="微软雅黑"/>
                <a:cs typeface="微软雅黑"/>
              </a:rPr>
              <a:t>	</a:t>
            </a:r>
            <a:r>
              <a:rPr dirty="0" sz="1000" spc="-5">
                <a:latin typeface="微软雅黑"/>
                <a:cs typeface="微软雅黑"/>
              </a:rPr>
              <a:t>Git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24755" y="5090159"/>
            <a:ext cx="760730" cy="360045"/>
          </a:xfrm>
          <a:custGeom>
            <a:avLst/>
            <a:gdLst/>
            <a:ahLst/>
            <a:cxnLst/>
            <a:rect l="l" t="t" r="r" b="b"/>
            <a:pathLst>
              <a:path w="760729" h="360045">
                <a:moveTo>
                  <a:pt x="0" y="359663"/>
                </a:moveTo>
                <a:lnTo>
                  <a:pt x="760476" y="359663"/>
                </a:lnTo>
                <a:lnTo>
                  <a:pt x="76047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203947" y="5090159"/>
            <a:ext cx="684530" cy="360045"/>
          </a:xfrm>
          <a:custGeom>
            <a:avLst/>
            <a:gdLst/>
            <a:ahLst/>
            <a:cxnLst/>
            <a:rect l="l" t="t" r="r" b="b"/>
            <a:pathLst>
              <a:path w="684529" h="360045">
                <a:moveTo>
                  <a:pt x="0" y="359663"/>
                </a:moveTo>
                <a:lnTo>
                  <a:pt x="684276" y="359663"/>
                </a:lnTo>
                <a:lnTo>
                  <a:pt x="68427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85376" y="5090159"/>
            <a:ext cx="684530" cy="360045"/>
          </a:xfrm>
          <a:custGeom>
            <a:avLst/>
            <a:gdLst/>
            <a:ahLst/>
            <a:cxnLst/>
            <a:rect l="l" t="t" r="r" b="b"/>
            <a:pathLst>
              <a:path w="684529" h="360045">
                <a:moveTo>
                  <a:pt x="0" y="359663"/>
                </a:moveTo>
                <a:lnTo>
                  <a:pt x="684276" y="359663"/>
                </a:lnTo>
                <a:lnTo>
                  <a:pt x="68427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241280" y="5090159"/>
            <a:ext cx="684530" cy="360045"/>
          </a:xfrm>
          <a:custGeom>
            <a:avLst/>
            <a:gdLst/>
            <a:ahLst/>
            <a:cxnLst/>
            <a:rect l="l" t="t" r="r" b="b"/>
            <a:pathLst>
              <a:path w="684529" h="360045">
                <a:moveTo>
                  <a:pt x="0" y="359663"/>
                </a:moveTo>
                <a:lnTo>
                  <a:pt x="684276" y="359663"/>
                </a:lnTo>
                <a:lnTo>
                  <a:pt x="68427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995659" y="5090159"/>
            <a:ext cx="684530" cy="360045"/>
          </a:xfrm>
          <a:custGeom>
            <a:avLst/>
            <a:gdLst/>
            <a:ahLst/>
            <a:cxnLst/>
            <a:rect l="l" t="t" r="r" b="b"/>
            <a:pathLst>
              <a:path w="684529" h="360045">
                <a:moveTo>
                  <a:pt x="0" y="359663"/>
                </a:moveTo>
                <a:lnTo>
                  <a:pt x="684276" y="359663"/>
                </a:lnTo>
                <a:lnTo>
                  <a:pt x="68427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0378822" y="5178044"/>
            <a:ext cx="1131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9465" algn="l"/>
              </a:tabLst>
            </a:pPr>
            <a:r>
              <a:rPr dirty="0" sz="1000">
                <a:latin typeface="微软雅黑"/>
                <a:cs typeface="微软雅黑"/>
              </a:rPr>
              <a:t>C</a:t>
            </a:r>
            <a:r>
              <a:rPr dirty="0" sz="1000" spc="-10">
                <a:latin typeface="微软雅黑"/>
                <a:cs typeface="微软雅黑"/>
              </a:rPr>
              <a:t>MD</a:t>
            </a:r>
            <a:r>
              <a:rPr dirty="0" sz="1000" spc="-5">
                <a:latin typeface="微软雅黑"/>
                <a:cs typeface="微软雅黑"/>
              </a:rPr>
              <a:t>B</a:t>
            </a:r>
            <a:r>
              <a:rPr dirty="0" sz="1000">
                <a:latin typeface="微软雅黑"/>
                <a:cs typeface="微软雅黑"/>
              </a:rPr>
              <a:t>	</a:t>
            </a:r>
            <a:r>
              <a:rPr dirty="0" sz="1000" spc="-10">
                <a:latin typeface="微软雅黑"/>
                <a:cs typeface="微软雅黑"/>
              </a:rPr>
              <a:t>SD</a:t>
            </a:r>
            <a:r>
              <a:rPr dirty="0" sz="1000" spc="-5">
                <a:latin typeface="微软雅黑"/>
                <a:cs typeface="微软雅黑"/>
              </a:rPr>
              <a:t>LC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730995" y="5090159"/>
            <a:ext cx="684530" cy="360045"/>
          </a:xfrm>
          <a:custGeom>
            <a:avLst/>
            <a:gdLst/>
            <a:ahLst/>
            <a:cxnLst/>
            <a:rect l="l" t="t" r="r" b="b"/>
            <a:pathLst>
              <a:path w="684529" h="360045">
                <a:moveTo>
                  <a:pt x="0" y="359663"/>
                </a:moveTo>
                <a:lnTo>
                  <a:pt x="684276" y="359663"/>
                </a:lnTo>
                <a:lnTo>
                  <a:pt x="68427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870062" y="5178044"/>
            <a:ext cx="11156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2800" algn="l"/>
              </a:tabLst>
            </a:pPr>
            <a:r>
              <a:rPr dirty="0" sz="1000" spc="-5">
                <a:latin typeface="微软雅黑"/>
                <a:cs typeface="微软雅黑"/>
              </a:rPr>
              <a:t>Ea</a:t>
            </a:r>
            <a:r>
              <a:rPr dirty="0" sz="1000" spc="-10">
                <a:latin typeface="微软雅黑"/>
                <a:cs typeface="微软雅黑"/>
              </a:rPr>
              <a:t>syB</a:t>
            </a:r>
            <a:r>
              <a:rPr dirty="0" sz="1000" spc="-5">
                <a:latin typeface="微软雅黑"/>
                <a:cs typeface="微软雅黑"/>
              </a:rPr>
              <a:t>I</a:t>
            </a:r>
            <a:r>
              <a:rPr dirty="0" sz="1000">
                <a:latin typeface="微软雅黑"/>
                <a:cs typeface="微软雅黑"/>
              </a:rPr>
              <a:t>	</a:t>
            </a:r>
            <a:r>
              <a:rPr dirty="0" sz="1000" spc="-10">
                <a:latin typeface="微软雅黑"/>
                <a:cs typeface="微软雅黑"/>
              </a:rPr>
              <a:t>A</a:t>
            </a:r>
            <a:r>
              <a:rPr dirty="0" sz="1000" spc="-5">
                <a:latin typeface="微软雅黑"/>
                <a:cs typeface="微软雅黑"/>
              </a:rPr>
              <a:t>PM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128003" y="5090159"/>
            <a:ext cx="1005840" cy="360045"/>
          </a:xfrm>
          <a:custGeom>
            <a:avLst/>
            <a:gdLst/>
            <a:ahLst/>
            <a:cxnLst/>
            <a:rect l="l" t="t" r="r" b="b"/>
            <a:pathLst>
              <a:path w="1005840" h="360045">
                <a:moveTo>
                  <a:pt x="0" y="359663"/>
                </a:moveTo>
                <a:lnTo>
                  <a:pt x="1005840" y="359663"/>
                </a:lnTo>
                <a:lnTo>
                  <a:pt x="1005840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6239636" y="5178044"/>
            <a:ext cx="7848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微软雅黑"/>
                <a:cs typeface="微软雅黑"/>
              </a:rPr>
              <a:t>质量效能大盘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55335" y="5090159"/>
            <a:ext cx="701040" cy="360045"/>
          </a:xfrm>
          <a:custGeom>
            <a:avLst/>
            <a:gdLst/>
            <a:ahLst/>
            <a:cxnLst/>
            <a:rect l="l" t="t" r="r" b="b"/>
            <a:pathLst>
              <a:path w="701039" h="360045">
                <a:moveTo>
                  <a:pt x="0" y="359663"/>
                </a:moveTo>
                <a:lnTo>
                  <a:pt x="701039" y="359663"/>
                </a:lnTo>
                <a:lnTo>
                  <a:pt x="701039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4652517" y="5178044"/>
            <a:ext cx="12909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30580" algn="l"/>
              </a:tabLst>
            </a:pPr>
            <a:r>
              <a:rPr dirty="0" sz="1000" spc="-5">
                <a:latin typeface="微软雅黑"/>
                <a:cs typeface="微软雅黑"/>
              </a:rPr>
              <a:t>Pipeli</a:t>
            </a:r>
            <a:r>
              <a:rPr dirty="0" sz="1000" spc="-10">
                <a:latin typeface="微软雅黑"/>
                <a:cs typeface="微软雅黑"/>
              </a:rPr>
              <a:t>n</a:t>
            </a:r>
            <a:r>
              <a:rPr dirty="0" sz="1000" spc="-5">
                <a:latin typeface="微软雅黑"/>
                <a:cs typeface="微软雅黑"/>
              </a:rPr>
              <a:t>e</a:t>
            </a:r>
            <a:r>
              <a:rPr dirty="0" sz="1000">
                <a:latin typeface="微软雅黑"/>
                <a:cs typeface="微软雅黑"/>
              </a:rPr>
              <a:t>	</a:t>
            </a:r>
            <a:r>
              <a:rPr dirty="0" sz="1000" spc="-10">
                <a:latin typeface="微软雅黑"/>
                <a:cs typeface="微软雅黑"/>
              </a:rPr>
              <a:t>Fi</a:t>
            </a:r>
            <a:r>
              <a:rPr dirty="0" sz="1000" spc="-15">
                <a:latin typeface="微软雅黑"/>
                <a:cs typeface="微软雅黑"/>
              </a:rPr>
              <a:t>s</a:t>
            </a:r>
            <a:r>
              <a:rPr dirty="0" sz="1000" spc="-5">
                <a:latin typeface="微软雅黑"/>
                <a:cs typeface="微软雅黑"/>
              </a:rPr>
              <a:t>heye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959852" y="5090159"/>
            <a:ext cx="701040" cy="360045"/>
          </a:xfrm>
          <a:custGeom>
            <a:avLst/>
            <a:gdLst/>
            <a:ahLst/>
            <a:cxnLst/>
            <a:rect l="l" t="t" r="r" b="b"/>
            <a:pathLst>
              <a:path w="701040" h="360045">
                <a:moveTo>
                  <a:pt x="0" y="359663"/>
                </a:moveTo>
                <a:lnTo>
                  <a:pt x="701040" y="359663"/>
                </a:lnTo>
                <a:lnTo>
                  <a:pt x="701040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CA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316216" y="5178044"/>
            <a:ext cx="11823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9150" algn="l"/>
              </a:tabLst>
            </a:pPr>
            <a:r>
              <a:rPr dirty="0" sz="1000" spc="-5">
                <a:latin typeface="微软雅黑"/>
                <a:cs typeface="微软雅黑"/>
              </a:rPr>
              <a:t>Jinkens	</a:t>
            </a:r>
            <a:r>
              <a:rPr dirty="0" sz="1000" spc="-10">
                <a:latin typeface="微软雅黑"/>
                <a:cs typeface="微软雅黑"/>
              </a:rPr>
              <a:t>Sonar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029967" y="3296411"/>
            <a:ext cx="9636125" cy="76200"/>
          </a:xfrm>
          <a:custGeom>
            <a:avLst/>
            <a:gdLst/>
            <a:ahLst/>
            <a:cxnLst/>
            <a:rect l="l" t="t" r="r" b="b"/>
            <a:pathLst>
              <a:path w="96361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55033" y="44450"/>
                </a:lnTo>
                <a:lnTo>
                  <a:pt x="50673" y="44450"/>
                </a:lnTo>
                <a:lnTo>
                  <a:pt x="50673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9636125" h="76200">
                <a:moveTo>
                  <a:pt x="55033" y="31750"/>
                </a:moveTo>
                <a:lnTo>
                  <a:pt x="50673" y="31750"/>
                </a:lnTo>
                <a:lnTo>
                  <a:pt x="50673" y="44450"/>
                </a:lnTo>
                <a:lnTo>
                  <a:pt x="55033" y="444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  <a:path w="9636125" h="76200">
                <a:moveTo>
                  <a:pt x="88773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88773" y="44450"/>
                </a:lnTo>
                <a:lnTo>
                  <a:pt x="88773" y="31750"/>
                </a:lnTo>
                <a:close/>
              </a:path>
              <a:path w="9636125" h="76200">
                <a:moveTo>
                  <a:pt x="139573" y="31750"/>
                </a:moveTo>
                <a:lnTo>
                  <a:pt x="101473" y="31750"/>
                </a:lnTo>
                <a:lnTo>
                  <a:pt x="101473" y="44450"/>
                </a:lnTo>
                <a:lnTo>
                  <a:pt x="139573" y="44450"/>
                </a:lnTo>
                <a:lnTo>
                  <a:pt x="139573" y="31750"/>
                </a:lnTo>
                <a:close/>
              </a:path>
              <a:path w="9636125" h="76200">
                <a:moveTo>
                  <a:pt x="190373" y="31750"/>
                </a:moveTo>
                <a:lnTo>
                  <a:pt x="152273" y="31750"/>
                </a:lnTo>
                <a:lnTo>
                  <a:pt x="152273" y="44450"/>
                </a:lnTo>
                <a:lnTo>
                  <a:pt x="190373" y="44450"/>
                </a:lnTo>
                <a:lnTo>
                  <a:pt x="190373" y="31750"/>
                </a:lnTo>
                <a:close/>
              </a:path>
              <a:path w="9636125" h="76200">
                <a:moveTo>
                  <a:pt x="241173" y="31750"/>
                </a:moveTo>
                <a:lnTo>
                  <a:pt x="203073" y="31750"/>
                </a:lnTo>
                <a:lnTo>
                  <a:pt x="203073" y="44450"/>
                </a:lnTo>
                <a:lnTo>
                  <a:pt x="241173" y="44450"/>
                </a:lnTo>
                <a:lnTo>
                  <a:pt x="241173" y="31750"/>
                </a:lnTo>
                <a:close/>
              </a:path>
              <a:path w="9636125" h="76200">
                <a:moveTo>
                  <a:pt x="291973" y="31750"/>
                </a:moveTo>
                <a:lnTo>
                  <a:pt x="253873" y="31750"/>
                </a:lnTo>
                <a:lnTo>
                  <a:pt x="253873" y="44450"/>
                </a:lnTo>
                <a:lnTo>
                  <a:pt x="291973" y="44450"/>
                </a:lnTo>
                <a:lnTo>
                  <a:pt x="291973" y="31750"/>
                </a:lnTo>
                <a:close/>
              </a:path>
              <a:path w="9636125" h="76200">
                <a:moveTo>
                  <a:pt x="342773" y="31750"/>
                </a:moveTo>
                <a:lnTo>
                  <a:pt x="304673" y="31750"/>
                </a:lnTo>
                <a:lnTo>
                  <a:pt x="304673" y="44450"/>
                </a:lnTo>
                <a:lnTo>
                  <a:pt x="342773" y="44450"/>
                </a:lnTo>
                <a:lnTo>
                  <a:pt x="342773" y="31750"/>
                </a:lnTo>
                <a:close/>
              </a:path>
              <a:path w="9636125" h="76200">
                <a:moveTo>
                  <a:pt x="393573" y="31750"/>
                </a:moveTo>
                <a:lnTo>
                  <a:pt x="355473" y="31750"/>
                </a:lnTo>
                <a:lnTo>
                  <a:pt x="355473" y="44450"/>
                </a:lnTo>
                <a:lnTo>
                  <a:pt x="393573" y="44450"/>
                </a:lnTo>
                <a:lnTo>
                  <a:pt x="393573" y="31750"/>
                </a:lnTo>
                <a:close/>
              </a:path>
              <a:path w="9636125" h="76200">
                <a:moveTo>
                  <a:pt x="444373" y="31750"/>
                </a:moveTo>
                <a:lnTo>
                  <a:pt x="406273" y="31750"/>
                </a:lnTo>
                <a:lnTo>
                  <a:pt x="406273" y="44450"/>
                </a:lnTo>
                <a:lnTo>
                  <a:pt x="444373" y="44450"/>
                </a:lnTo>
                <a:lnTo>
                  <a:pt x="444373" y="31750"/>
                </a:lnTo>
                <a:close/>
              </a:path>
              <a:path w="9636125" h="76200">
                <a:moveTo>
                  <a:pt x="495173" y="31750"/>
                </a:moveTo>
                <a:lnTo>
                  <a:pt x="457073" y="31750"/>
                </a:lnTo>
                <a:lnTo>
                  <a:pt x="457073" y="44450"/>
                </a:lnTo>
                <a:lnTo>
                  <a:pt x="495173" y="44450"/>
                </a:lnTo>
                <a:lnTo>
                  <a:pt x="495173" y="31750"/>
                </a:lnTo>
                <a:close/>
              </a:path>
              <a:path w="9636125" h="76200">
                <a:moveTo>
                  <a:pt x="545973" y="31750"/>
                </a:moveTo>
                <a:lnTo>
                  <a:pt x="507873" y="31750"/>
                </a:lnTo>
                <a:lnTo>
                  <a:pt x="507873" y="44450"/>
                </a:lnTo>
                <a:lnTo>
                  <a:pt x="545973" y="44450"/>
                </a:lnTo>
                <a:lnTo>
                  <a:pt x="545973" y="31750"/>
                </a:lnTo>
                <a:close/>
              </a:path>
              <a:path w="9636125" h="76200">
                <a:moveTo>
                  <a:pt x="596773" y="31750"/>
                </a:moveTo>
                <a:lnTo>
                  <a:pt x="558673" y="31750"/>
                </a:lnTo>
                <a:lnTo>
                  <a:pt x="558673" y="44450"/>
                </a:lnTo>
                <a:lnTo>
                  <a:pt x="596773" y="44450"/>
                </a:lnTo>
                <a:lnTo>
                  <a:pt x="596773" y="31750"/>
                </a:lnTo>
                <a:close/>
              </a:path>
              <a:path w="9636125" h="76200">
                <a:moveTo>
                  <a:pt x="647573" y="31750"/>
                </a:moveTo>
                <a:lnTo>
                  <a:pt x="609473" y="31750"/>
                </a:lnTo>
                <a:lnTo>
                  <a:pt x="609473" y="44450"/>
                </a:lnTo>
                <a:lnTo>
                  <a:pt x="647573" y="44450"/>
                </a:lnTo>
                <a:lnTo>
                  <a:pt x="647573" y="31750"/>
                </a:lnTo>
                <a:close/>
              </a:path>
              <a:path w="9636125" h="76200">
                <a:moveTo>
                  <a:pt x="698373" y="31750"/>
                </a:moveTo>
                <a:lnTo>
                  <a:pt x="660273" y="31750"/>
                </a:lnTo>
                <a:lnTo>
                  <a:pt x="660273" y="44450"/>
                </a:lnTo>
                <a:lnTo>
                  <a:pt x="698373" y="44450"/>
                </a:lnTo>
                <a:lnTo>
                  <a:pt x="698373" y="31750"/>
                </a:lnTo>
                <a:close/>
              </a:path>
              <a:path w="9636125" h="76200">
                <a:moveTo>
                  <a:pt x="749173" y="31750"/>
                </a:moveTo>
                <a:lnTo>
                  <a:pt x="711073" y="31750"/>
                </a:lnTo>
                <a:lnTo>
                  <a:pt x="711073" y="44450"/>
                </a:lnTo>
                <a:lnTo>
                  <a:pt x="749173" y="44450"/>
                </a:lnTo>
                <a:lnTo>
                  <a:pt x="749173" y="31750"/>
                </a:lnTo>
                <a:close/>
              </a:path>
              <a:path w="9636125" h="76200">
                <a:moveTo>
                  <a:pt x="799973" y="31750"/>
                </a:moveTo>
                <a:lnTo>
                  <a:pt x="761873" y="31750"/>
                </a:lnTo>
                <a:lnTo>
                  <a:pt x="761873" y="44450"/>
                </a:lnTo>
                <a:lnTo>
                  <a:pt x="799973" y="44450"/>
                </a:lnTo>
                <a:lnTo>
                  <a:pt x="799973" y="31750"/>
                </a:lnTo>
                <a:close/>
              </a:path>
              <a:path w="9636125" h="76200">
                <a:moveTo>
                  <a:pt x="850773" y="31750"/>
                </a:moveTo>
                <a:lnTo>
                  <a:pt x="812673" y="31750"/>
                </a:lnTo>
                <a:lnTo>
                  <a:pt x="812673" y="44450"/>
                </a:lnTo>
                <a:lnTo>
                  <a:pt x="850773" y="44450"/>
                </a:lnTo>
                <a:lnTo>
                  <a:pt x="850773" y="31750"/>
                </a:lnTo>
                <a:close/>
              </a:path>
              <a:path w="9636125" h="76200">
                <a:moveTo>
                  <a:pt x="901573" y="31750"/>
                </a:moveTo>
                <a:lnTo>
                  <a:pt x="863473" y="31750"/>
                </a:lnTo>
                <a:lnTo>
                  <a:pt x="863473" y="44450"/>
                </a:lnTo>
                <a:lnTo>
                  <a:pt x="901573" y="44450"/>
                </a:lnTo>
                <a:lnTo>
                  <a:pt x="901573" y="31750"/>
                </a:lnTo>
                <a:close/>
              </a:path>
              <a:path w="9636125" h="76200">
                <a:moveTo>
                  <a:pt x="952373" y="31750"/>
                </a:moveTo>
                <a:lnTo>
                  <a:pt x="914273" y="31750"/>
                </a:lnTo>
                <a:lnTo>
                  <a:pt x="914273" y="44450"/>
                </a:lnTo>
                <a:lnTo>
                  <a:pt x="952373" y="44450"/>
                </a:lnTo>
                <a:lnTo>
                  <a:pt x="952373" y="31750"/>
                </a:lnTo>
                <a:close/>
              </a:path>
              <a:path w="9636125" h="76200">
                <a:moveTo>
                  <a:pt x="1003173" y="31750"/>
                </a:moveTo>
                <a:lnTo>
                  <a:pt x="965073" y="31750"/>
                </a:lnTo>
                <a:lnTo>
                  <a:pt x="965073" y="44450"/>
                </a:lnTo>
                <a:lnTo>
                  <a:pt x="1003173" y="44450"/>
                </a:lnTo>
                <a:lnTo>
                  <a:pt x="1003173" y="31750"/>
                </a:lnTo>
                <a:close/>
              </a:path>
              <a:path w="9636125" h="76200">
                <a:moveTo>
                  <a:pt x="1053973" y="31750"/>
                </a:moveTo>
                <a:lnTo>
                  <a:pt x="1015873" y="31750"/>
                </a:lnTo>
                <a:lnTo>
                  <a:pt x="1015873" y="44450"/>
                </a:lnTo>
                <a:lnTo>
                  <a:pt x="1053973" y="44450"/>
                </a:lnTo>
                <a:lnTo>
                  <a:pt x="1053973" y="31750"/>
                </a:lnTo>
                <a:close/>
              </a:path>
              <a:path w="9636125" h="76200">
                <a:moveTo>
                  <a:pt x="1104773" y="31750"/>
                </a:moveTo>
                <a:lnTo>
                  <a:pt x="1066673" y="31750"/>
                </a:lnTo>
                <a:lnTo>
                  <a:pt x="1066673" y="44450"/>
                </a:lnTo>
                <a:lnTo>
                  <a:pt x="1104773" y="44450"/>
                </a:lnTo>
                <a:lnTo>
                  <a:pt x="1104773" y="31750"/>
                </a:lnTo>
                <a:close/>
              </a:path>
              <a:path w="9636125" h="76200">
                <a:moveTo>
                  <a:pt x="1155573" y="31750"/>
                </a:moveTo>
                <a:lnTo>
                  <a:pt x="1117473" y="31750"/>
                </a:lnTo>
                <a:lnTo>
                  <a:pt x="1117473" y="44450"/>
                </a:lnTo>
                <a:lnTo>
                  <a:pt x="1155573" y="44450"/>
                </a:lnTo>
                <a:lnTo>
                  <a:pt x="1155573" y="31750"/>
                </a:lnTo>
                <a:close/>
              </a:path>
              <a:path w="9636125" h="76200">
                <a:moveTo>
                  <a:pt x="1206373" y="31750"/>
                </a:moveTo>
                <a:lnTo>
                  <a:pt x="1168273" y="31750"/>
                </a:lnTo>
                <a:lnTo>
                  <a:pt x="1168273" y="44450"/>
                </a:lnTo>
                <a:lnTo>
                  <a:pt x="1206373" y="44450"/>
                </a:lnTo>
                <a:lnTo>
                  <a:pt x="1206373" y="31750"/>
                </a:lnTo>
                <a:close/>
              </a:path>
              <a:path w="9636125" h="76200">
                <a:moveTo>
                  <a:pt x="1257172" y="31750"/>
                </a:moveTo>
                <a:lnTo>
                  <a:pt x="1219073" y="31750"/>
                </a:lnTo>
                <a:lnTo>
                  <a:pt x="1219073" y="44450"/>
                </a:lnTo>
                <a:lnTo>
                  <a:pt x="1257172" y="44450"/>
                </a:lnTo>
                <a:lnTo>
                  <a:pt x="1257172" y="31750"/>
                </a:lnTo>
                <a:close/>
              </a:path>
              <a:path w="9636125" h="76200">
                <a:moveTo>
                  <a:pt x="1307972" y="31750"/>
                </a:moveTo>
                <a:lnTo>
                  <a:pt x="1269872" y="31750"/>
                </a:lnTo>
                <a:lnTo>
                  <a:pt x="1269872" y="44450"/>
                </a:lnTo>
                <a:lnTo>
                  <a:pt x="1307972" y="44450"/>
                </a:lnTo>
                <a:lnTo>
                  <a:pt x="1307972" y="31750"/>
                </a:lnTo>
                <a:close/>
              </a:path>
              <a:path w="9636125" h="76200">
                <a:moveTo>
                  <a:pt x="1358772" y="31750"/>
                </a:moveTo>
                <a:lnTo>
                  <a:pt x="1320672" y="31750"/>
                </a:lnTo>
                <a:lnTo>
                  <a:pt x="1320672" y="44450"/>
                </a:lnTo>
                <a:lnTo>
                  <a:pt x="1358772" y="44450"/>
                </a:lnTo>
                <a:lnTo>
                  <a:pt x="1358772" y="31750"/>
                </a:lnTo>
                <a:close/>
              </a:path>
              <a:path w="9636125" h="76200">
                <a:moveTo>
                  <a:pt x="1409572" y="31750"/>
                </a:moveTo>
                <a:lnTo>
                  <a:pt x="1371472" y="31750"/>
                </a:lnTo>
                <a:lnTo>
                  <a:pt x="1371472" y="44450"/>
                </a:lnTo>
                <a:lnTo>
                  <a:pt x="1409572" y="44450"/>
                </a:lnTo>
                <a:lnTo>
                  <a:pt x="1409572" y="31750"/>
                </a:lnTo>
                <a:close/>
              </a:path>
              <a:path w="9636125" h="76200">
                <a:moveTo>
                  <a:pt x="1460372" y="31750"/>
                </a:moveTo>
                <a:lnTo>
                  <a:pt x="1422272" y="31750"/>
                </a:lnTo>
                <a:lnTo>
                  <a:pt x="1422272" y="44450"/>
                </a:lnTo>
                <a:lnTo>
                  <a:pt x="1460372" y="44450"/>
                </a:lnTo>
                <a:lnTo>
                  <a:pt x="1460372" y="31750"/>
                </a:lnTo>
                <a:close/>
              </a:path>
              <a:path w="9636125" h="76200">
                <a:moveTo>
                  <a:pt x="1511172" y="31750"/>
                </a:moveTo>
                <a:lnTo>
                  <a:pt x="1473072" y="31750"/>
                </a:lnTo>
                <a:lnTo>
                  <a:pt x="1473072" y="44450"/>
                </a:lnTo>
                <a:lnTo>
                  <a:pt x="1511172" y="44450"/>
                </a:lnTo>
                <a:lnTo>
                  <a:pt x="1511172" y="31750"/>
                </a:lnTo>
                <a:close/>
              </a:path>
              <a:path w="9636125" h="76200">
                <a:moveTo>
                  <a:pt x="1561972" y="31750"/>
                </a:moveTo>
                <a:lnTo>
                  <a:pt x="1523872" y="31750"/>
                </a:lnTo>
                <a:lnTo>
                  <a:pt x="1523872" y="44450"/>
                </a:lnTo>
                <a:lnTo>
                  <a:pt x="1561972" y="44450"/>
                </a:lnTo>
                <a:lnTo>
                  <a:pt x="1561972" y="31750"/>
                </a:lnTo>
                <a:close/>
              </a:path>
              <a:path w="9636125" h="76200">
                <a:moveTo>
                  <a:pt x="1612772" y="31750"/>
                </a:moveTo>
                <a:lnTo>
                  <a:pt x="1574672" y="31750"/>
                </a:lnTo>
                <a:lnTo>
                  <a:pt x="1574672" y="44450"/>
                </a:lnTo>
                <a:lnTo>
                  <a:pt x="1612772" y="44450"/>
                </a:lnTo>
                <a:lnTo>
                  <a:pt x="1612772" y="31750"/>
                </a:lnTo>
                <a:close/>
              </a:path>
              <a:path w="9636125" h="76200">
                <a:moveTo>
                  <a:pt x="1663572" y="31750"/>
                </a:moveTo>
                <a:lnTo>
                  <a:pt x="1625472" y="31750"/>
                </a:lnTo>
                <a:lnTo>
                  <a:pt x="1625472" y="44450"/>
                </a:lnTo>
                <a:lnTo>
                  <a:pt x="1663572" y="44450"/>
                </a:lnTo>
                <a:lnTo>
                  <a:pt x="1663572" y="31750"/>
                </a:lnTo>
                <a:close/>
              </a:path>
              <a:path w="9636125" h="76200">
                <a:moveTo>
                  <a:pt x="1714372" y="31750"/>
                </a:moveTo>
                <a:lnTo>
                  <a:pt x="1676272" y="31750"/>
                </a:lnTo>
                <a:lnTo>
                  <a:pt x="1676272" y="44450"/>
                </a:lnTo>
                <a:lnTo>
                  <a:pt x="1714372" y="44450"/>
                </a:lnTo>
                <a:lnTo>
                  <a:pt x="1714372" y="31750"/>
                </a:lnTo>
                <a:close/>
              </a:path>
              <a:path w="9636125" h="76200">
                <a:moveTo>
                  <a:pt x="1765172" y="31750"/>
                </a:moveTo>
                <a:lnTo>
                  <a:pt x="1727072" y="31750"/>
                </a:lnTo>
                <a:lnTo>
                  <a:pt x="1727072" y="44450"/>
                </a:lnTo>
                <a:lnTo>
                  <a:pt x="1765172" y="44450"/>
                </a:lnTo>
                <a:lnTo>
                  <a:pt x="1765172" y="31750"/>
                </a:lnTo>
                <a:close/>
              </a:path>
              <a:path w="9636125" h="76200">
                <a:moveTo>
                  <a:pt x="1815972" y="31750"/>
                </a:moveTo>
                <a:lnTo>
                  <a:pt x="1777872" y="31750"/>
                </a:lnTo>
                <a:lnTo>
                  <a:pt x="1777872" y="44450"/>
                </a:lnTo>
                <a:lnTo>
                  <a:pt x="1815972" y="44450"/>
                </a:lnTo>
                <a:lnTo>
                  <a:pt x="1815972" y="31750"/>
                </a:lnTo>
                <a:close/>
              </a:path>
              <a:path w="9636125" h="76200">
                <a:moveTo>
                  <a:pt x="1866772" y="31750"/>
                </a:moveTo>
                <a:lnTo>
                  <a:pt x="1828672" y="31750"/>
                </a:lnTo>
                <a:lnTo>
                  <a:pt x="1828672" y="44450"/>
                </a:lnTo>
                <a:lnTo>
                  <a:pt x="1866772" y="44450"/>
                </a:lnTo>
                <a:lnTo>
                  <a:pt x="1866772" y="31750"/>
                </a:lnTo>
                <a:close/>
              </a:path>
              <a:path w="9636125" h="76200">
                <a:moveTo>
                  <a:pt x="1917572" y="31750"/>
                </a:moveTo>
                <a:lnTo>
                  <a:pt x="1879472" y="31750"/>
                </a:lnTo>
                <a:lnTo>
                  <a:pt x="1879472" y="44450"/>
                </a:lnTo>
                <a:lnTo>
                  <a:pt x="1917572" y="44450"/>
                </a:lnTo>
                <a:lnTo>
                  <a:pt x="1917572" y="31750"/>
                </a:lnTo>
                <a:close/>
              </a:path>
              <a:path w="9636125" h="76200">
                <a:moveTo>
                  <a:pt x="1968372" y="31750"/>
                </a:moveTo>
                <a:lnTo>
                  <a:pt x="1930272" y="31750"/>
                </a:lnTo>
                <a:lnTo>
                  <a:pt x="1930272" y="44450"/>
                </a:lnTo>
                <a:lnTo>
                  <a:pt x="1968372" y="44450"/>
                </a:lnTo>
                <a:lnTo>
                  <a:pt x="1968372" y="31750"/>
                </a:lnTo>
                <a:close/>
              </a:path>
              <a:path w="9636125" h="76200">
                <a:moveTo>
                  <a:pt x="2019172" y="31750"/>
                </a:moveTo>
                <a:lnTo>
                  <a:pt x="1981072" y="31750"/>
                </a:lnTo>
                <a:lnTo>
                  <a:pt x="1981072" y="44450"/>
                </a:lnTo>
                <a:lnTo>
                  <a:pt x="2019172" y="44450"/>
                </a:lnTo>
                <a:lnTo>
                  <a:pt x="2019172" y="31750"/>
                </a:lnTo>
                <a:close/>
              </a:path>
              <a:path w="9636125" h="76200">
                <a:moveTo>
                  <a:pt x="2069972" y="31750"/>
                </a:moveTo>
                <a:lnTo>
                  <a:pt x="2031872" y="31750"/>
                </a:lnTo>
                <a:lnTo>
                  <a:pt x="2031872" y="44450"/>
                </a:lnTo>
                <a:lnTo>
                  <a:pt x="2069972" y="44450"/>
                </a:lnTo>
                <a:lnTo>
                  <a:pt x="2069972" y="31750"/>
                </a:lnTo>
                <a:close/>
              </a:path>
              <a:path w="9636125" h="76200">
                <a:moveTo>
                  <a:pt x="2120772" y="31750"/>
                </a:moveTo>
                <a:lnTo>
                  <a:pt x="2082672" y="31750"/>
                </a:lnTo>
                <a:lnTo>
                  <a:pt x="2082672" y="44450"/>
                </a:lnTo>
                <a:lnTo>
                  <a:pt x="2120772" y="44450"/>
                </a:lnTo>
                <a:lnTo>
                  <a:pt x="2120772" y="31750"/>
                </a:lnTo>
                <a:close/>
              </a:path>
              <a:path w="9636125" h="76200">
                <a:moveTo>
                  <a:pt x="2171572" y="31750"/>
                </a:moveTo>
                <a:lnTo>
                  <a:pt x="2133472" y="31750"/>
                </a:lnTo>
                <a:lnTo>
                  <a:pt x="2133472" y="44450"/>
                </a:lnTo>
                <a:lnTo>
                  <a:pt x="2171572" y="44450"/>
                </a:lnTo>
                <a:lnTo>
                  <a:pt x="2171572" y="31750"/>
                </a:lnTo>
                <a:close/>
              </a:path>
              <a:path w="9636125" h="76200">
                <a:moveTo>
                  <a:pt x="2222372" y="31750"/>
                </a:moveTo>
                <a:lnTo>
                  <a:pt x="2184272" y="31750"/>
                </a:lnTo>
                <a:lnTo>
                  <a:pt x="2184272" y="44450"/>
                </a:lnTo>
                <a:lnTo>
                  <a:pt x="2222372" y="44450"/>
                </a:lnTo>
                <a:lnTo>
                  <a:pt x="2222372" y="31750"/>
                </a:lnTo>
                <a:close/>
              </a:path>
              <a:path w="9636125" h="76200">
                <a:moveTo>
                  <a:pt x="2273172" y="31750"/>
                </a:moveTo>
                <a:lnTo>
                  <a:pt x="2235072" y="31750"/>
                </a:lnTo>
                <a:lnTo>
                  <a:pt x="2235072" y="44450"/>
                </a:lnTo>
                <a:lnTo>
                  <a:pt x="2273172" y="44450"/>
                </a:lnTo>
                <a:lnTo>
                  <a:pt x="2273172" y="31750"/>
                </a:lnTo>
                <a:close/>
              </a:path>
              <a:path w="9636125" h="76200">
                <a:moveTo>
                  <a:pt x="2323972" y="31750"/>
                </a:moveTo>
                <a:lnTo>
                  <a:pt x="2285872" y="31750"/>
                </a:lnTo>
                <a:lnTo>
                  <a:pt x="2285872" y="44450"/>
                </a:lnTo>
                <a:lnTo>
                  <a:pt x="2323972" y="44450"/>
                </a:lnTo>
                <a:lnTo>
                  <a:pt x="2323972" y="31750"/>
                </a:lnTo>
                <a:close/>
              </a:path>
              <a:path w="9636125" h="76200">
                <a:moveTo>
                  <a:pt x="2374772" y="31750"/>
                </a:moveTo>
                <a:lnTo>
                  <a:pt x="2336672" y="31750"/>
                </a:lnTo>
                <a:lnTo>
                  <a:pt x="2336672" y="44450"/>
                </a:lnTo>
                <a:lnTo>
                  <a:pt x="2374772" y="44450"/>
                </a:lnTo>
                <a:lnTo>
                  <a:pt x="2374772" y="31750"/>
                </a:lnTo>
                <a:close/>
              </a:path>
              <a:path w="9636125" h="76200">
                <a:moveTo>
                  <a:pt x="2425572" y="31750"/>
                </a:moveTo>
                <a:lnTo>
                  <a:pt x="2387472" y="31750"/>
                </a:lnTo>
                <a:lnTo>
                  <a:pt x="2387472" y="44450"/>
                </a:lnTo>
                <a:lnTo>
                  <a:pt x="2425572" y="44450"/>
                </a:lnTo>
                <a:lnTo>
                  <a:pt x="2425572" y="31750"/>
                </a:lnTo>
                <a:close/>
              </a:path>
              <a:path w="9636125" h="76200">
                <a:moveTo>
                  <a:pt x="2476372" y="31750"/>
                </a:moveTo>
                <a:lnTo>
                  <a:pt x="2438272" y="31750"/>
                </a:lnTo>
                <a:lnTo>
                  <a:pt x="2438272" y="44450"/>
                </a:lnTo>
                <a:lnTo>
                  <a:pt x="2476372" y="44450"/>
                </a:lnTo>
                <a:lnTo>
                  <a:pt x="2476372" y="31750"/>
                </a:lnTo>
                <a:close/>
              </a:path>
              <a:path w="9636125" h="76200">
                <a:moveTo>
                  <a:pt x="2527172" y="31750"/>
                </a:moveTo>
                <a:lnTo>
                  <a:pt x="2489072" y="31750"/>
                </a:lnTo>
                <a:lnTo>
                  <a:pt x="2489072" y="44450"/>
                </a:lnTo>
                <a:lnTo>
                  <a:pt x="2527172" y="44450"/>
                </a:lnTo>
                <a:lnTo>
                  <a:pt x="2527172" y="31750"/>
                </a:lnTo>
                <a:close/>
              </a:path>
              <a:path w="9636125" h="76200">
                <a:moveTo>
                  <a:pt x="2577972" y="31750"/>
                </a:moveTo>
                <a:lnTo>
                  <a:pt x="2539872" y="31750"/>
                </a:lnTo>
                <a:lnTo>
                  <a:pt x="2539872" y="44450"/>
                </a:lnTo>
                <a:lnTo>
                  <a:pt x="2577972" y="44450"/>
                </a:lnTo>
                <a:lnTo>
                  <a:pt x="2577972" y="31750"/>
                </a:lnTo>
                <a:close/>
              </a:path>
              <a:path w="9636125" h="76200">
                <a:moveTo>
                  <a:pt x="2628772" y="31750"/>
                </a:moveTo>
                <a:lnTo>
                  <a:pt x="2590672" y="31750"/>
                </a:lnTo>
                <a:lnTo>
                  <a:pt x="2590672" y="44450"/>
                </a:lnTo>
                <a:lnTo>
                  <a:pt x="2628772" y="44450"/>
                </a:lnTo>
                <a:lnTo>
                  <a:pt x="2628772" y="31750"/>
                </a:lnTo>
                <a:close/>
              </a:path>
              <a:path w="9636125" h="76200">
                <a:moveTo>
                  <a:pt x="2679572" y="31750"/>
                </a:moveTo>
                <a:lnTo>
                  <a:pt x="2641472" y="31750"/>
                </a:lnTo>
                <a:lnTo>
                  <a:pt x="2641472" y="44450"/>
                </a:lnTo>
                <a:lnTo>
                  <a:pt x="2679572" y="44450"/>
                </a:lnTo>
                <a:lnTo>
                  <a:pt x="2679572" y="31750"/>
                </a:lnTo>
                <a:close/>
              </a:path>
              <a:path w="9636125" h="76200">
                <a:moveTo>
                  <a:pt x="2730372" y="31750"/>
                </a:moveTo>
                <a:lnTo>
                  <a:pt x="2692272" y="31750"/>
                </a:lnTo>
                <a:lnTo>
                  <a:pt x="2692272" y="44450"/>
                </a:lnTo>
                <a:lnTo>
                  <a:pt x="2730372" y="44450"/>
                </a:lnTo>
                <a:lnTo>
                  <a:pt x="2730372" y="31750"/>
                </a:lnTo>
                <a:close/>
              </a:path>
              <a:path w="9636125" h="76200">
                <a:moveTo>
                  <a:pt x="2781172" y="31750"/>
                </a:moveTo>
                <a:lnTo>
                  <a:pt x="2743072" y="31750"/>
                </a:lnTo>
                <a:lnTo>
                  <a:pt x="2743072" y="44450"/>
                </a:lnTo>
                <a:lnTo>
                  <a:pt x="2781172" y="44450"/>
                </a:lnTo>
                <a:lnTo>
                  <a:pt x="2781172" y="31750"/>
                </a:lnTo>
                <a:close/>
              </a:path>
              <a:path w="9636125" h="76200">
                <a:moveTo>
                  <a:pt x="2831972" y="31750"/>
                </a:moveTo>
                <a:lnTo>
                  <a:pt x="2793872" y="31750"/>
                </a:lnTo>
                <a:lnTo>
                  <a:pt x="2793872" y="44450"/>
                </a:lnTo>
                <a:lnTo>
                  <a:pt x="2831972" y="44450"/>
                </a:lnTo>
                <a:lnTo>
                  <a:pt x="2831972" y="31750"/>
                </a:lnTo>
                <a:close/>
              </a:path>
              <a:path w="9636125" h="76200">
                <a:moveTo>
                  <a:pt x="2882772" y="31750"/>
                </a:moveTo>
                <a:lnTo>
                  <a:pt x="2844672" y="31750"/>
                </a:lnTo>
                <a:lnTo>
                  <a:pt x="2844672" y="44450"/>
                </a:lnTo>
                <a:lnTo>
                  <a:pt x="2882772" y="44450"/>
                </a:lnTo>
                <a:lnTo>
                  <a:pt x="2882772" y="31750"/>
                </a:lnTo>
                <a:close/>
              </a:path>
              <a:path w="9636125" h="76200">
                <a:moveTo>
                  <a:pt x="2933572" y="31750"/>
                </a:moveTo>
                <a:lnTo>
                  <a:pt x="2895472" y="31750"/>
                </a:lnTo>
                <a:lnTo>
                  <a:pt x="2895472" y="44450"/>
                </a:lnTo>
                <a:lnTo>
                  <a:pt x="2933572" y="44450"/>
                </a:lnTo>
                <a:lnTo>
                  <a:pt x="2933572" y="31750"/>
                </a:lnTo>
                <a:close/>
              </a:path>
              <a:path w="9636125" h="76200">
                <a:moveTo>
                  <a:pt x="2984372" y="31750"/>
                </a:moveTo>
                <a:lnTo>
                  <a:pt x="2946272" y="31750"/>
                </a:lnTo>
                <a:lnTo>
                  <a:pt x="2946272" y="44450"/>
                </a:lnTo>
                <a:lnTo>
                  <a:pt x="2984372" y="44450"/>
                </a:lnTo>
                <a:lnTo>
                  <a:pt x="2984372" y="31750"/>
                </a:lnTo>
                <a:close/>
              </a:path>
              <a:path w="9636125" h="76200">
                <a:moveTo>
                  <a:pt x="3035172" y="31750"/>
                </a:moveTo>
                <a:lnTo>
                  <a:pt x="2997072" y="31750"/>
                </a:lnTo>
                <a:lnTo>
                  <a:pt x="2997072" y="44450"/>
                </a:lnTo>
                <a:lnTo>
                  <a:pt x="3035172" y="44450"/>
                </a:lnTo>
                <a:lnTo>
                  <a:pt x="3035172" y="31750"/>
                </a:lnTo>
                <a:close/>
              </a:path>
              <a:path w="9636125" h="76200">
                <a:moveTo>
                  <a:pt x="3085972" y="31750"/>
                </a:moveTo>
                <a:lnTo>
                  <a:pt x="3047872" y="31750"/>
                </a:lnTo>
                <a:lnTo>
                  <a:pt x="3047872" y="44450"/>
                </a:lnTo>
                <a:lnTo>
                  <a:pt x="3085972" y="44450"/>
                </a:lnTo>
                <a:lnTo>
                  <a:pt x="3085972" y="31750"/>
                </a:lnTo>
                <a:close/>
              </a:path>
              <a:path w="9636125" h="76200">
                <a:moveTo>
                  <a:pt x="3136772" y="31750"/>
                </a:moveTo>
                <a:lnTo>
                  <a:pt x="3098672" y="31750"/>
                </a:lnTo>
                <a:lnTo>
                  <a:pt x="3098672" y="44450"/>
                </a:lnTo>
                <a:lnTo>
                  <a:pt x="3136772" y="44450"/>
                </a:lnTo>
                <a:lnTo>
                  <a:pt x="3136772" y="31750"/>
                </a:lnTo>
                <a:close/>
              </a:path>
              <a:path w="9636125" h="76200">
                <a:moveTo>
                  <a:pt x="3187572" y="31750"/>
                </a:moveTo>
                <a:lnTo>
                  <a:pt x="3149472" y="31750"/>
                </a:lnTo>
                <a:lnTo>
                  <a:pt x="3149472" y="44450"/>
                </a:lnTo>
                <a:lnTo>
                  <a:pt x="3187572" y="44450"/>
                </a:lnTo>
                <a:lnTo>
                  <a:pt x="3187572" y="31750"/>
                </a:lnTo>
                <a:close/>
              </a:path>
              <a:path w="9636125" h="76200">
                <a:moveTo>
                  <a:pt x="3238372" y="31750"/>
                </a:moveTo>
                <a:lnTo>
                  <a:pt x="3200272" y="31750"/>
                </a:lnTo>
                <a:lnTo>
                  <a:pt x="3200272" y="44450"/>
                </a:lnTo>
                <a:lnTo>
                  <a:pt x="3238372" y="44450"/>
                </a:lnTo>
                <a:lnTo>
                  <a:pt x="3238372" y="31750"/>
                </a:lnTo>
                <a:close/>
              </a:path>
              <a:path w="9636125" h="76200">
                <a:moveTo>
                  <a:pt x="3289173" y="31750"/>
                </a:moveTo>
                <a:lnTo>
                  <a:pt x="3251072" y="31750"/>
                </a:lnTo>
                <a:lnTo>
                  <a:pt x="3251072" y="44450"/>
                </a:lnTo>
                <a:lnTo>
                  <a:pt x="3289173" y="44450"/>
                </a:lnTo>
                <a:lnTo>
                  <a:pt x="3289173" y="31750"/>
                </a:lnTo>
                <a:close/>
              </a:path>
              <a:path w="9636125" h="76200">
                <a:moveTo>
                  <a:pt x="3339973" y="31750"/>
                </a:moveTo>
                <a:lnTo>
                  <a:pt x="3301873" y="31750"/>
                </a:lnTo>
                <a:lnTo>
                  <a:pt x="3301873" y="44450"/>
                </a:lnTo>
                <a:lnTo>
                  <a:pt x="3339973" y="44450"/>
                </a:lnTo>
                <a:lnTo>
                  <a:pt x="3339973" y="31750"/>
                </a:lnTo>
                <a:close/>
              </a:path>
              <a:path w="9636125" h="76200">
                <a:moveTo>
                  <a:pt x="3390773" y="31750"/>
                </a:moveTo>
                <a:lnTo>
                  <a:pt x="3352673" y="31750"/>
                </a:lnTo>
                <a:lnTo>
                  <a:pt x="3352673" y="44450"/>
                </a:lnTo>
                <a:lnTo>
                  <a:pt x="3390773" y="44450"/>
                </a:lnTo>
                <a:lnTo>
                  <a:pt x="3390773" y="31750"/>
                </a:lnTo>
                <a:close/>
              </a:path>
              <a:path w="9636125" h="76200">
                <a:moveTo>
                  <a:pt x="3441573" y="31750"/>
                </a:moveTo>
                <a:lnTo>
                  <a:pt x="3403473" y="31750"/>
                </a:lnTo>
                <a:lnTo>
                  <a:pt x="3403473" y="44450"/>
                </a:lnTo>
                <a:lnTo>
                  <a:pt x="3441573" y="44450"/>
                </a:lnTo>
                <a:lnTo>
                  <a:pt x="3441573" y="31750"/>
                </a:lnTo>
                <a:close/>
              </a:path>
              <a:path w="9636125" h="76200">
                <a:moveTo>
                  <a:pt x="3492373" y="31750"/>
                </a:moveTo>
                <a:lnTo>
                  <a:pt x="3454273" y="31750"/>
                </a:lnTo>
                <a:lnTo>
                  <a:pt x="3454273" y="44450"/>
                </a:lnTo>
                <a:lnTo>
                  <a:pt x="3492373" y="44450"/>
                </a:lnTo>
                <a:lnTo>
                  <a:pt x="3492373" y="31750"/>
                </a:lnTo>
                <a:close/>
              </a:path>
              <a:path w="9636125" h="76200">
                <a:moveTo>
                  <a:pt x="3543173" y="31750"/>
                </a:moveTo>
                <a:lnTo>
                  <a:pt x="3505073" y="31750"/>
                </a:lnTo>
                <a:lnTo>
                  <a:pt x="3505073" y="44450"/>
                </a:lnTo>
                <a:lnTo>
                  <a:pt x="3543173" y="44450"/>
                </a:lnTo>
                <a:lnTo>
                  <a:pt x="3543173" y="31750"/>
                </a:lnTo>
                <a:close/>
              </a:path>
              <a:path w="9636125" h="76200">
                <a:moveTo>
                  <a:pt x="3593973" y="31750"/>
                </a:moveTo>
                <a:lnTo>
                  <a:pt x="3555873" y="31750"/>
                </a:lnTo>
                <a:lnTo>
                  <a:pt x="3555873" y="44450"/>
                </a:lnTo>
                <a:lnTo>
                  <a:pt x="3593973" y="44450"/>
                </a:lnTo>
                <a:lnTo>
                  <a:pt x="3593973" y="31750"/>
                </a:lnTo>
                <a:close/>
              </a:path>
              <a:path w="9636125" h="76200">
                <a:moveTo>
                  <a:pt x="3644773" y="31750"/>
                </a:moveTo>
                <a:lnTo>
                  <a:pt x="3606673" y="31750"/>
                </a:lnTo>
                <a:lnTo>
                  <a:pt x="3606673" y="44450"/>
                </a:lnTo>
                <a:lnTo>
                  <a:pt x="3644773" y="44450"/>
                </a:lnTo>
                <a:lnTo>
                  <a:pt x="3644773" y="31750"/>
                </a:lnTo>
                <a:close/>
              </a:path>
              <a:path w="9636125" h="76200">
                <a:moveTo>
                  <a:pt x="3695573" y="31750"/>
                </a:moveTo>
                <a:lnTo>
                  <a:pt x="3657473" y="31750"/>
                </a:lnTo>
                <a:lnTo>
                  <a:pt x="3657473" y="44450"/>
                </a:lnTo>
                <a:lnTo>
                  <a:pt x="3695573" y="44450"/>
                </a:lnTo>
                <a:lnTo>
                  <a:pt x="3695573" y="31750"/>
                </a:lnTo>
                <a:close/>
              </a:path>
              <a:path w="9636125" h="76200">
                <a:moveTo>
                  <a:pt x="3746373" y="31750"/>
                </a:moveTo>
                <a:lnTo>
                  <a:pt x="3708273" y="31750"/>
                </a:lnTo>
                <a:lnTo>
                  <a:pt x="3708273" y="44450"/>
                </a:lnTo>
                <a:lnTo>
                  <a:pt x="3746373" y="44450"/>
                </a:lnTo>
                <a:lnTo>
                  <a:pt x="3746373" y="31750"/>
                </a:lnTo>
                <a:close/>
              </a:path>
              <a:path w="9636125" h="76200">
                <a:moveTo>
                  <a:pt x="3797173" y="31750"/>
                </a:moveTo>
                <a:lnTo>
                  <a:pt x="3759073" y="31750"/>
                </a:lnTo>
                <a:lnTo>
                  <a:pt x="3759073" y="44450"/>
                </a:lnTo>
                <a:lnTo>
                  <a:pt x="3797173" y="44450"/>
                </a:lnTo>
                <a:lnTo>
                  <a:pt x="3797173" y="31750"/>
                </a:lnTo>
                <a:close/>
              </a:path>
              <a:path w="9636125" h="76200">
                <a:moveTo>
                  <a:pt x="3847973" y="31750"/>
                </a:moveTo>
                <a:lnTo>
                  <a:pt x="3809873" y="31750"/>
                </a:lnTo>
                <a:lnTo>
                  <a:pt x="3809873" y="44450"/>
                </a:lnTo>
                <a:lnTo>
                  <a:pt x="3847973" y="44450"/>
                </a:lnTo>
                <a:lnTo>
                  <a:pt x="3847973" y="31750"/>
                </a:lnTo>
                <a:close/>
              </a:path>
              <a:path w="9636125" h="76200">
                <a:moveTo>
                  <a:pt x="3898773" y="31750"/>
                </a:moveTo>
                <a:lnTo>
                  <a:pt x="3860673" y="31750"/>
                </a:lnTo>
                <a:lnTo>
                  <a:pt x="3860673" y="44450"/>
                </a:lnTo>
                <a:lnTo>
                  <a:pt x="3898773" y="44450"/>
                </a:lnTo>
                <a:lnTo>
                  <a:pt x="3898773" y="31750"/>
                </a:lnTo>
                <a:close/>
              </a:path>
              <a:path w="9636125" h="76200">
                <a:moveTo>
                  <a:pt x="3949573" y="31750"/>
                </a:moveTo>
                <a:lnTo>
                  <a:pt x="3911473" y="31750"/>
                </a:lnTo>
                <a:lnTo>
                  <a:pt x="3911473" y="44450"/>
                </a:lnTo>
                <a:lnTo>
                  <a:pt x="3949573" y="44450"/>
                </a:lnTo>
                <a:lnTo>
                  <a:pt x="3949573" y="31750"/>
                </a:lnTo>
                <a:close/>
              </a:path>
              <a:path w="9636125" h="76200">
                <a:moveTo>
                  <a:pt x="4000373" y="31750"/>
                </a:moveTo>
                <a:lnTo>
                  <a:pt x="3962273" y="31750"/>
                </a:lnTo>
                <a:lnTo>
                  <a:pt x="3962273" y="44450"/>
                </a:lnTo>
                <a:lnTo>
                  <a:pt x="4000373" y="44450"/>
                </a:lnTo>
                <a:lnTo>
                  <a:pt x="4000373" y="31750"/>
                </a:lnTo>
                <a:close/>
              </a:path>
              <a:path w="9636125" h="76200">
                <a:moveTo>
                  <a:pt x="4051173" y="31750"/>
                </a:moveTo>
                <a:lnTo>
                  <a:pt x="4013073" y="31750"/>
                </a:lnTo>
                <a:lnTo>
                  <a:pt x="4013073" y="44450"/>
                </a:lnTo>
                <a:lnTo>
                  <a:pt x="4051173" y="44450"/>
                </a:lnTo>
                <a:lnTo>
                  <a:pt x="4051173" y="31750"/>
                </a:lnTo>
                <a:close/>
              </a:path>
              <a:path w="9636125" h="76200">
                <a:moveTo>
                  <a:pt x="4101973" y="31750"/>
                </a:moveTo>
                <a:lnTo>
                  <a:pt x="4063873" y="31750"/>
                </a:lnTo>
                <a:lnTo>
                  <a:pt x="4063873" y="44450"/>
                </a:lnTo>
                <a:lnTo>
                  <a:pt x="4101973" y="44450"/>
                </a:lnTo>
                <a:lnTo>
                  <a:pt x="4101973" y="31750"/>
                </a:lnTo>
                <a:close/>
              </a:path>
              <a:path w="9636125" h="76200">
                <a:moveTo>
                  <a:pt x="4152773" y="31750"/>
                </a:moveTo>
                <a:lnTo>
                  <a:pt x="4114673" y="31750"/>
                </a:lnTo>
                <a:lnTo>
                  <a:pt x="4114673" y="44450"/>
                </a:lnTo>
                <a:lnTo>
                  <a:pt x="4152773" y="44450"/>
                </a:lnTo>
                <a:lnTo>
                  <a:pt x="4152773" y="31750"/>
                </a:lnTo>
                <a:close/>
              </a:path>
              <a:path w="9636125" h="76200">
                <a:moveTo>
                  <a:pt x="4203573" y="31750"/>
                </a:moveTo>
                <a:lnTo>
                  <a:pt x="4165473" y="31750"/>
                </a:lnTo>
                <a:lnTo>
                  <a:pt x="4165473" y="44450"/>
                </a:lnTo>
                <a:lnTo>
                  <a:pt x="4203573" y="44450"/>
                </a:lnTo>
                <a:lnTo>
                  <a:pt x="4203573" y="31750"/>
                </a:lnTo>
                <a:close/>
              </a:path>
              <a:path w="9636125" h="76200">
                <a:moveTo>
                  <a:pt x="4254373" y="31750"/>
                </a:moveTo>
                <a:lnTo>
                  <a:pt x="4216273" y="31750"/>
                </a:lnTo>
                <a:lnTo>
                  <a:pt x="4216273" y="44450"/>
                </a:lnTo>
                <a:lnTo>
                  <a:pt x="4254373" y="44450"/>
                </a:lnTo>
                <a:lnTo>
                  <a:pt x="4254373" y="31750"/>
                </a:lnTo>
                <a:close/>
              </a:path>
              <a:path w="9636125" h="76200">
                <a:moveTo>
                  <a:pt x="4305173" y="31750"/>
                </a:moveTo>
                <a:lnTo>
                  <a:pt x="4267073" y="31750"/>
                </a:lnTo>
                <a:lnTo>
                  <a:pt x="4267073" y="44450"/>
                </a:lnTo>
                <a:lnTo>
                  <a:pt x="4305173" y="44450"/>
                </a:lnTo>
                <a:lnTo>
                  <a:pt x="4305173" y="31750"/>
                </a:lnTo>
                <a:close/>
              </a:path>
              <a:path w="9636125" h="76200">
                <a:moveTo>
                  <a:pt x="4355973" y="31750"/>
                </a:moveTo>
                <a:lnTo>
                  <a:pt x="4317873" y="31750"/>
                </a:lnTo>
                <a:lnTo>
                  <a:pt x="4317873" y="44450"/>
                </a:lnTo>
                <a:lnTo>
                  <a:pt x="4355973" y="44450"/>
                </a:lnTo>
                <a:lnTo>
                  <a:pt x="4355973" y="31750"/>
                </a:lnTo>
                <a:close/>
              </a:path>
              <a:path w="9636125" h="76200">
                <a:moveTo>
                  <a:pt x="4406773" y="31750"/>
                </a:moveTo>
                <a:lnTo>
                  <a:pt x="4368673" y="31750"/>
                </a:lnTo>
                <a:lnTo>
                  <a:pt x="4368673" y="44450"/>
                </a:lnTo>
                <a:lnTo>
                  <a:pt x="4406773" y="44450"/>
                </a:lnTo>
                <a:lnTo>
                  <a:pt x="4406773" y="31750"/>
                </a:lnTo>
                <a:close/>
              </a:path>
              <a:path w="9636125" h="76200">
                <a:moveTo>
                  <a:pt x="4457573" y="31750"/>
                </a:moveTo>
                <a:lnTo>
                  <a:pt x="4419473" y="31750"/>
                </a:lnTo>
                <a:lnTo>
                  <a:pt x="4419473" y="44450"/>
                </a:lnTo>
                <a:lnTo>
                  <a:pt x="4457573" y="44450"/>
                </a:lnTo>
                <a:lnTo>
                  <a:pt x="4457573" y="31750"/>
                </a:lnTo>
                <a:close/>
              </a:path>
              <a:path w="9636125" h="76200">
                <a:moveTo>
                  <a:pt x="4508373" y="31750"/>
                </a:moveTo>
                <a:lnTo>
                  <a:pt x="4470273" y="31750"/>
                </a:lnTo>
                <a:lnTo>
                  <a:pt x="4470273" y="44450"/>
                </a:lnTo>
                <a:lnTo>
                  <a:pt x="4508373" y="44450"/>
                </a:lnTo>
                <a:lnTo>
                  <a:pt x="4508373" y="31750"/>
                </a:lnTo>
                <a:close/>
              </a:path>
              <a:path w="9636125" h="76200">
                <a:moveTo>
                  <a:pt x="4559173" y="31750"/>
                </a:moveTo>
                <a:lnTo>
                  <a:pt x="4521073" y="31750"/>
                </a:lnTo>
                <a:lnTo>
                  <a:pt x="4521073" y="44450"/>
                </a:lnTo>
                <a:lnTo>
                  <a:pt x="4559173" y="44450"/>
                </a:lnTo>
                <a:lnTo>
                  <a:pt x="4559173" y="31750"/>
                </a:lnTo>
                <a:close/>
              </a:path>
              <a:path w="9636125" h="76200">
                <a:moveTo>
                  <a:pt x="4609973" y="31750"/>
                </a:moveTo>
                <a:lnTo>
                  <a:pt x="4571873" y="31750"/>
                </a:lnTo>
                <a:lnTo>
                  <a:pt x="4571873" y="44450"/>
                </a:lnTo>
                <a:lnTo>
                  <a:pt x="4609973" y="44450"/>
                </a:lnTo>
                <a:lnTo>
                  <a:pt x="4609973" y="31750"/>
                </a:lnTo>
                <a:close/>
              </a:path>
              <a:path w="9636125" h="76200">
                <a:moveTo>
                  <a:pt x="4660773" y="31750"/>
                </a:moveTo>
                <a:lnTo>
                  <a:pt x="4622673" y="31750"/>
                </a:lnTo>
                <a:lnTo>
                  <a:pt x="4622673" y="44450"/>
                </a:lnTo>
                <a:lnTo>
                  <a:pt x="4660773" y="44450"/>
                </a:lnTo>
                <a:lnTo>
                  <a:pt x="4660773" y="31750"/>
                </a:lnTo>
                <a:close/>
              </a:path>
              <a:path w="9636125" h="76200">
                <a:moveTo>
                  <a:pt x="4711573" y="31750"/>
                </a:moveTo>
                <a:lnTo>
                  <a:pt x="4673473" y="31750"/>
                </a:lnTo>
                <a:lnTo>
                  <a:pt x="4673473" y="44450"/>
                </a:lnTo>
                <a:lnTo>
                  <a:pt x="4711573" y="44450"/>
                </a:lnTo>
                <a:lnTo>
                  <a:pt x="4711573" y="31750"/>
                </a:lnTo>
                <a:close/>
              </a:path>
              <a:path w="9636125" h="76200">
                <a:moveTo>
                  <a:pt x="4762373" y="31750"/>
                </a:moveTo>
                <a:lnTo>
                  <a:pt x="4724273" y="31750"/>
                </a:lnTo>
                <a:lnTo>
                  <a:pt x="4724273" y="44450"/>
                </a:lnTo>
                <a:lnTo>
                  <a:pt x="4762373" y="44450"/>
                </a:lnTo>
                <a:lnTo>
                  <a:pt x="4762373" y="31750"/>
                </a:lnTo>
                <a:close/>
              </a:path>
              <a:path w="9636125" h="76200">
                <a:moveTo>
                  <a:pt x="4813173" y="31750"/>
                </a:moveTo>
                <a:lnTo>
                  <a:pt x="4775073" y="31750"/>
                </a:lnTo>
                <a:lnTo>
                  <a:pt x="4775073" y="44450"/>
                </a:lnTo>
                <a:lnTo>
                  <a:pt x="4813173" y="44450"/>
                </a:lnTo>
                <a:lnTo>
                  <a:pt x="4813173" y="31750"/>
                </a:lnTo>
                <a:close/>
              </a:path>
              <a:path w="9636125" h="76200">
                <a:moveTo>
                  <a:pt x="4863973" y="31750"/>
                </a:moveTo>
                <a:lnTo>
                  <a:pt x="4825873" y="31750"/>
                </a:lnTo>
                <a:lnTo>
                  <a:pt x="4825873" y="44450"/>
                </a:lnTo>
                <a:lnTo>
                  <a:pt x="4863973" y="44450"/>
                </a:lnTo>
                <a:lnTo>
                  <a:pt x="4863973" y="31750"/>
                </a:lnTo>
                <a:close/>
              </a:path>
              <a:path w="9636125" h="76200">
                <a:moveTo>
                  <a:pt x="4914773" y="31750"/>
                </a:moveTo>
                <a:lnTo>
                  <a:pt x="4876673" y="31750"/>
                </a:lnTo>
                <a:lnTo>
                  <a:pt x="4876673" y="44450"/>
                </a:lnTo>
                <a:lnTo>
                  <a:pt x="4914773" y="44450"/>
                </a:lnTo>
                <a:lnTo>
                  <a:pt x="4914773" y="31750"/>
                </a:lnTo>
                <a:close/>
              </a:path>
              <a:path w="9636125" h="76200">
                <a:moveTo>
                  <a:pt x="4965573" y="31750"/>
                </a:moveTo>
                <a:lnTo>
                  <a:pt x="4927473" y="31750"/>
                </a:lnTo>
                <a:lnTo>
                  <a:pt x="4927473" y="44450"/>
                </a:lnTo>
                <a:lnTo>
                  <a:pt x="4965573" y="44450"/>
                </a:lnTo>
                <a:lnTo>
                  <a:pt x="4965573" y="31750"/>
                </a:lnTo>
                <a:close/>
              </a:path>
              <a:path w="9636125" h="76200">
                <a:moveTo>
                  <a:pt x="5016373" y="31750"/>
                </a:moveTo>
                <a:lnTo>
                  <a:pt x="4978273" y="31750"/>
                </a:lnTo>
                <a:lnTo>
                  <a:pt x="4978273" y="44450"/>
                </a:lnTo>
                <a:lnTo>
                  <a:pt x="5016373" y="44450"/>
                </a:lnTo>
                <a:lnTo>
                  <a:pt x="5016373" y="31750"/>
                </a:lnTo>
                <a:close/>
              </a:path>
              <a:path w="9636125" h="76200">
                <a:moveTo>
                  <a:pt x="5067173" y="31750"/>
                </a:moveTo>
                <a:lnTo>
                  <a:pt x="5029073" y="31750"/>
                </a:lnTo>
                <a:lnTo>
                  <a:pt x="5029073" y="44450"/>
                </a:lnTo>
                <a:lnTo>
                  <a:pt x="5067173" y="44450"/>
                </a:lnTo>
                <a:lnTo>
                  <a:pt x="5067173" y="31750"/>
                </a:lnTo>
                <a:close/>
              </a:path>
              <a:path w="9636125" h="76200">
                <a:moveTo>
                  <a:pt x="5117973" y="31750"/>
                </a:moveTo>
                <a:lnTo>
                  <a:pt x="5079873" y="31750"/>
                </a:lnTo>
                <a:lnTo>
                  <a:pt x="5079873" y="44450"/>
                </a:lnTo>
                <a:lnTo>
                  <a:pt x="5117973" y="44450"/>
                </a:lnTo>
                <a:lnTo>
                  <a:pt x="5117973" y="31750"/>
                </a:lnTo>
                <a:close/>
              </a:path>
              <a:path w="9636125" h="76200">
                <a:moveTo>
                  <a:pt x="5168773" y="31750"/>
                </a:moveTo>
                <a:lnTo>
                  <a:pt x="5130673" y="31750"/>
                </a:lnTo>
                <a:lnTo>
                  <a:pt x="5130673" y="44450"/>
                </a:lnTo>
                <a:lnTo>
                  <a:pt x="5168773" y="44450"/>
                </a:lnTo>
                <a:lnTo>
                  <a:pt x="5168773" y="31750"/>
                </a:lnTo>
                <a:close/>
              </a:path>
              <a:path w="9636125" h="76200">
                <a:moveTo>
                  <a:pt x="5219573" y="31750"/>
                </a:moveTo>
                <a:lnTo>
                  <a:pt x="5181473" y="31750"/>
                </a:lnTo>
                <a:lnTo>
                  <a:pt x="5181473" y="44450"/>
                </a:lnTo>
                <a:lnTo>
                  <a:pt x="5219573" y="44450"/>
                </a:lnTo>
                <a:lnTo>
                  <a:pt x="5219573" y="31750"/>
                </a:lnTo>
                <a:close/>
              </a:path>
              <a:path w="9636125" h="76200">
                <a:moveTo>
                  <a:pt x="5270373" y="31750"/>
                </a:moveTo>
                <a:lnTo>
                  <a:pt x="5232273" y="31750"/>
                </a:lnTo>
                <a:lnTo>
                  <a:pt x="5232273" y="44450"/>
                </a:lnTo>
                <a:lnTo>
                  <a:pt x="5270373" y="44450"/>
                </a:lnTo>
                <a:lnTo>
                  <a:pt x="5270373" y="31750"/>
                </a:lnTo>
                <a:close/>
              </a:path>
              <a:path w="9636125" h="76200">
                <a:moveTo>
                  <a:pt x="5321173" y="31750"/>
                </a:moveTo>
                <a:lnTo>
                  <a:pt x="5283073" y="31750"/>
                </a:lnTo>
                <a:lnTo>
                  <a:pt x="5283073" y="44450"/>
                </a:lnTo>
                <a:lnTo>
                  <a:pt x="5321173" y="44450"/>
                </a:lnTo>
                <a:lnTo>
                  <a:pt x="5321173" y="31750"/>
                </a:lnTo>
                <a:close/>
              </a:path>
              <a:path w="9636125" h="76200">
                <a:moveTo>
                  <a:pt x="5371973" y="31750"/>
                </a:moveTo>
                <a:lnTo>
                  <a:pt x="5333873" y="31750"/>
                </a:lnTo>
                <a:lnTo>
                  <a:pt x="5333873" y="44450"/>
                </a:lnTo>
                <a:lnTo>
                  <a:pt x="5371973" y="44450"/>
                </a:lnTo>
                <a:lnTo>
                  <a:pt x="5371973" y="31750"/>
                </a:lnTo>
                <a:close/>
              </a:path>
              <a:path w="9636125" h="76200">
                <a:moveTo>
                  <a:pt x="5422773" y="31750"/>
                </a:moveTo>
                <a:lnTo>
                  <a:pt x="5384673" y="31750"/>
                </a:lnTo>
                <a:lnTo>
                  <a:pt x="5384673" y="44450"/>
                </a:lnTo>
                <a:lnTo>
                  <a:pt x="5422773" y="44450"/>
                </a:lnTo>
                <a:lnTo>
                  <a:pt x="5422773" y="31750"/>
                </a:lnTo>
                <a:close/>
              </a:path>
              <a:path w="9636125" h="76200">
                <a:moveTo>
                  <a:pt x="5473573" y="31750"/>
                </a:moveTo>
                <a:lnTo>
                  <a:pt x="5435473" y="31750"/>
                </a:lnTo>
                <a:lnTo>
                  <a:pt x="5435473" y="44450"/>
                </a:lnTo>
                <a:lnTo>
                  <a:pt x="5473573" y="44450"/>
                </a:lnTo>
                <a:lnTo>
                  <a:pt x="5473573" y="31750"/>
                </a:lnTo>
                <a:close/>
              </a:path>
              <a:path w="9636125" h="76200">
                <a:moveTo>
                  <a:pt x="5524373" y="31750"/>
                </a:moveTo>
                <a:lnTo>
                  <a:pt x="5486273" y="31750"/>
                </a:lnTo>
                <a:lnTo>
                  <a:pt x="5486273" y="44450"/>
                </a:lnTo>
                <a:lnTo>
                  <a:pt x="5524373" y="44450"/>
                </a:lnTo>
                <a:lnTo>
                  <a:pt x="5524373" y="31750"/>
                </a:lnTo>
                <a:close/>
              </a:path>
              <a:path w="9636125" h="76200">
                <a:moveTo>
                  <a:pt x="5575173" y="31750"/>
                </a:moveTo>
                <a:lnTo>
                  <a:pt x="5537073" y="31750"/>
                </a:lnTo>
                <a:lnTo>
                  <a:pt x="5537073" y="44450"/>
                </a:lnTo>
                <a:lnTo>
                  <a:pt x="5575173" y="44450"/>
                </a:lnTo>
                <a:lnTo>
                  <a:pt x="5575173" y="31750"/>
                </a:lnTo>
                <a:close/>
              </a:path>
              <a:path w="9636125" h="76200">
                <a:moveTo>
                  <a:pt x="5625973" y="31750"/>
                </a:moveTo>
                <a:lnTo>
                  <a:pt x="5587873" y="31750"/>
                </a:lnTo>
                <a:lnTo>
                  <a:pt x="5587873" y="44450"/>
                </a:lnTo>
                <a:lnTo>
                  <a:pt x="5625973" y="44450"/>
                </a:lnTo>
                <a:lnTo>
                  <a:pt x="5625973" y="31750"/>
                </a:lnTo>
                <a:close/>
              </a:path>
              <a:path w="9636125" h="76200">
                <a:moveTo>
                  <a:pt x="5676773" y="31750"/>
                </a:moveTo>
                <a:lnTo>
                  <a:pt x="5638673" y="31750"/>
                </a:lnTo>
                <a:lnTo>
                  <a:pt x="5638673" y="44450"/>
                </a:lnTo>
                <a:lnTo>
                  <a:pt x="5676773" y="44450"/>
                </a:lnTo>
                <a:lnTo>
                  <a:pt x="5676773" y="31750"/>
                </a:lnTo>
                <a:close/>
              </a:path>
              <a:path w="9636125" h="76200">
                <a:moveTo>
                  <a:pt x="5727573" y="31750"/>
                </a:moveTo>
                <a:lnTo>
                  <a:pt x="5689473" y="31750"/>
                </a:lnTo>
                <a:lnTo>
                  <a:pt x="5689473" y="44450"/>
                </a:lnTo>
                <a:lnTo>
                  <a:pt x="5727573" y="44450"/>
                </a:lnTo>
                <a:lnTo>
                  <a:pt x="5727573" y="31750"/>
                </a:lnTo>
                <a:close/>
              </a:path>
              <a:path w="9636125" h="76200">
                <a:moveTo>
                  <a:pt x="5778373" y="31750"/>
                </a:moveTo>
                <a:lnTo>
                  <a:pt x="5740273" y="31750"/>
                </a:lnTo>
                <a:lnTo>
                  <a:pt x="5740273" y="44450"/>
                </a:lnTo>
                <a:lnTo>
                  <a:pt x="5778373" y="44450"/>
                </a:lnTo>
                <a:lnTo>
                  <a:pt x="5778373" y="31750"/>
                </a:lnTo>
                <a:close/>
              </a:path>
              <a:path w="9636125" h="76200">
                <a:moveTo>
                  <a:pt x="5829173" y="31750"/>
                </a:moveTo>
                <a:lnTo>
                  <a:pt x="5791073" y="31750"/>
                </a:lnTo>
                <a:lnTo>
                  <a:pt x="5791073" y="44450"/>
                </a:lnTo>
                <a:lnTo>
                  <a:pt x="5829173" y="44450"/>
                </a:lnTo>
                <a:lnTo>
                  <a:pt x="5829173" y="31750"/>
                </a:lnTo>
                <a:close/>
              </a:path>
              <a:path w="9636125" h="76200">
                <a:moveTo>
                  <a:pt x="5879973" y="31750"/>
                </a:moveTo>
                <a:lnTo>
                  <a:pt x="5841873" y="31750"/>
                </a:lnTo>
                <a:lnTo>
                  <a:pt x="5841873" y="44450"/>
                </a:lnTo>
                <a:lnTo>
                  <a:pt x="5879973" y="44450"/>
                </a:lnTo>
                <a:lnTo>
                  <a:pt x="5879973" y="31750"/>
                </a:lnTo>
                <a:close/>
              </a:path>
              <a:path w="9636125" h="76200">
                <a:moveTo>
                  <a:pt x="5930773" y="31750"/>
                </a:moveTo>
                <a:lnTo>
                  <a:pt x="5892673" y="31750"/>
                </a:lnTo>
                <a:lnTo>
                  <a:pt x="5892673" y="44450"/>
                </a:lnTo>
                <a:lnTo>
                  <a:pt x="5930773" y="44450"/>
                </a:lnTo>
                <a:lnTo>
                  <a:pt x="5930773" y="31750"/>
                </a:lnTo>
                <a:close/>
              </a:path>
              <a:path w="9636125" h="76200">
                <a:moveTo>
                  <a:pt x="5981573" y="31750"/>
                </a:moveTo>
                <a:lnTo>
                  <a:pt x="5943473" y="31750"/>
                </a:lnTo>
                <a:lnTo>
                  <a:pt x="5943473" y="44450"/>
                </a:lnTo>
                <a:lnTo>
                  <a:pt x="5981573" y="44450"/>
                </a:lnTo>
                <a:lnTo>
                  <a:pt x="5981573" y="31750"/>
                </a:lnTo>
                <a:close/>
              </a:path>
              <a:path w="9636125" h="76200">
                <a:moveTo>
                  <a:pt x="6032373" y="31750"/>
                </a:moveTo>
                <a:lnTo>
                  <a:pt x="5994273" y="31750"/>
                </a:lnTo>
                <a:lnTo>
                  <a:pt x="5994273" y="44450"/>
                </a:lnTo>
                <a:lnTo>
                  <a:pt x="6032373" y="44450"/>
                </a:lnTo>
                <a:lnTo>
                  <a:pt x="6032373" y="31750"/>
                </a:lnTo>
                <a:close/>
              </a:path>
              <a:path w="9636125" h="76200">
                <a:moveTo>
                  <a:pt x="6083173" y="31750"/>
                </a:moveTo>
                <a:lnTo>
                  <a:pt x="6045073" y="31750"/>
                </a:lnTo>
                <a:lnTo>
                  <a:pt x="6045073" y="44450"/>
                </a:lnTo>
                <a:lnTo>
                  <a:pt x="6083173" y="44450"/>
                </a:lnTo>
                <a:lnTo>
                  <a:pt x="6083173" y="31750"/>
                </a:lnTo>
                <a:close/>
              </a:path>
              <a:path w="9636125" h="76200">
                <a:moveTo>
                  <a:pt x="6133973" y="31750"/>
                </a:moveTo>
                <a:lnTo>
                  <a:pt x="6095873" y="31750"/>
                </a:lnTo>
                <a:lnTo>
                  <a:pt x="6095873" y="44450"/>
                </a:lnTo>
                <a:lnTo>
                  <a:pt x="6133973" y="44450"/>
                </a:lnTo>
                <a:lnTo>
                  <a:pt x="6133973" y="31750"/>
                </a:lnTo>
                <a:close/>
              </a:path>
              <a:path w="9636125" h="76200">
                <a:moveTo>
                  <a:pt x="6184773" y="31750"/>
                </a:moveTo>
                <a:lnTo>
                  <a:pt x="6146673" y="31750"/>
                </a:lnTo>
                <a:lnTo>
                  <a:pt x="6146673" y="44450"/>
                </a:lnTo>
                <a:lnTo>
                  <a:pt x="6184773" y="44450"/>
                </a:lnTo>
                <a:lnTo>
                  <a:pt x="6184773" y="31750"/>
                </a:lnTo>
                <a:close/>
              </a:path>
              <a:path w="9636125" h="76200">
                <a:moveTo>
                  <a:pt x="6235573" y="31750"/>
                </a:moveTo>
                <a:lnTo>
                  <a:pt x="6197473" y="31750"/>
                </a:lnTo>
                <a:lnTo>
                  <a:pt x="6197473" y="44450"/>
                </a:lnTo>
                <a:lnTo>
                  <a:pt x="6235573" y="44450"/>
                </a:lnTo>
                <a:lnTo>
                  <a:pt x="6235573" y="31750"/>
                </a:lnTo>
                <a:close/>
              </a:path>
              <a:path w="9636125" h="76200">
                <a:moveTo>
                  <a:pt x="6286373" y="31750"/>
                </a:moveTo>
                <a:lnTo>
                  <a:pt x="6248273" y="31750"/>
                </a:lnTo>
                <a:lnTo>
                  <a:pt x="6248273" y="44450"/>
                </a:lnTo>
                <a:lnTo>
                  <a:pt x="6286373" y="44450"/>
                </a:lnTo>
                <a:lnTo>
                  <a:pt x="6286373" y="31750"/>
                </a:lnTo>
                <a:close/>
              </a:path>
              <a:path w="9636125" h="76200">
                <a:moveTo>
                  <a:pt x="6337173" y="31750"/>
                </a:moveTo>
                <a:lnTo>
                  <a:pt x="6299073" y="31750"/>
                </a:lnTo>
                <a:lnTo>
                  <a:pt x="6299073" y="44450"/>
                </a:lnTo>
                <a:lnTo>
                  <a:pt x="6337173" y="44450"/>
                </a:lnTo>
                <a:lnTo>
                  <a:pt x="6337173" y="31750"/>
                </a:lnTo>
                <a:close/>
              </a:path>
              <a:path w="9636125" h="76200">
                <a:moveTo>
                  <a:pt x="6387973" y="31750"/>
                </a:moveTo>
                <a:lnTo>
                  <a:pt x="6349873" y="31750"/>
                </a:lnTo>
                <a:lnTo>
                  <a:pt x="6349873" y="44450"/>
                </a:lnTo>
                <a:lnTo>
                  <a:pt x="6387973" y="44450"/>
                </a:lnTo>
                <a:lnTo>
                  <a:pt x="6387973" y="31750"/>
                </a:lnTo>
                <a:close/>
              </a:path>
              <a:path w="9636125" h="76200">
                <a:moveTo>
                  <a:pt x="6438773" y="31750"/>
                </a:moveTo>
                <a:lnTo>
                  <a:pt x="6400673" y="31750"/>
                </a:lnTo>
                <a:lnTo>
                  <a:pt x="6400673" y="44450"/>
                </a:lnTo>
                <a:lnTo>
                  <a:pt x="6438773" y="44450"/>
                </a:lnTo>
                <a:lnTo>
                  <a:pt x="6438773" y="31750"/>
                </a:lnTo>
                <a:close/>
              </a:path>
              <a:path w="9636125" h="76200">
                <a:moveTo>
                  <a:pt x="6489573" y="31750"/>
                </a:moveTo>
                <a:lnTo>
                  <a:pt x="6451473" y="31750"/>
                </a:lnTo>
                <a:lnTo>
                  <a:pt x="6451473" y="44450"/>
                </a:lnTo>
                <a:lnTo>
                  <a:pt x="6489573" y="44450"/>
                </a:lnTo>
                <a:lnTo>
                  <a:pt x="6489573" y="31750"/>
                </a:lnTo>
                <a:close/>
              </a:path>
              <a:path w="9636125" h="76200">
                <a:moveTo>
                  <a:pt x="6540373" y="31750"/>
                </a:moveTo>
                <a:lnTo>
                  <a:pt x="6502273" y="31750"/>
                </a:lnTo>
                <a:lnTo>
                  <a:pt x="6502273" y="44450"/>
                </a:lnTo>
                <a:lnTo>
                  <a:pt x="6540373" y="44450"/>
                </a:lnTo>
                <a:lnTo>
                  <a:pt x="6540373" y="31750"/>
                </a:lnTo>
                <a:close/>
              </a:path>
              <a:path w="9636125" h="76200">
                <a:moveTo>
                  <a:pt x="6591173" y="31750"/>
                </a:moveTo>
                <a:lnTo>
                  <a:pt x="6553073" y="31750"/>
                </a:lnTo>
                <a:lnTo>
                  <a:pt x="6553073" y="44450"/>
                </a:lnTo>
                <a:lnTo>
                  <a:pt x="6591173" y="44450"/>
                </a:lnTo>
                <a:lnTo>
                  <a:pt x="6591173" y="31750"/>
                </a:lnTo>
                <a:close/>
              </a:path>
              <a:path w="9636125" h="76200">
                <a:moveTo>
                  <a:pt x="6641973" y="31750"/>
                </a:moveTo>
                <a:lnTo>
                  <a:pt x="6603873" y="31750"/>
                </a:lnTo>
                <a:lnTo>
                  <a:pt x="6603873" y="44450"/>
                </a:lnTo>
                <a:lnTo>
                  <a:pt x="6641973" y="44450"/>
                </a:lnTo>
                <a:lnTo>
                  <a:pt x="6641973" y="31750"/>
                </a:lnTo>
                <a:close/>
              </a:path>
              <a:path w="9636125" h="76200">
                <a:moveTo>
                  <a:pt x="6692773" y="31750"/>
                </a:moveTo>
                <a:lnTo>
                  <a:pt x="6654673" y="31750"/>
                </a:lnTo>
                <a:lnTo>
                  <a:pt x="6654673" y="44450"/>
                </a:lnTo>
                <a:lnTo>
                  <a:pt x="6692773" y="44450"/>
                </a:lnTo>
                <a:lnTo>
                  <a:pt x="6692773" y="31750"/>
                </a:lnTo>
                <a:close/>
              </a:path>
              <a:path w="9636125" h="76200">
                <a:moveTo>
                  <a:pt x="6743573" y="31750"/>
                </a:moveTo>
                <a:lnTo>
                  <a:pt x="6705473" y="31750"/>
                </a:lnTo>
                <a:lnTo>
                  <a:pt x="6705473" y="44450"/>
                </a:lnTo>
                <a:lnTo>
                  <a:pt x="6743573" y="44450"/>
                </a:lnTo>
                <a:lnTo>
                  <a:pt x="6743573" y="31750"/>
                </a:lnTo>
                <a:close/>
              </a:path>
              <a:path w="9636125" h="76200">
                <a:moveTo>
                  <a:pt x="6794373" y="31750"/>
                </a:moveTo>
                <a:lnTo>
                  <a:pt x="6756273" y="31750"/>
                </a:lnTo>
                <a:lnTo>
                  <a:pt x="6756273" y="44450"/>
                </a:lnTo>
                <a:lnTo>
                  <a:pt x="6794373" y="44450"/>
                </a:lnTo>
                <a:lnTo>
                  <a:pt x="6794373" y="31750"/>
                </a:lnTo>
                <a:close/>
              </a:path>
              <a:path w="9636125" h="76200">
                <a:moveTo>
                  <a:pt x="6845173" y="31750"/>
                </a:moveTo>
                <a:lnTo>
                  <a:pt x="6807073" y="31750"/>
                </a:lnTo>
                <a:lnTo>
                  <a:pt x="6807073" y="44450"/>
                </a:lnTo>
                <a:lnTo>
                  <a:pt x="6845173" y="44450"/>
                </a:lnTo>
                <a:lnTo>
                  <a:pt x="6845173" y="31750"/>
                </a:lnTo>
                <a:close/>
              </a:path>
              <a:path w="9636125" h="76200">
                <a:moveTo>
                  <a:pt x="6895973" y="31750"/>
                </a:moveTo>
                <a:lnTo>
                  <a:pt x="6857873" y="31750"/>
                </a:lnTo>
                <a:lnTo>
                  <a:pt x="6857873" y="44450"/>
                </a:lnTo>
                <a:lnTo>
                  <a:pt x="6895973" y="44450"/>
                </a:lnTo>
                <a:lnTo>
                  <a:pt x="6895973" y="31750"/>
                </a:lnTo>
                <a:close/>
              </a:path>
              <a:path w="9636125" h="76200">
                <a:moveTo>
                  <a:pt x="6946773" y="31750"/>
                </a:moveTo>
                <a:lnTo>
                  <a:pt x="6908673" y="31750"/>
                </a:lnTo>
                <a:lnTo>
                  <a:pt x="6908673" y="44450"/>
                </a:lnTo>
                <a:lnTo>
                  <a:pt x="6946773" y="44450"/>
                </a:lnTo>
                <a:lnTo>
                  <a:pt x="6946773" y="31750"/>
                </a:lnTo>
                <a:close/>
              </a:path>
              <a:path w="9636125" h="76200">
                <a:moveTo>
                  <a:pt x="6997573" y="31750"/>
                </a:moveTo>
                <a:lnTo>
                  <a:pt x="6959473" y="31750"/>
                </a:lnTo>
                <a:lnTo>
                  <a:pt x="6959473" y="44450"/>
                </a:lnTo>
                <a:lnTo>
                  <a:pt x="6997573" y="44450"/>
                </a:lnTo>
                <a:lnTo>
                  <a:pt x="6997573" y="31750"/>
                </a:lnTo>
                <a:close/>
              </a:path>
              <a:path w="9636125" h="76200">
                <a:moveTo>
                  <a:pt x="7048373" y="31750"/>
                </a:moveTo>
                <a:lnTo>
                  <a:pt x="7010273" y="31750"/>
                </a:lnTo>
                <a:lnTo>
                  <a:pt x="7010273" y="44450"/>
                </a:lnTo>
                <a:lnTo>
                  <a:pt x="7048373" y="44450"/>
                </a:lnTo>
                <a:lnTo>
                  <a:pt x="7048373" y="31750"/>
                </a:lnTo>
                <a:close/>
              </a:path>
              <a:path w="9636125" h="76200">
                <a:moveTo>
                  <a:pt x="7099173" y="31750"/>
                </a:moveTo>
                <a:lnTo>
                  <a:pt x="7061073" y="31750"/>
                </a:lnTo>
                <a:lnTo>
                  <a:pt x="7061073" y="44450"/>
                </a:lnTo>
                <a:lnTo>
                  <a:pt x="7099173" y="44450"/>
                </a:lnTo>
                <a:lnTo>
                  <a:pt x="7099173" y="31750"/>
                </a:lnTo>
                <a:close/>
              </a:path>
              <a:path w="9636125" h="76200">
                <a:moveTo>
                  <a:pt x="7149973" y="31750"/>
                </a:moveTo>
                <a:lnTo>
                  <a:pt x="7111873" y="31750"/>
                </a:lnTo>
                <a:lnTo>
                  <a:pt x="7111873" y="44450"/>
                </a:lnTo>
                <a:lnTo>
                  <a:pt x="7149973" y="44450"/>
                </a:lnTo>
                <a:lnTo>
                  <a:pt x="7149973" y="31750"/>
                </a:lnTo>
                <a:close/>
              </a:path>
              <a:path w="9636125" h="76200">
                <a:moveTo>
                  <a:pt x="7200773" y="31750"/>
                </a:moveTo>
                <a:lnTo>
                  <a:pt x="7162673" y="31750"/>
                </a:lnTo>
                <a:lnTo>
                  <a:pt x="7162673" y="44450"/>
                </a:lnTo>
                <a:lnTo>
                  <a:pt x="7200773" y="44450"/>
                </a:lnTo>
                <a:lnTo>
                  <a:pt x="7200773" y="31750"/>
                </a:lnTo>
                <a:close/>
              </a:path>
              <a:path w="9636125" h="76200">
                <a:moveTo>
                  <a:pt x="7251573" y="31750"/>
                </a:moveTo>
                <a:lnTo>
                  <a:pt x="7213473" y="31750"/>
                </a:lnTo>
                <a:lnTo>
                  <a:pt x="7213473" y="44450"/>
                </a:lnTo>
                <a:lnTo>
                  <a:pt x="7251573" y="44450"/>
                </a:lnTo>
                <a:lnTo>
                  <a:pt x="7251573" y="31750"/>
                </a:lnTo>
                <a:close/>
              </a:path>
              <a:path w="9636125" h="76200">
                <a:moveTo>
                  <a:pt x="7302373" y="31750"/>
                </a:moveTo>
                <a:lnTo>
                  <a:pt x="7264273" y="31750"/>
                </a:lnTo>
                <a:lnTo>
                  <a:pt x="7264273" y="44450"/>
                </a:lnTo>
                <a:lnTo>
                  <a:pt x="7302373" y="44450"/>
                </a:lnTo>
                <a:lnTo>
                  <a:pt x="7302373" y="31750"/>
                </a:lnTo>
                <a:close/>
              </a:path>
              <a:path w="9636125" h="76200">
                <a:moveTo>
                  <a:pt x="7353173" y="31750"/>
                </a:moveTo>
                <a:lnTo>
                  <a:pt x="7315073" y="31750"/>
                </a:lnTo>
                <a:lnTo>
                  <a:pt x="7315073" y="44450"/>
                </a:lnTo>
                <a:lnTo>
                  <a:pt x="7353173" y="44450"/>
                </a:lnTo>
                <a:lnTo>
                  <a:pt x="7353173" y="31750"/>
                </a:lnTo>
                <a:close/>
              </a:path>
              <a:path w="9636125" h="76200">
                <a:moveTo>
                  <a:pt x="7403973" y="31750"/>
                </a:moveTo>
                <a:lnTo>
                  <a:pt x="7365873" y="31750"/>
                </a:lnTo>
                <a:lnTo>
                  <a:pt x="7365873" y="44450"/>
                </a:lnTo>
                <a:lnTo>
                  <a:pt x="7403973" y="44450"/>
                </a:lnTo>
                <a:lnTo>
                  <a:pt x="7403973" y="31750"/>
                </a:lnTo>
                <a:close/>
              </a:path>
              <a:path w="9636125" h="76200">
                <a:moveTo>
                  <a:pt x="7454773" y="31750"/>
                </a:moveTo>
                <a:lnTo>
                  <a:pt x="7416673" y="31750"/>
                </a:lnTo>
                <a:lnTo>
                  <a:pt x="7416673" y="44450"/>
                </a:lnTo>
                <a:lnTo>
                  <a:pt x="7454773" y="44450"/>
                </a:lnTo>
                <a:lnTo>
                  <a:pt x="7454773" y="31750"/>
                </a:lnTo>
                <a:close/>
              </a:path>
              <a:path w="9636125" h="76200">
                <a:moveTo>
                  <a:pt x="7505573" y="31750"/>
                </a:moveTo>
                <a:lnTo>
                  <a:pt x="7467473" y="31750"/>
                </a:lnTo>
                <a:lnTo>
                  <a:pt x="7467473" y="44450"/>
                </a:lnTo>
                <a:lnTo>
                  <a:pt x="7505573" y="44450"/>
                </a:lnTo>
                <a:lnTo>
                  <a:pt x="7505573" y="31750"/>
                </a:lnTo>
                <a:close/>
              </a:path>
              <a:path w="9636125" h="76200">
                <a:moveTo>
                  <a:pt x="7556373" y="31750"/>
                </a:moveTo>
                <a:lnTo>
                  <a:pt x="7518273" y="31750"/>
                </a:lnTo>
                <a:lnTo>
                  <a:pt x="7518273" y="44450"/>
                </a:lnTo>
                <a:lnTo>
                  <a:pt x="7556373" y="44450"/>
                </a:lnTo>
                <a:lnTo>
                  <a:pt x="7556373" y="31750"/>
                </a:lnTo>
                <a:close/>
              </a:path>
              <a:path w="9636125" h="76200">
                <a:moveTo>
                  <a:pt x="7607173" y="31750"/>
                </a:moveTo>
                <a:lnTo>
                  <a:pt x="7569073" y="31750"/>
                </a:lnTo>
                <a:lnTo>
                  <a:pt x="7569073" y="44450"/>
                </a:lnTo>
                <a:lnTo>
                  <a:pt x="7607173" y="44450"/>
                </a:lnTo>
                <a:lnTo>
                  <a:pt x="7607173" y="31750"/>
                </a:lnTo>
                <a:close/>
              </a:path>
              <a:path w="9636125" h="76200">
                <a:moveTo>
                  <a:pt x="7657973" y="31750"/>
                </a:moveTo>
                <a:lnTo>
                  <a:pt x="7619873" y="31750"/>
                </a:lnTo>
                <a:lnTo>
                  <a:pt x="7619873" y="44450"/>
                </a:lnTo>
                <a:lnTo>
                  <a:pt x="7657973" y="44450"/>
                </a:lnTo>
                <a:lnTo>
                  <a:pt x="7657973" y="31750"/>
                </a:lnTo>
                <a:close/>
              </a:path>
              <a:path w="9636125" h="76200">
                <a:moveTo>
                  <a:pt x="7708773" y="31750"/>
                </a:moveTo>
                <a:lnTo>
                  <a:pt x="7670673" y="31750"/>
                </a:lnTo>
                <a:lnTo>
                  <a:pt x="7670673" y="44450"/>
                </a:lnTo>
                <a:lnTo>
                  <a:pt x="7708773" y="44450"/>
                </a:lnTo>
                <a:lnTo>
                  <a:pt x="7708773" y="31750"/>
                </a:lnTo>
                <a:close/>
              </a:path>
              <a:path w="9636125" h="76200">
                <a:moveTo>
                  <a:pt x="7759573" y="31750"/>
                </a:moveTo>
                <a:lnTo>
                  <a:pt x="7721473" y="31750"/>
                </a:lnTo>
                <a:lnTo>
                  <a:pt x="7721473" y="44450"/>
                </a:lnTo>
                <a:lnTo>
                  <a:pt x="7759573" y="44450"/>
                </a:lnTo>
                <a:lnTo>
                  <a:pt x="7759573" y="31750"/>
                </a:lnTo>
                <a:close/>
              </a:path>
              <a:path w="9636125" h="76200">
                <a:moveTo>
                  <a:pt x="7810373" y="31750"/>
                </a:moveTo>
                <a:lnTo>
                  <a:pt x="7772273" y="31750"/>
                </a:lnTo>
                <a:lnTo>
                  <a:pt x="7772273" y="44450"/>
                </a:lnTo>
                <a:lnTo>
                  <a:pt x="7810373" y="44450"/>
                </a:lnTo>
                <a:lnTo>
                  <a:pt x="7810373" y="31750"/>
                </a:lnTo>
                <a:close/>
              </a:path>
              <a:path w="9636125" h="76200">
                <a:moveTo>
                  <a:pt x="7861173" y="31750"/>
                </a:moveTo>
                <a:lnTo>
                  <a:pt x="7823073" y="31750"/>
                </a:lnTo>
                <a:lnTo>
                  <a:pt x="7823073" y="44450"/>
                </a:lnTo>
                <a:lnTo>
                  <a:pt x="7861173" y="44450"/>
                </a:lnTo>
                <a:lnTo>
                  <a:pt x="7861173" y="31750"/>
                </a:lnTo>
                <a:close/>
              </a:path>
              <a:path w="9636125" h="76200">
                <a:moveTo>
                  <a:pt x="7911973" y="31750"/>
                </a:moveTo>
                <a:lnTo>
                  <a:pt x="7873873" y="31750"/>
                </a:lnTo>
                <a:lnTo>
                  <a:pt x="7873873" y="44450"/>
                </a:lnTo>
                <a:lnTo>
                  <a:pt x="7911973" y="44450"/>
                </a:lnTo>
                <a:lnTo>
                  <a:pt x="7911973" y="31750"/>
                </a:lnTo>
                <a:close/>
              </a:path>
              <a:path w="9636125" h="76200">
                <a:moveTo>
                  <a:pt x="7962773" y="31750"/>
                </a:moveTo>
                <a:lnTo>
                  <a:pt x="7924673" y="31750"/>
                </a:lnTo>
                <a:lnTo>
                  <a:pt x="7924673" y="44450"/>
                </a:lnTo>
                <a:lnTo>
                  <a:pt x="7962773" y="44450"/>
                </a:lnTo>
                <a:lnTo>
                  <a:pt x="7962773" y="31750"/>
                </a:lnTo>
                <a:close/>
              </a:path>
              <a:path w="9636125" h="76200">
                <a:moveTo>
                  <a:pt x="8013573" y="31750"/>
                </a:moveTo>
                <a:lnTo>
                  <a:pt x="7975473" y="31750"/>
                </a:lnTo>
                <a:lnTo>
                  <a:pt x="7975473" y="44450"/>
                </a:lnTo>
                <a:lnTo>
                  <a:pt x="8013573" y="44450"/>
                </a:lnTo>
                <a:lnTo>
                  <a:pt x="8013573" y="31750"/>
                </a:lnTo>
                <a:close/>
              </a:path>
              <a:path w="9636125" h="76200">
                <a:moveTo>
                  <a:pt x="8064373" y="31750"/>
                </a:moveTo>
                <a:lnTo>
                  <a:pt x="8026273" y="31750"/>
                </a:lnTo>
                <a:lnTo>
                  <a:pt x="8026273" y="44450"/>
                </a:lnTo>
                <a:lnTo>
                  <a:pt x="8064373" y="44450"/>
                </a:lnTo>
                <a:lnTo>
                  <a:pt x="8064373" y="31750"/>
                </a:lnTo>
                <a:close/>
              </a:path>
              <a:path w="9636125" h="76200">
                <a:moveTo>
                  <a:pt x="8115173" y="31750"/>
                </a:moveTo>
                <a:lnTo>
                  <a:pt x="8077073" y="31750"/>
                </a:lnTo>
                <a:lnTo>
                  <a:pt x="8077073" y="44450"/>
                </a:lnTo>
                <a:lnTo>
                  <a:pt x="8115173" y="44450"/>
                </a:lnTo>
                <a:lnTo>
                  <a:pt x="8115173" y="31750"/>
                </a:lnTo>
                <a:close/>
              </a:path>
              <a:path w="9636125" h="76200">
                <a:moveTo>
                  <a:pt x="8165973" y="31750"/>
                </a:moveTo>
                <a:lnTo>
                  <a:pt x="8127873" y="31750"/>
                </a:lnTo>
                <a:lnTo>
                  <a:pt x="8127873" y="44450"/>
                </a:lnTo>
                <a:lnTo>
                  <a:pt x="8165973" y="44450"/>
                </a:lnTo>
                <a:lnTo>
                  <a:pt x="8165973" y="31750"/>
                </a:lnTo>
                <a:close/>
              </a:path>
              <a:path w="9636125" h="76200">
                <a:moveTo>
                  <a:pt x="8216773" y="31750"/>
                </a:moveTo>
                <a:lnTo>
                  <a:pt x="8178673" y="31750"/>
                </a:lnTo>
                <a:lnTo>
                  <a:pt x="8178673" y="44450"/>
                </a:lnTo>
                <a:lnTo>
                  <a:pt x="8216773" y="44450"/>
                </a:lnTo>
                <a:lnTo>
                  <a:pt x="8216773" y="31750"/>
                </a:lnTo>
                <a:close/>
              </a:path>
              <a:path w="9636125" h="76200">
                <a:moveTo>
                  <a:pt x="8267573" y="31750"/>
                </a:moveTo>
                <a:lnTo>
                  <a:pt x="8229473" y="31750"/>
                </a:lnTo>
                <a:lnTo>
                  <a:pt x="8229473" y="44450"/>
                </a:lnTo>
                <a:lnTo>
                  <a:pt x="8267573" y="44450"/>
                </a:lnTo>
                <a:lnTo>
                  <a:pt x="8267573" y="31750"/>
                </a:lnTo>
                <a:close/>
              </a:path>
              <a:path w="9636125" h="76200">
                <a:moveTo>
                  <a:pt x="8318373" y="31750"/>
                </a:moveTo>
                <a:lnTo>
                  <a:pt x="8280273" y="31750"/>
                </a:lnTo>
                <a:lnTo>
                  <a:pt x="8280273" y="44450"/>
                </a:lnTo>
                <a:lnTo>
                  <a:pt x="8318373" y="44450"/>
                </a:lnTo>
                <a:lnTo>
                  <a:pt x="8318373" y="31750"/>
                </a:lnTo>
                <a:close/>
              </a:path>
              <a:path w="9636125" h="76200">
                <a:moveTo>
                  <a:pt x="8369173" y="31750"/>
                </a:moveTo>
                <a:lnTo>
                  <a:pt x="8331073" y="31750"/>
                </a:lnTo>
                <a:lnTo>
                  <a:pt x="8331073" y="44450"/>
                </a:lnTo>
                <a:lnTo>
                  <a:pt x="8369173" y="44450"/>
                </a:lnTo>
                <a:lnTo>
                  <a:pt x="8369173" y="31750"/>
                </a:lnTo>
                <a:close/>
              </a:path>
              <a:path w="9636125" h="76200">
                <a:moveTo>
                  <a:pt x="8419973" y="31750"/>
                </a:moveTo>
                <a:lnTo>
                  <a:pt x="8381873" y="31750"/>
                </a:lnTo>
                <a:lnTo>
                  <a:pt x="8381873" y="44450"/>
                </a:lnTo>
                <a:lnTo>
                  <a:pt x="8419973" y="44450"/>
                </a:lnTo>
                <a:lnTo>
                  <a:pt x="8419973" y="31750"/>
                </a:lnTo>
                <a:close/>
              </a:path>
              <a:path w="9636125" h="76200">
                <a:moveTo>
                  <a:pt x="8470773" y="31750"/>
                </a:moveTo>
                <a:lnTo>
                  <a:pt x="8432673" y="31750"/>
                </a:lnTo>
                <a:lnTo>
                  <a:pt x="8432673" y="44450"/>
                </a:lnTo>
                <a:lnTo>
                  <a:pt x="8470773" y="44450"/>
                </a:lnTo>
                <a:lnTo>
                  <a:pt x="8470773" y="31750"/>
                </a:lnTo>
                <a:close/>
              </a:path>
              <a:path w="9636125" h="76200">
                <a:moveTo>
                  <a:pt x="8521573" y="31750"/>
                </a:moveTo>
                <a:lnTo>
                  <a:pt x="8483473" y="31750"/>
                </a:lnTo>
                <a:lnTo>
                  <a:pt x="8483473" y="44450"/>
                </a:lnTo>
                <a:lnTo>
                  <a:pt x="8521573" y="44450"/>
                </a:lnTo>
                <a:lnTo>
                  <a:pt x="8521573" y="31750"/>
                </a:lnTo>
                <a:close/>
              </a:path>
              <a:path w="9636125" h="76200">
                <a:moveTo>
                  <a:pt x="8572373" y="31750"/>
                </a:moveTo>
                <a:lnTo>
                  <a:pt x="8534273" y="31750"/>
                </a:lnTo>
                <a:lnTo>
                  <a:pt x="8534273" y="44450"/>
                </a:lnTo>
                <a:lnTo>
                  <a:pt x="8572373" y="44450"/>
                </a:lnTo>
                <a:lnTo>
                  <a:pt x="8572373" y="31750"/>
                </a:lnTo>
                <a:close/>
              </a:path>
              <a:path w="9636125" h="76200">
                <a:moveTo>
                  <a:pt x="8623173" y="31750"/>
                </a:moveTo>
                <a:lnTo>
                  <a:pt x="8585073" y="31750"/>
                </a:lnTo>
                <a:lnTo>
                  <a:pt x="8585073" y="44450"/>
                </a:lnTo>
                <a:lnTo>
                  <a:pt x="8623173" y="44450"/>
                </a:lnTo>
                <a:lnTo>
                  <a:pt x="8623173" y="31750"/>
                </a:lnTo>
                <a:close/>
              </a:path>
              <a:path w="9636125" h="76200">
                <a:moveTo>
                  <a:pt x="8673973" y="31750"/>
                </a:moveTo>
                <a:lnTo>
                  <a:pt x="8635873" y="31750"/>
                </a:lnTo>
                <a:lnTo>
                  <a:pt x="8635873" y="44450"/>
                </a:lnTo>
                <a:lnTo>
                  <a:pt x="8673973" y="44450"/>
                </a:lnTo>
                <a:lnTo>
                  <a:pt x="8673973" y="31750"/>
                </a:lnTo>
                <a:close/>
              </a:path>
              <a:path w="9636125" h="76200">
                <a:moveTo>
                  <a:pt x="8724773" y="31750"/>
                </a:moveTo>
                <a:lnTo>
                  <a:pt x="8686673" y="31750"/>
                </a:lnTo>
                <a:lnTo>
                  <a:pt x="8686673" y="44450"/>
                </a:lnTo>
                <a:lnTo>
                  <a:pt x="8724773" y="44450"/>
                </a:lnTo>
                <a:lnTo>
                  <a:pt x="8724773" y="31750"/>
                </a:lnTo>
                <a:close/>
              </a:path>
              <a:path w="9636125" h="76200">
                <a:moveTo>
                  <a:pt x="8775573" y="31750"/>
                </a:moveTo>
                <a:lnTo>
                  <a:pt x="8737473" y="31750"/>
                </a:lnTo>
                <a:lnTo>
                  <a:pt x="8737473" y="44450"/>
                </a:lnTo>
                <a:lnTo>
                  <a:pt x="8775573" y="44450"/>
                </a:lnTo>
                <a:lnTo>
                  <a:pt x="8775573" y="31750"/>
                </a:lnTo>
                <a:close/>
              </a:path>
              <a:path w="9636125" h="76200">
                <a:moveTo>
                  <a:pt x="8826373" y="31750"/>
                </a:moveTo>
                <a:lnTo>
                  <a:pt x="8788273" y="31750"/>
                </a:lnTo>
                <a:lnTo>
                  <a:pt x="8788273" y="44450"/>
                </a:lnTo>
                <a:lnTo>
                  <a:pt x="8826373" y="44450"/>
                </a:lnTo>
                <a:lnTo>
                  <a:pt x="8826373" y="31750"/>
                </a:lnTo>
                <a:close/>
              </a:path>
              <a:path w="9636125" h="76200">
                <a:moveTo>
                  <a:pt x="8877173" y="31750"/>
                </a:moveTo>
                <a:lnTo>
                  <a:pt x="8839073" y="31750"/>
                </a:lnTo>
                <a:lnTo>
                  <a:pt x="8839073" y="44450"/>
                </a:lnTo>
                <a:lnTo>
                  <a:pt x="8877173" y="44450"/>
                </a:lnTo>
                <a:lnTo>
                  <a:pt x="8877173" y="31750"/>
                </a:lnTo>
                <a:close/>
              </a:path>
              <a:path w="9636125" h="76200">
                <a:moveTo>
                  <a:pt x="8927973" y="31750"/>
                </a:moveTo>
                <a:lnTo>
                  <a:pt x="8889873" y="31750"/>
                </a:lnTo>
                <a:lnTo>
                  <a:pt x="8889873" y="44450"/>
                </a:lnTo>
                <a:lnTo>
                  <a:pt x="8927973" y="44450"/>
                </a:lnTo>
                <a:lnTo>
                  <a:pt x="8927973" y="31750"/>
                </a:lnTo>
                <a:close/>
              </a:path>
              <a:path w="9636125" h="76200">
                <a:moveTo>
                  <a:pt x="8978773" y="31750"/>
                </a:moveTo>
                <a:lnTo>
                  <a:pt x="8940673" y="31750"/>
                </a:lnTo>
                <a:lnTo>
                  <a:pt x="8940673" y="44450"/>
                </a:lnTo>
                <a:lnTo>
                  <a:pt x="8978773" y="44450"/>
                </a:lnTo>
                <a:lnTo>
                  <a:pt x="8978773" y="31750"/>
                </a:lnTo>
                <a:close/>
              </a:path>
              <a:path w="9636125" h="76200">
                <a:moveTo>
                  <a:pt x="9029573" y="31750"/>
                </a:moveTo>
                <a:lnTo>
                  <a:pt x="8991473" y="31750"/>
                </a:lnTo>
                <a:lnTo>
                  <a:pt x="8991473" y="44450"/>
                </a:lnTo>
                <a:lnTo>
                  <a:pt x="9029573" y="44450"/>
                </a:lnTo>
                <a:lnTo>
                  <a:pt x="9029573" y="31750"/>
                </a:lnTo>
                <a:close/>
              </a:path>
              <a:path w="9636125" h="76200">
                <a:moveTo>
                  <a:pt x="9080373" y="31750"/>
                </a:moveTo>
                <a:lnTo>
                  <a:pt x="9042273" y="31750"/>
                </a:lnTo>
                <a:lnTo>
                  <a:pt x="9042273" y="44450"/>
                </a:lnTo>
                <a:lnTo>
                  <a:pt x="9080373" y="44450"/>
                </a:lnTo>
                <a:lnTo>
                  <a:pt x="9080373" y="31750"/>
                </a:lnTo>
                <a:close/>
              </a:path>
              <a:path w="9636125" h="76200">
                <a:moveTo>
                  <a:pt x="9131173" y="31750"/>
                </a:moveTo>
                <a:lnTo>
                  <a:pt x="9093073" y="31750"/>
                </a:lnTo>
                <a:lnTo>
                  <a:pt x="9093073" y="44450"/>
                </a:lnTo>
                <a:lnTo>
                  <a:pt x="9131173" y="44450"/>
                </a:lnTo>
                <a:lnTo>
                  <a:pt x="9131173" y="31750"/>
                </a:lnTo>
                <a:close/>
              </a:path>
              <a:path w="9636125" h="76200">
                <a:moveTo>
                  <a:pt x="9181973" y="31750"/>
                </a:moveTo>
                <a:lnTo>
                  <a:pt x="9143873" y="31750"/>
                </a:lnTo>
                <a:lnTo>
                  <a:pt x="9143873" y="44450"/>
                </a:lnTo>
                <a:lnTo>
                  <a:pt x="9181973" y="44450"/>
                </a:lnTo>
                <a:lnTo>
                  <a:pt x="9181973" y="31750"/>
                </a:lnTo>
                <a:close/>
              </a:path>
              <a:path w="9636125" h="76200">
                <a:moveTo>
                  <a:pt x="9232773" y="31750"/>
                </a:moveTo>
                <a:lnTo>
                  <a:pt x="9194673" y="31750"/>
                </a:lnTo>
                <a:lnTo>
                  <a:pt x="9194673" y="44450"/>
                </a:lnTo>
                <a:lnTo>
                  <a:pt x="9232773" y="44450"/>
                </a:lnTo>
                <a:lnTo>
                  <a:pt x="9232773" y="31750"/>
                </a:lnTo>
                <a:close/>
              </a:path>
              <a:path w="9636125" h="76200">
                <a:moveTo>
                  <a:pt x="9283573" y="31750"/>
                </a:moveTo>
                <a:lnTo>
                  <a:pt x="9245473" y="31750"/>
                </a:lnTo>
                <a:lnTo>
                  <a:pt x="9245473" y="44450"/>
                </a:lnTo>
                <a:lnTo>
                  <a:pt x="9283573" y="44450"/>
                </a:lnTo>
                <a:lnTo>
                  <a:pt x="9283573" y="31750"/>
                </a:lnTo>
                <a:close/>
              </a:path>
              <a:path w="9636125" h="76200">
                <a:moveTo>
                  <a:pt x="9334373" y="31750"/>
                </a:moveTo>
                <a:lnTo>
                  <a:pt x="9296273" y="31750"/>
                </a:lnTo>
                <a:lnTo>
                  <a:pt x="9296273" y="44450"/>
                </a:lnTo>
                <a:lnTo>
                  <a:pt x="9334373" y="44450"/>
                </a:lnTo>
                <a:lnTo>
                  <a:pt x="9334373" y="31750"/>
                </a:lnTo>
                <a:close/>
              </a:path>
              <a:path w="9636125" h="76200">
                <a:moveTo>
                  <a:pt x="9385173" y="31750"/>
                </a:moveTo>
                <a:lnTo>
                  <a:pt x="9347073" y="31750"/>
                </a:lnTo>
                <a:lnTo>
                  <a:pt x="9347073" y="44450"/>
                </a:lnTo>
                <a:lnTo>
                  <a:pt x="9385173" y="44450"/>
                </a:lnTo>
                <a:lnTo>
                  <a:pt x="9385173" y="31750"/>
                </a:lnTo>
                <a:close/>
              </a:path>
              <a:path w="9636125" h="76200">
                <a:moveTo>
                  <a:pt x="9435973" y="31750"/>
                </a:moveTo>
                <a:lnTo>
                  <a:pt x="9397873" y="31750"/>
                </a:lnTo>
                <a:lnTo>
                  <a:pt x="9397873" y="44450"/>
                </a:lnTo>
                <a:lnTo>
                  <a:pt x="9435973" y="44450"/>
                </a:lnTo>
                <a:lnTo>
                  <a:pt x="9435973" y="31750"/>
                </a:lnTo>
                <a:close/>
              </a:path>
              <a:path w="9636125" h="76200">
                <a:moveTo>
                  <a:pt x="9486773" y="31750"/>
                </a:moveTo>
                <a:lnTo>
                  <a:pt x="9448673" y="31750"/>
                </a:lnTo>
                <a:lnTo>
                  <a:pt x="9448673" y="44450"/>
                </a:lnTo>
                <a:lnTo>
                  <a:pt x="9486773" y="44450"/>
                </a:lnTo>
                <a:lnTo>
                  <a:pt x="9486773" y="31750"/>
                </a:lnTo>
                <a:close/>
              </a:path>
              <a:path w="9636125" h="76200">
                <a:moveTo>
                  <a:pt x="9537573" y="31750"/>
                </a:moveTo>
                <a:lnTo>
                  <a:pt x="9499473" y="31750"/>
                </a:lnTo>
                <a:lnTo>
                  <a:pt x="9499473" y="44450"/>
                </a:lnTo>
                <a:lnTo>
                  <a:pt x="9537573" y="44450"/>
                </a:lnTo>
                <a:lnTo>
                  <a:pt x="9537573" y="31750"/>
                </a:lnTo>
                <a:close/>
              </a:path>
              <a:path w="9636125" h="76200">
                <a:moveTo>
                  <a:pt x="9559925" y="0"/>
                </a:moveTo>
                <a:lnTo>
                  <a:pt x="9585325" y="38100"/>
                </a:lnTo>
                <a:lnTo>
                  <a:pt x="9559925" y="76200"/>
                </a:lnTo>
                <a:lnTo>
                  <a:pt x="9623425" y="44450"/>
                </a:lnTo>
                <a:lnTo>
                  <a:pt x="9585452" y="44450"/>
                </a:lnTo>
                <a:lnTo>
                  <a:pt x="9585452" y="31750"/>
                </a:lnTo>
                <a:lnTo>
                  <a:pt x="9623425" y="31750"/>
                </a:lnTo>
                <a:lnTo>
                  <a:pt x="9559925" y="0"/>
                </a:lnTo>
                <a:close/>
              </a:path>
              <a:path w="9636125" h="76200">
                <a:moveTo>
                  <a:pt x="9581091" y="31750"/>
                </a:moveTo>
                <a:lnTo>
                  <a:pt x="9550273" y="31750"/>
                </a:lnTo>
                <a:lnTo>
                  <a:pt x="9550273" y="44450"/>
                </a:lnTo>
                <a:lnTo>
                  <a:pt x="9581091" y="44450"/>
                </a:lnTo>
                <a:lnTo>
                  <a:pt x="9585325" y="38100"/>
                </a:lnTo>
                <a:lnTo>
                  <a:pt x="9581091" y="31750"/>
                </a:lnTo>
                <a:close/>
              </a:path>
              <a:path w="9636125" h="76200">
                <a:moveTo>
                  <a:pt x="9623425" y="31750"/>
                </a:moveTo>
                <a:lnTo>
                  <a:pt x="9585452" y="31750"/>
                </a:lnTo>
                <a:lnTo>
                  <a:pt x="9585452" y="44450"/>
                </a:lnTo>
                <a:lnTo>
                  <a:pt x="9623425" y="44450"/>
                </a:lnTo>
                <a:lnTo>
                  <a:pt x="9636125" y="38100"/>
                </a:lnTo>
                <a:lnTo>
                  <a:pt x="9623425" y="31750"/>
                </a:lnTo>
                <a:close/>
              </a:path>
            </a:pathLst>
          </a:custGeom>
          <a:solidFill>
            <a:srgbClr val="1608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419344" y="3195827"/>
            <a:ext cx="3116580" cy="277495"/>
          </a:xfrm>
          <a:custGeom>
            <a:avLst/>
            <a:gdLst/>
            <a:ahLst/>
            <a:cxnLst/>
            <a:rect l="l" t="t" r="r" b="b"/>
            <a:pathLst>
              <a:path w="3116579" h="277495">
                <a:moveTo>
                  <a:pt x="0" y="277367"/>
                </a:moveTo>
                <a:lnTo>
                  <a:pt x="3116579" y="277367"/>
                </a:lnTo>
                <a:lnTo>
                  <a:pt x="3116579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E6E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191255" y="2674620"/>
            <a:ext cx="4940935" cy="76200"/>
          </a:xfrm>
          <a:custGeom>
            <a:avLst/>
            <a:gdLst/>
            <a:ahLst/>
            <a:cxnLst/>
            <a:rect l="l" t="t" r="r" b="b"/>
            <a:pathLst>
              <a:path w="4940934" h="76200">
                <a:moveTo>
                  <a:pt x="76199" y="0"/>
                </a:moveTo>
                <a:lnTo>
                  <a:pt x="0" y="38100"/>
                </a:lnTo>
                <a:lnTo>
                  <a:pt x="76199" y="76200"/>
                </a:lnTo>
                <a:lnTo>
                  <a:pt x="55033" y="44450"/>
                </a:lnTo>
                <a:lnTo>
                  <a:pt x="50800" y="44450"/>
                </a:lnTo>
                <a:lnTo>
                  <a:pt x="50800" y="31750"/>
                </a:lnTo>
                <a:lnTo>
                  <a:pt x="55033" y="31750"/>
                </a:lnTo>
                <a:lnTo>
                  <a:pt x="76199" y="0"/>
                </a:lnTo>
                <a:close/>
              </a:path>
              <a:path w="4940934" h="76200">
                <a:moveTo>
                  <a:pt x="50800" y="38100"/>
                </a:moveTo>
                <a:lnTo>
                  <a:pt x="50800" y="44450"/>
                </a:lnTo>
                <a:lnTo>
                  <a:pt x="55033" y="44450"/>
                </a:lnTo>
                <a:lnTo>
                  <a:pt x="50800" y="38100"/>
                </a:lnTo>
                <a:close/>
              </a:path>
              <a:path w="4940934" h="76200">
                <a:moveTo>
                  <a:pt x="88899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88899" y="44450"/>
                </a:lnTo>
                <a:lnTo>
                  <a:pt x="88899" y="31750"/>
                </a:lnTo>
                <a:close/>
              </a:path>
              <a:path w="4940934" h="76200">
                <a:moveTo>
                  <a:pt x="55033" y="31750"/>
                </a:moveTo>
                <a:lnTo>
                  <a:pt x="50800" y="317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  <a:path w="4940934" h="76200">
                <a:moveTo>
                  <a:pt x="139699" y="31750"/>
                </a:moveTo>
                <a:lnTo>
                  <a:pt x="101599" y="31750"/>
                </a:lnTo>
                <a:lnTo>
                  <a:pt x="101599" y="44450"/>
                </a:lnTo>
                <a:lnTo>
                  <a:pt x="139699" y="44450"/>
                </a:lnTo>
                <a:lnTo>
                  <a:pt x="139699" y="31750"/>
                </a:lnTo>
                <a:close/>
              </a:path>
              <a:path w="4940934" h="76200">
                <a:moveTo>
                  <a:pt x="190499" y="31750"/>
                </a:moveTo>
                <a:lnTo>
                  <a:pt x="152399" y="31750"/>
                </a:lnTo>
                <a:lnTo>
                  <a:pt x="152399" y="44450"/>
                </a:lnTo>
                <a:lnTo>
                  <a:pt x="190499" y="44450"/>
                </a:lnTo>
                <a:lnTo>
                  <a:pt x="190499" y="31750"/>
                </a:lnTo>
                <a:close/>
              </a:path>
              <a:path w="4940934" h="76200">
                <a:moveTo>
                  <a:pt x="241299" y="31750"/>
                </a:moveTo>
                <a:lnTo>
                  <a:pt x="203199" y="31750"/>
                </a:lnTo>
                <a:lnTo>
                  <a:pt x="203199" y="44450"/>
                </a:lnTo>
                <a:lnTo>
                  <a:pt x="241299" y="44450"/>
                </a:lnTo>
                <a:lnTo>
                  <a:pt x="241299" y="31750"/>
                </a:lnTo>
                <a:close/>
              </a:path>
              <a:path w="4940934" h="76200">
                <a:moveTo>
                  <a:pt x="292099" y="31750"/>
                </a:moveTo>
                <a:lnTo>
                  <a:pt x="253999" y="31750"/>
                </a:lnTo>
                <a:lnTo>
                  <a:pt x="253999" y="44450"/>
                </a:lnTo>
                <a:lnTo>
                  <a:pt x="292099" y="44450"/>
                </a:lnTo>
                <a:lnTo>
                  <a:pt x="292099" y="31750"/>
                </a:lnTo>
                <a:close/>
              </a:path>
              <a:path w="4940934" h="76200">
                <a:moveTo>
                  <a:pt x="342899" y="31750"/>
                </a:moveTo>
                <a:lnTo>
                  <a:pt x="304799" y="31750"/>
                </a:lnTo>
                <a:lnTo>
                  <a:pt x="304799" y="44450"/>
                </a:lnTo>
                <a:lnTo>
                  <a:pt x="342899" y="44450"/>
                </a:lnTo>
                <a:lnTo>
                  <a:pt x="342899" y="31750"/>
                </a:lnTo>
                <a:close/>
              </a:path>
              <a:path w="4940934" h="76200">
                <a:moveTo>
                  <a:pt x="393699" y="31750"/>
                </a:moveTo>
                <a:lnTo>
                  <a:pt x="355599" y="31750"/>
                </a:lnTo>
                <a:lnTo>
                  <a:pt x="355599" y="44450"/>
                </a:lnTo>
                <a:lnTo>
                  <a:pt x="393699" y="44450"/>
                </a:lnTo>
                <a:lnTo>
                  <a:pt x="393699" y="31750"/>
                </a:lnTo>
                <a:close/>
              </a:path>
              <a:path w="4940934" h="76200">
                <a:moveTo>
                  <a:pt x="444499" y="31750"/>
                </a:moveTo>
                <a:lnTo>
                  <a:pt x="406399" y="31750"/>
                </a:lnTo>
                <a:lnTo>
                  <a:pt x="406399" y="44450"/>
                </a:lnTo>
                <a:lnTo>
                  <a:pt x="444499" y="44450"/>
                </a:lnTo>
                <a:lnTo>
                  <a:pt x="444499" y="31750"/>
                </a:lnTo>
                <a:close/>
              </a:path>
              <a:path w="4940934" h="76200">
                <a:moveTo>
                  <a:pt x="495299" y="31750"/>
                </a:moveTo>
                <a:lnTo>
                  <a:pt x="457199" y="31750"/>
                </a:lnTo>
                <a:lnTo>
                  <a:pt x="457199" y="44450"/>
                </a:lnTo>
                <a:lnTo>
                  <a:pt x="495299" y="44450"/>
                </a:lnTo>
                <a:lnTo>
                  <a:pt x="495299" y="31750"/>
                </a:lnTo>
                <a:close/>
              </a:path>
              <a:path w="4940934" h="76200">
                <a:moveTo>
                  <a:pt x="546099" y="31750"/>
                </a:moveTo>
                <a:lnTo>
                  <a:pt x="507999" y="31750"/>
                </a:lnTo>
                <a:lnTo>
                  <a:pt x="507999" y="44450"/>
                </a:lnTo>
                <a:lnTo>
                  <a:pt x="546099" y="44450"/>
                </a:lnTo>
                <a:lnTo>
                  <a:pt x="546099" y="31750"/>
                </a:lnTo>
                <a:close/>
              </a:path>
              <a:path w="4940934" h="76200">
                <a:moveTo>
                  <a:pt x="596899" y="31750"/>
                </a:moveTo>
                <a:lnTo>
                  <a:pt x="558799" y="31750"/>
                </a:lnTo>
                <a:lnTo>
                  <a:pt x="558799" y="44450"/>
                </a:lnTo>
                <a:lnTo>
                  <a:pt x="596899" y="44450"/>
                </a:lnTo>
                <a:lnTo>
                  <a:pt x="596899" y="31750"/>
                </a:lnTo>
                <a:close/>
              </a:path>
              <a:path w="4940934" h="76200">
                <a:moveTo>
                  <a:pt x="647699" y="31750"/>
                </a:moveTo>
                <a:lnTo>
                  <a:pt x="609599" y="31750"/>
                </a:lnTo>
                <a:lnTo>
                  <a:pt x="609599" y="44450"/>
                </a:lnTo>
                <a:lnTo>
                  <a:pt x="647699" y="44450"/>
                </a:lnTo>
                <a:lnTo>
                  <a:pt x="647699" y="31750"/>
                </a:lnTo>
                <a:close/>
              </a:path>
              <a:path w="4940934" h="76200">
                <a:moveTo>
                  <a:pt x="698499" y="31750"/>
                </a:moveTo>
                <a:lnTo>
                  <a:pt x="660399" y="31750"/>
                </a:lnTo>
                <a:lnTo>
                  <a:pt x="660399" y="44450"/>
                </a:lnTo>
                <a:lnTo>
                  <a:pt x="698499" y="44450"/>
                </a:lnTo>
                <a:lnTo>
                  <a:pt x="698499" y="31750"/>
                </a:lnTo>
                <a:close/>
              </a:path>
              <a:path w="4940934" h="76200">
                <a:moveTo>
                  <a:pt x="749299" y="31750"/>
                </a:moveTo>
                <a:lnTo>
                  <a:pt x="711199" y="31750"/>
                </a:lnTo>
                <a:lnTo>
                  <a:pt x="711199" y="44450"/>
                </a:lnTo>
                <a:lnTo>
                  <a:pt x="749299" y="44450"/>
                </a:lnTo>
                <a:lnTo>
                  <a:pt x="749299" y="31750"/>
                </a:lnTo>
                <a:close/>
              </a:path>
              <a:path w="4940934" h="76200">
                <a:moveTo>
                  <a:pt x="800099" y="31750"/>
                </a:moveTo>
                <a:lnTo>
                  <a:pt x="761999" y="31750"/>
                </a:lnTo>
                <a:lnTo>
                  <a:pt x="761999" y="44450"/>
                </a:lnTo>
                <a:lnTo>
                  <a:pt x="800099" y="44450"/>
                </a:lnTo>
                <a:lnTo>
                  <a:pt x="800099" y="31750"/>
                </a:lnTo>
                <a:close/>
              </a:path>
              <a:path w="4940934" h="76200">
                <a:moveTo>
                  <a:pt x="850899" y="31750"/>
                </a:moveTo>
                <a:lnTo>
                  <a:pt x="812799" y="31750"/>
                </a:lnTo>
                <a:lnTo>
                  <a:pt x="812799" y="44450"/>
                </a:lnTo>
                <a:lnTo>
                  <a:pt x="850899" y="44450"/>
                </a:lnTo>
                <a:lnTo>
                  <a:pt x="850899" y="31750"/>
                </a:lnTo>
                <a:close/>
              </a:path>
              <a:path w="4940934" h="76200">
                <a:moveTo>
                  <a:pt x="901699" y="31750"/>
                </a:moveTo>
                <a:lnTo>
                  <a:pt x="863599" y="31750"/>
                </a:lnTo>
                <a:lnTo>
                  <a:pt x="863599" y="44450"/>
                </a:lnTo>
                <a:lnTo>
                  <a:pt x="901699" y="44450"/>
                </a:lnTo>
                <a:lnTo>
                  <a:pt x="901699" y="31750"/>
                </a:lnTo>
                <a:close/>
              </a:path>
              <a:path w="4940934" h="76200">
                <a:moveTo>
                  <a:pt x="952499" y="31750"/>
                </a:moveTo>
                <a:lnTo>
                  <a:pt x="914399" y="31750"/>
                </a:lnTo>
                <a:lnTo>
                  <a:pt x="914399" y="44450"/>
                </a:lnTo>
                <a:lnTo>
                  <a:pt x="952499" y="44450"/>
                </a:lnTo>
                <a:lnTo>
                  <a:pt x="952499" y="31750"/>
                </a:lnTo>
                <a:close/>
              </a:path>
              <a:path w="4940934" h="76200">
                <a:moveTo>
                  <a:pt x="1003299" y="31750"/>
                </a:moveTo>
                <a:lnTo>
                  <a:pt x="965199" y="31750"/>
                </a:lnTo>
                <a:lnTo>
                  <a:pt x="965199" y="44450"/>
                </a:lnTo>
                <a:lnTo>
                  <a:pt x="1003299" y="44450"/>
                </a:lnTo>
                <a:lnTo>
                  <a:pt x="1003299" y="31750"/>
                </a:lnTo>
                <a:close/>
              </a:path>
              <a:path w="4940934" h="76200">
                <a:moveTo>
                  <a:pt x="1054099" y="31750"/>
                </a:moveTo>
                <a:lnTo>
                  <a:pt x="1015999" y="31750"/>
                </a:lnTo>
                <a:lnTo>
                  <a:pt x="1015999" y="44450"/>
                </a:lnTo>
                <a:lnTo>
                  <a:pt x="1054099" y="44450"/>
                </a:lnTo>
                <a:lnTo>
                  <a:pt x="1054099" y="31750"/>
                </a:lnTo>
                <a:close/>
              </a:path>
              <a:path w="4940934" h="76200">
                <a:moveTo>
                  <a:pt x="1104899" y="31750"/>
                </a:moveTo>
                <a:lnTo>
                  <a:pt x="1066799" y="31750"/>
                </a:lnTo>
                <a:lnTo>
                  <a:pt x="1066799" y="44450"/>
                </a:lnTo>
                <a:lnTo>
                  <a:pt x="1104899" y="44450"/>
                </a:lnTo>
                <a:lnTo>
                  <a:pt x="1104899" y="31750"/>
                </a:lnTo>
                <a:close/>
              </a:path>
              <a:path w="4940934" h="76200">
                <a:moveTo>
                  <a:pt x="1155699" y="31750"/>
                </a:moveTo>
                <a:lnTo>
                  <a:pt x="1117599" y="31750"/>
                </a:lnTo>
                <a:lnTo>
                  <a:pt x="1117599" y="44450"/>
                </a:lnTo>
                <a:lnTo>
                  <a:pt x="1155699" y="44450"/>
                </a:lnTo>
                <a:lnTo>
                  <a:pt x="1155699" y="31750"/>
                </a:lnTo>
                <a:close/>
              </a:path>
              <a:path w="4940934" h="76200">
                <a:moveTo>
                  <a:pt x="1206499" y="31750"/>
                </a:moveTo>
                <a:lnTo>
                  <a:pt x="1168399" y="31750"/>
                </a:lnTo>
                <a:lnTo>
                  <a:pt x="1168399" y="44450"/>
                </a:lnTo>
                <a:lnTo>
                  <a:pt x="1206499" y="44450"/>
                </a:lnTo>
                <a:lnTo>
                  <a:pt x="1206499" y="31750"/>
                </a:lnTo>
                <a:close/>
              </a:path>
              <a:path w="4940934" h="76200">
                <a:moveTo>
                  <a:pt x="1257299" y="31750"/>
                </a:moveTo>
                <a:lnTo>
                  <a:pt x="1219199" y="31750"/>
                </a:lnTo>
                <a:lnTo>
                  <a:pt x="1219199" y="44450"/>
                </a:lnTo>
                <a:lnTo>
                  <a:pt x="1257299" y="44450"/>
                </a:lnTo>
                <a:lnTo>
                  <a:pt x="1257299" y="31750"/>
                </a:lnTo>
                <a:close/>
              </a:path>
              <a:path w="4940934" h="76200">
                <a:moveTo>
                  <a:pt x="1308099" y="31750"/>
                </a:moveTo>
                <a:lnTo>
                  <a:pt x="1269999" y="31750"/>
                </a:lnTo>
                <a:lnTo>
                  <a:pt x="1269999" y="44450"/>
                </a:lnTo>
                <a:lnTo>
                  <a:pt x="1308099" y="44450"/>
                </a:lnTo>
                <a:lnTo>
                  <a:pt x="1308099" y="31750"/>
                </a:lnTo>
                <a:close/>
              </a:path>
              <a:path w="4940934" h="76200">
                <a:moveTo>
                  <a:pt x="1358899" y="31750"/>
                </a:moveTo>
                <a:lnTo>
                  <a:pt x="1320799" y="31750"/>
                </a:lnTo>
                <a:lnTo>
                  <a:pt x="1320799" y="44450"/>
                </a:lnTo>
                <a:lnTo>
                  <a:pt x="1358899" y="44450"/>
                </a:lnTo>
                <a:lnTo>
                  <a:pt x="1358899" y="31750"/>
                </a:lnTo>
                <a:close/>
              </a:path>
              <a:path w="4940934" h="76200">
                <a:moveTo>
                  <a:pt x="1409699" y="31750"/>
                </a:moveTo>
                <a:lnTo>
                  <a:pt x="1371599" y="31750"/>
                </a:lnTo>
                <a:lnTo>
                  <a:pt x="1371599" y="44450"/>
                </a:lnTo>
                <a:lnTo>
                  <a:pt x="1409699" y="44450"/>
                </a:lnTo>
                <a:lnTo>
                  <a:pt x="1409699" y="31750"/>
                </a:lnTo>
                <a:close/>
              </a:path>
              <a:path w="4940934" h="76200">
                <a:moveTo>
                  <a:pt x="1460499" y="31750"/>
                </a:moveTo>
                <a:lnTo>
                  <a:pt x="1422399" y="31750"/>
                </a:lnTo>
                <a:lnTo>
                  <a:pt x="1422399" y="44450"/>
                </a:lnTo>
                <a:lnTo>
                  <a:pt x="1460499" y="44450"/>
                </a:lnTo>
                <a:lnTo>
                  <a:pt x="1460499" y="31750"/>
                </a:lnTo>
                <a:close/>
              </a:path>
              <a:path w="4940934" h="76200">
                <a:moveTo>
                  <a:pt x="1511299" y="31750"/>
                </a:moveTo>
                <a:lnTo>
                  <a:pt x="1473199" y="31750"/>
                </a:lnTo>
                <a:lnTo>
                  <a:pt x="1473199" y="44450"/>
                </a:lnTo>
                <a:lnTo>
                  <a:pt x="1511299" y="44450"/>
                </a:lnTo>
                <a:lnTo>
                  <a:pt x="1511299" y="31750"/>
                </a:lnTo>
                <a:close/>
              </a:path>
              <a:path w="4940934" h="76200">
                <a:moveTo>
                  <a:pt x="1562099" y="31750"/>
                </a:moveTo>
                <a:lnTo>
                  <a:pt x="1523999" y="31750"/>
                </a:lnTo>
                <a:lnTo>
                  <a:pt x="1523999" y="44450"/>
                </a:lnTo>
                <a:lnTo>
                  <a:pt x="1562099" y="44450"/>
                </a:lnTo>
                <a:lnTo>
                  <a:pt x="1562099" y="31750"/>
                </a:lnTo>
                <a:close/>
              </a:path>
              <a:path w="4940934" h="76200">
                <a:moveTo>
                  <a:pt x="1612899" y="31750"/>
                </a:moveTo>
                <a:lnTo>
                  <a:pt x="1574799" y="31750"/>
                </a:lnTo>
                <a:lnTo>
                  <a:pt x="1574799" y="44450"/>
                </a:lnTo>
                <a:lnTo>
                  <a:pt x="1612899" y="44450"/>
                </a:lnTo>
                <a:lnTo>
                  <a:pt x="1612899" y="31750"/>
                </a:lnTo>
                <a:close/>
              </a:path>
              <a:path w="4940934" h="76200">
                <a:moveTo>
                  <a:pt x="1663699" y="31750"/>
                </a:moveTo>
                <a:lnTo>
                  <a:pt x="1625599" y="31750"/>
                </a:lnTo>
                <a:lnTo>
                  <a:pt x="1625599" y="44450"/>
                </a:lnTo>
                <a:lnTo>
                  <a:pt x="1663699" y="44450"/>
                </a:lnTo>
                <a:lnTo>
                  <a:pt x="1663699" y="31750"/>
                </a:lnTo>
                <a:close/>
              </a:path>
              <a:path w="4940934" h="76200">
                <a:moveTo>
                  <a:pt x="1714499" y="31750"/>
                </a:moveTo>
                <a:lnTo>
                  <a:pt x="1676399" y="31750"/>
                </a:lnTo>
                <a:lnTo>
                  <a:pt x="1676399" y="44450"/>
                </a:lnTo>
                <a:lnTo>
                  <a:pt x="1714499" y="44450"/>
                </a:lnTo>
                <a:lnTo>
                  <a:pt x="1714499" y="31750"/>
                </a:lnTo>
                <a:close/>
              </a:path>
              <a:path w="4940934" h="76200">
                <a:moveTo>
                  <a:pt x="1765299" y="31750"/>
                </a:moveTo>
                <a:lnTo>
                  <a:pt x="1727199" y="31750"/>
                </a:lnTo>
                <a:lnTo>
                  <a:pt x="1727199" y="44450"/>
                </a:lnTo>
                <a:lnTo>
                  <a:pt x="1765299" y="44450"/>
                </a:lnTo>
                <a:lnTo>
                  <a:pt x="1765299" y="31750"/>
                </a:lnTo>
                <a:close/>
              </a:path>
              <a:path w="4940934" h="76200">
                <a:moveTo>
                  <a:pt x="1816099" y="31750"/>
                </a:moveTo>
                <a:lnTo>
                  <a:pt x="1777999" y="31750"/>
                </a:lnTo>
                <a:lnTo>
                  <a:pt x="1777999" y="44450"/>
                </a:lnTo>
                <a:lnTo>
                  <a:pt x="1816099" y="44450"/>
                </a:lnTo>
                <a:lnTo>
                  <a:pt x="1816099" y="31750"/>
                </a:lnTo>
                <a:close/>
              </a:path>
              <a:path w="4940934" h="76200">
                <a:moveTo>
                  <a:pt x="1866899" y="31750"/>
                </a:moveTo>
                <a:lnTo>
                  <a:pt x="1828799" y="31750"/>
                </a:lnTo>
                <a:lnTo>
                  <a:pt x="1828799" y="44450"/>
                </a:lnTo>
                <a:lnTo>
                  <a:pt x="1866899" y="44450"/>
                </a:lnTo>
                <a:lnTo>
                  <a:pt x="1866899" y="31750"/>
                </a:lnTo>
                <a:close/>
              </a:path>
              <a:path w="4940934" h="76200">
                <a:moveTo>
                  <a:pt x="1917699" y="31750"/>
                </a:moveTo>
                <a:lnTo>
                  <a:pt x="1879599" y="31750"/>
                </a:lnTo>
                <a:lnTo>
                  <a:pt x="1879599" y="44450"/>
                </a:lnTo>
                <a:lnTo>
                  <a:pt x="1917699" y="44450"/>
                </a:lnTo>
                <a:lnTo>
                  <a:pt x="1917699" y="31750"/>
                </a:lnTo>
                <a:close/>
              </a:path>
              <a:path w="4940934" h="76200">
                <a:moveTo>
                  <a:pt x="1968499" y="31750"/>
                </a:moveTo>
                <a:lnTo>
                  <a:pt x="1930399" y="31750"/>
                </a:lnTo>
                <a:lnTo>
                  <a:pt x="1930399" y="44450"/>
                </a:lnTo>
                <a:lnTo>
                  <a:pt x="1968499" y="44450"/>
                </a:lnTo>
                <a:lnTo>
                  <a:pt x="1968499" y="31750"/>
                </a:lnTo>
                <a:close/>
              </a:path>
              <a:path w="4940934" h="76200">
                <a:moveTo>
                  <a:pt x="2019299" y="31750"/>
                </a:moveTo>
                <a:lnTo>
                  <a:pt x="1981199" y="31750"/>
                </a:lnTo>
                <a:lnTo>
                  <a:pt x="1981199" y="44450"/>
                </a:lnTo>
                <a:lnTo>
                  <a:pt x="2019299" y="44450"/>
                </a:lnTo>
                <a:lnTo>
                  <a:pt x="2019299" y="31750"/>
                </a:lnTo>
                <a:close/>
              </a:path>
              <a:path w="4940934" h="76200">
                <a:moveTo>
                  <a:pt x="2070099" y="31750"/>
                </a:moveTo>
                <a:lnTo>
                  <a:pt x="2031999" y="31750"/>
                </a:lnTo>
                <a:lnTo>
                  <a:pt x="2031999" y="44450"/>
                </a:lnTo>
                <a:lnTo>
                  <a:pt x="2070099" y="44450"/>
                </a:lnTo>
                <a:lnTo>
                  <a:pt x="2070099" y="31750"/>
                </a:lnTo>
                <a:close/>
              </a:path>
              <a:path w="4940934" h="76200">
                <a:moveTo>
                  <a:pt x="2120899" y="31750"/>
                </a:moveTo>
                <a:lnTo>
                  <a:pt x="2082799" y="31750"/>
                </a:lnTo>
                <a:lnTo>
                  <a:pt x="2082799" y="44450"/>
                </a:lnTo>
                <a:lnTo>
                  <a:pt x="2120899" y="44450"/>
                </a:lnTo>
                <a:lnTo>
                  <a:pt x="2120899" y="31750"/>
                </a:lnTo>
                <a:close/>
              </a:path>
              <a:path w="4940934" h="76200">
                <a:moveTo>
                  <a:pt x="2171699" y="31750"/>
                </a:moveTo>
                <a:lnTo>
                  <a:pt x="2133599" y="31750"/>
                </a:lnTo>
                <a:lnTo>
                  <a:pt x="2133599" y="44450"/>
                </a:lnTo>
                <a:lnTo>
                  <a:pt x="2171699" y="44450"/>
                </a:lnTo>
                <a:lnTo>
                  <a:pt x="2171699" y="31750"/>
                </a:lnTo>
                <a:close/>
              </a:path>
              <a:path w="4940934" h="76200">
                <a:moveTo>
                  <a:pt x="2222499" y="31750"/>
                </a:moveTo>
                <a:lnTo>
                  <a:pt x="2184399" y="31750"/>
                </a:lnTo>
                <a:lnTo>
                  <a:pt x="2184399" y="44450"/>
                </a:lnTo>
                <a:lnTo>
                  <a:pt x="2222499" y="44450"/>
                </a:lnTo>
                <a:lnTo>
                  <a:pt x="2222499" y="31750"/>
                </a:lnTo>
                <a:close/>
              </a:path>
              <a:path w="4940934" h="76200">
                <a:moveTo>
                  <a:pt x="2273299" y="31750"/>
                </a:moveTo>
                <a:lnTo>
                  <a:pt x="2235199" y="31750"/>
                </a:lnTo>
                <a:lnTo>
                  <a:pt x="2235199" y="44450"/>
                </a:lnTo>
                <a:lnTo>
                  <a:pt x="2273299" y="44450"/>
                </a:lnTo>
                <a:lnTo>
                  <a:pt x="2273299" y="31750"/>
                </a:lnTo>
                <a:close/>
              </a:path>
              <a:path w="4940934" h="76200">
                <a:moveTo>
                  <a:pt x="2324099" y="31750"/>
                </a:moveTo>
                <a:lnTo>
                  <a:pt x="2285999" y="31750"/>
                </a:lnTo>
                <a:lnTo>
                  <a:pt x="2285999" y="44450"/>
                </a:lnTo>
                <a:lnTo>
                  <a:pt x="2324099" y="44450"/>
                </a:lnTo>
                <a:lnTo>
                  <a:pt x="2324099" y="31750"/>
                </a:lnTo>
                <a:close/>
              </a:path>
              <a:path w="4940934" h="76200">
                <a:moveTo>
                  <a:pt x="2374899" y="31750"/>
                </a:moveTo>
                <a:lnTo>
                  <a:pt x="2336799" y="31750"/>
                </a:lnTo>
                <a:lnTo>
                  <a:pt x="2336799" y="44450"/>
                </a:lnTo>
                <a:lnTo>
                  <a:pt x="2374899" y="44450"/>
                </a:lnTo>
                <a:lnTo>
                  <a:pt x="2374899" y="31750"/>
                </a:lnTo>
                <a:close/>
              </a:path>
              <a:path w="4940934" h="76200">
                <a:moveTo>
                  <a:pt x="2425699" y="31750"/>
                </a:moveTo>
                <a:lnTo>
                  <a:pt x="2387599" y="31750"/>
                </a:lnTo>
                <a:lnTo>
                  <a:pt x="2387599" y="44450"/>
                </a:lnTo>
                <a:lnTo>
                  <a:pt x="2425699" y="44450"/>
                </a:lnTo>
                <a:lnTo>
                  <a:pt x="2425699" y="31750"/>
                </a:lnTo>
                <a:close/>
              </a:path>
              <a:path w="4940934" h="76200">
                <a:moveTo>
                  <a:pt x="2476499" y="31750"/>
                </a:moveTo>
                <a:lnTo>
                  <a:pt x="2438399" y="31750"/>
                </a:lnTo>
                <a:lnTo>
                  <a:pt x="2438399" y="44450"/>
                </a:lnTo>
                <a:lnTo>
                  <a:pt x="2476499" y="44450"/>
                </a:lnTo>
                <a:lnTo>
                  <a:pt x="2476499" y="31750"/>
                </a:lnTo>
                <a:close/>
              </a:path>
              <a:path w="4940934" h="76200">
                <a:moveTo>
                  <a:pt x="2527299" y="31750"/>
                </a:moveTo>
                <a:lnTo>
                  <a:pt x="2489199" y="31750"/>
                </a:lnTo>
                <a:lnTo>
                  <a:pt x="2489199" y="44450"/>
                </a:lnTo>
                <a:lnTo>
                  <a:pt x="2527299" y="44450"/>
                </a:lnTo>
                <a:lnTo>
                  <a:pt x="2527299" y="31750"/>
                </a:lnTo>
                <a:close/>
              </a:path>
              <a:path w="4940934" h="76200">
                <a:moveTo>
                  <a:pt x="2578099" y="31750"/>
                </a:moveTo>
                <a:lnTo>
                  <a:pt x="2539999" y="31750"/>
                </a:lnTo>
                <a:lnTo>
                  <a:pt x="2539999" y="44450"/>
                </a:lnTo>
                <a:lnTo>
                  <a:pt x="2578099" y="44450"/>
                </a:lnTo>
                <a:lnTo>
                  <a:pt x="2578099" y="31750"/>
                </a:lnTo>
                <a:close/>
              </a:path>
              <a:path w="4940934" h="76200">
                <a:moveTo>
                  <a:pt x="2628899" y="31750"/>
                </a:moveTo>
                <a:lnTo>
                  <a:pt x="2590799" y="31750"/>
                </a:lnTo>
                <a:lnTo>
                  <a:pt x="2590799" y="44450"/>
                </a:lnTo>
                <a:lnTo>
                  <a:pt x="2628899" y="44450"/>
                </a:lnTo>
                <a:lnTo>
                  <a:pt x="2628899" y="31750"/>
                </a:lnTo>
                <a:close/>
              </a:path>
              <a:path w="4940934" h="76200">
                <a:moveTo>
                  <a:pt x="2679699" y="31750"/>
                </a:moveTo>
                <a:lnTo>
                  <a:pt x="2641599" y="31750"/>
                </a:lnTo>
                <a:lnTo>
                  <a:pt x="2641599" y="44450"/>
                </a:lnTo>
                <a:lnTo>
                  <a:pt x="2679699" y="44450"/>
                </a:lnTo>
                <a:lnTo>
                  <a:pt x="2679699" y="31750"/>
                </a:lnTo>
                <a:close/>
              </a:path>
              <a:path w="4940934" h="76200">
                <a:moveTo>
                  <a:pt x="2730499" y="31750"/>
                </a:moveTo>
                <a:lnTo>
                  <a:pt x="2692399" y="31750"/>
                </a:lnTo>
                <a:lnTo>
                  <a:pt x="2692399" y="44450"/>
                </a:lnTo>
                <a:lnTo>
                  <a:pt x="2730499" y="44450"/>
                </a:lnTo>
                <a:lnTo>
                  <a:pt x="2730499" y="31750"/>
                </a:lnTo>
                <a:close/>
              </a:path>
              <a:path w="4940934" h="76200">
                <a:moveTo>
                  <a:pt x="2781299" y="31750"/>
                </a:moveTo>
                <a:lnTo>
                  <a:pt x="2743199" y="31750"/>
                </a:lnTo>
                <a:lnTo>
                  <a:pt x="2743199" y="44450"/>
                </a:lnTo>
                <a:lnTo>
                  <a:pt x="2781299" y="44450"/>
                </a:lnTo>
                <a:lnTo>
                  <a:pt x="2781299" y="31750"/>
                </a:lnTo>
                <a:close/>
              </a:path>
              <a:path w="4940934" h="76200">
                <a:moveTo>
                  <a:pt x="2832099" y="31750"/>
                </a:moveTo>
                <a:lnTo>
                  <a:pt x="2793999" y="31750"/>
                </a:lnTo>
                <a:lnTo>
                  <a:pt x="2793999" y="44450"/>
                </a:lnTo>
                <a:lnTo>
                  <a:pt x="2832099" y="44450"/>
                </a:lnTo>
                <a:lnTo>
                  <a:pt x="2832099" y="31750"/>
                </a:lnTo>
                <a:close/>
              </a:path>
              <a:path w="4940934" h="76200">
                <a:moveTo>
                  <a:pt x="2882899" y="31750"/>
                </a:moveTo>
                <a:lnTo>
                  <a:pt x="2844799" y="31750"/>
                </a:lnTo>
                <a:lnTo>
                  <a:pt x="2844799" y="44450"/>
                </a:lnTo>
                <a:lnTo>
                  <a:pt x="2882899" y="44450"/>
                </a:lnTo>
                <a:lnTo>
                  <a:pt x="2882899" y="31750"/>
                </a:lnTo>
                <a:close/>
              </a:path>
              <a:path w="4940934" h="76200">
                <a:moveTo>
                  <a:pt x="2933699" y="31750"/>
                </a:moveTo>
                <a:lnTo>
                  <a:pt x="2895599" y="31750"/>
                </a:lnTo>
                <a:lnTo>
                  <a:pt x="2895599" y="44450"/>
                </a:lnTo>
                <a:lnTo>
                  <a:pt x="2933699" y="44450"/>
                </a:lnTo>
                <a:lnTo>
                  <a:pt x="2933699" y="31750"/>
                </a:lnTo>
                <a:close/>
              </a:path>
              <a:path w="4940934" h="76200">
                <a:moveTo>
                  <a:pt x="2984499" y="31750"/>
                </a:moveTo>
                <a:lnTo>
                  <a:pt x="2946399" y="31750"/>
                </a:lnTo>
                <a:lnTo>
                  <a:pt x="2946399" y="44450"/>
                </a:lnTo>
                <a:lnTo>
                  <a:pt x="2984499" y="44450"/>
                </a:lnTo>
                <a:lnTo>
                  <a:pt x="2984499" y="31750"/>
                </a:lnTo>
                <a:close/>
              </a:path>
              <a:path w="4940934" h="76200">
                <a:moveTo>
                  <a:pt x="3035299" y="31750"/>
                </a:moveTo>
                <a:lnTo>
                  <a:pt x="2997199" y="31750"/>
                </a:lnTo>
                <a:lnTo>
                  <a:pt x="2997199" y="44450"/>
                </a:lnTo>
                <a:lnTo>
                  <a:pt x="3035299" y="44450"/>
                </a:lnTo>
                <a:lnTo>
                  <a:pt x="3035299" y="31750"/>
                </a:lnTo>
                <a:close/>
              </a:path>
              <a:path w="4940934" h="76200">
                <a:moveTo>
                  <a:pt x="3086099" y="31750"/>
                </a:moveTo>
                <a:lnTo>
                  <a:pt x="3047999" y="31750"/>
                </a:lnTo>
                <a:lnTo>
                  <a:pt x="3047999" y="44450"/>
                </a:lnTo>
                <a:lnTo>
                  <a:pt x="3086099" y="44450"/>
                </a:lnTo>
                <a:lnTo>
                  <a:pt x="3086099" y="31750"/>
                </a:lnTo>
                <a:close/>
              </a:path>
              <a:path w="4940934" h="76200">
                <a:moveTo>
                  <a:pt x="3136899" y="31750"/>
                </a:moveTo>
                <a:lnTo>
                  <a:pt x="3098799" y="31750"/>
                </a:lnTo>
                <a:lnTo>
                  <a:pt x="3098799" y="44450"/>
                </a:lnTo>
                <a:lnTo>
                  <a:pt x="3136899" y="44450"/>
                </a:lnTo>
                <a:lnTo>
                  <a:pt x="3136899" y="31750"/>
                </a:lnTo>
                <a:close/>
              </a:path>
              <a:path w="4940934" h="76200">
                <a:moveTo>
                  <a:pt x="3187699" y="31750"/>
                </a:moveTo>
                <a:lnTo>
                  <a:pt x="3149599" y="31750"/>
                </a:lnTo>
                <a:lnTo>
                  <a:pt x="3149599" y="44450"/>
                </a:lnTo>
                <a:lnTo>
                  <a:pt x="3187699" y="44450"/>
                </a:lnTo>
                <a:lnTo>
                  <a:pt x="3187699" y="31750"/>
                </a:lnTo>
                <a:close/>
              </a:path>
              <a:path w="4940934" h="76200">
                <a:moveTo>
                  <a:pt x="3238499" y="31750"/>
                </a:moveTo>
                <a:lnTo>
                  <a:pt x="3200399" y="31750"/>
                </a:lnTo>
                <a:lnTo>
                  <a:pt x="3200399" y="44450"/>
                </a:lnTo>
                <a:lnTo>
                  <a:pt x="3238499" y="44450"/>
                </a:lnTo>
                <a:lnTo>
                  <a:pt x="3238499" y="31750"/>
                </a:lnTo>
                <a:close/>
              </a:path>
              <a:path w="4940934" h="76200">
                <a:moveTo>
                  <a:pt x="3289300" y="31750"/>
                </a:moveTo>
                <a:lnTo>
                  <a:pt x="3251199" y="31750"/>
                </a:lnTo>
                <a:lnTo>
                  <a:pt x="3251199" y="44450"/>
                </a:lnTo>
                <a:lnTo>
                  <a:pt x="3289300" y="44450"/>
                </a:lnTo>
                <a:lnTo>
                  <a:pt x="3289300" y="31750"/>
                </a:lnTo>
                <a:close/>
              </a:path>
              <a:path w="4940934" h="76200">
                <a:moveTo>
                  <a:pt x="3340100" y="31750"/>
                </a:moveTo>
                <a:lnTo>
                  <a:pt x="3302000" y="31750"/>
                </a:lnTo>
                <a:lnTo>
                  <a:pt x="3302000" y="44450"/>
                </a:lnTo>
                <a:lnTo>
                  <a:pt x="3340100" y="44450"/>
                </a:lnTo>
                <a:lnTo>
                  <a:pt x="3340100" y="31750"/>
                </a:lnTo>
                <a:close/>
              </a:path>
              <a:path w="4940934" h="76200">
                <a:moveTo>
                  <a:pt x="3390900" y="31750"/>
                </a:moveTo>
                <a:lnTo>
                  <a:pt x="3352800" y="31750"/>
                </a:lnTo>
                <a:lnTo>
                  <a:pt x="3352800" y="44450"/>
                </a:lnTo>
                <a:lnTo>
                  <a:pt x="3390900" y="44450"/>
                </a:lnTo>
                <a:lnTo>
                  <a:pt x="3390900" y="31750"/>
                </a:lnTo>
                <a:close/>
              </a:path>
              <a:path w="4940934" h="76200">
                <a:moveTo>
                  <a:pt x="3441700" y="31750"/>
                </a:moveTo>
                <a:lnTo>
                  <a:pt x="3403600" y="31750"/>
                </a:lnTo>
                <a:lnTo>
                  <a:pt x="3403600" y="44450"/>
                </a:lnTo>
                <a:lnTo>
                  <a:pt x="3441700" y="44450"/>
                </a:lnTo>
                <a:lnTo>
                  <a:pt x="3441700" y="31750"/>
                </a:lnTo>
                <a:close/>
              </a:path>
              <a:path w="4940934" h="76200">
                <a:moveTo>
                  <a:pt x="3492500" y="31750"/>
                </a:moveTo>
                <a:lnTo>
                  <a:pt x="3454400" y="31750"/>
                </a:lnTo>
                <a:lnTo>
                  <a:pt x="3454400" y="44450"/>
                </a:lnTo>
                <a:lnTo>
                  <a:pt x="3492500" y="44450"/>
                </a:lnTo>
                <a:lnTo>
                  <a:pt x="3492500" y="31750"/>
                </a:lnTo>
                <a:close/>
              </a:path>
              <a:path w="4940934" h="76200">
                <a:moveTo>
                  <a:pt x="3543300" y="31750"/>
                </a:moveTo>
                <a:lnTo>
                  <a:pt x="3505200" y="31750"/>
                </a:lnTo>
                <a:lnTo>
                  <a:pt x="3505200" y="44450"/>
                </a:lnTo>
                <a:lnTo>
                  <a:pt x="3543300" y="44450"/>
                </a:lnTo>
                <a:lnTo>
                  <a:pt x="3543300" y="31750"/>
                </a:lnTo>
                <a:close/>
              </a:path>
              <a:path w="4940934" h="76200">
                <a:moveTo>
                  <a:pt x="3594100" y="31750"/>
                </a:moveTo>
                <a:lnTo>
                  <a:pt x="3556000" y="31750"/>
                </a:lnTo>
                <a:lnTo>
                  <a:pt x="3556000" y="44450"/>
                </a:lnTo>
                <a:lnTo>
                  <a:pt x="3594100" y="44450"/>
                </a:lnTo>
                <a:lnTo>
                  <a:pt x="3594100" y="31750"/>
                </a:lnTo>
                <a:close/>
              </a:path>
              <a:path w="4940934" h="76200">
                <a:moveTo>
                  <a:pt x="3644900" y="31750"/>
                </a:moveTo>
                <a:lnTo>
                  <a:pt x="3606800" y="31750"/>
                </a:lnTo>
                <a:lnTo>
                  <a:pt x="3606800" y="44450"/>
                </a:lnTo>
                <a:lnTo>
                  <a:pt x="3644900" y="44450"/>
                </a:lnTo>
                <a:lnTo>
                  <a:pt x="3644900" y="31750"/>
                </a:lnTo>
                <a:close/>
              </a:path>
              <a:path w="4940934" h="76200">
                <a:moveTo>
                  <a:pt x="3695700" y="31750"/>
                </a:moveTo>
                <a:lnTo>
                  <a:pt x="3657600" y="31750"/>
                </a:lnTo>
                <a:lnTo>
                  <a:pt x="3657600" y="44450"/>
                </a:lnTo>
                <a:lnTo>
                  <a:pt x="3695700" y="44450"/>
                </a:lnTo>
                <a:lnTo>
                  <a:pt x="3695700" y="31750"/>
                </a:lnTo>
                <a:close/>
              </a:path>
              <a:path w="4940934" h="76200">
                <a:moveTo>
                  <a:pt x="3746500" y="31750"/>
                </a:moveTo>
                <a:lnTo>
                  <a:pt x="3708400" y="31750"/>
                </a:lnTo>
                <a:lnTo>
                  <a:pt x="3708400" y="44450"/>
                </a:lnTo>
                <a:lnTo>
                  <a:pt x="3746500" y="44450"/>
                </a:lnTo>
                <a:lnTo>
                  <a:pt x="3746500" y="31750"/>
                </a:lnTo>
                <a:close/>
              </a:path>
              <a:path w="4940934" h="76200">
                <a:moveTo>
                  <a:pt x="3797300" y="31750"/>
                </a:moveTo>
                <a:lnTo>
                  <a:pt x="3759200" y="31750"/>
                </a:lnTo>
                <a:lnTo>
                  <a:pt x="3759200" y="44450"/>
                </a:lnTo>
                <a:lnTo>
                  <a:pt x="3797300" y="44450"/>
                </a:lnTo>
                <a:lnTo>
                  <a:pt x="3797300" y="31750"/>
                </a:lnTo>
                <a:close/>
              </a:path>
              <a:path w="4940934" h="76200">
                <a:moveTo>
                  <a:pt x="3848100" y="31750"/>
                </a:moveTo>
                <a:lnTo>
                  <a:pt x="3810000" y="31750"/>
                </a:lnTo>
                <a:lnTo>
                  <a:pt x="3810000" y="44450"/>
                </a:lnTo>
                <a:lnTo>
                  <a:pt x="3848100" y="44450"/>
                </a:lnTo>
                <a:lnTo>
                  <a:pt x="3848100" y="31750"/>
                </a:lnTo>
                <a:close/>
              </a:path>
              <a:path w="4940934" h="76200">
                <a:moveTo>
                  <a:pt x="3898900" y="31750"/>
                </a:moveTo>
                <a:lnTo>
                  <a:pt x="3860800" y="31750"/>
                </a:lnTo>
                <a:lnTo>
                  <a:pt x="3860800" y="44450"/>
                </a:lnTo>
                <a:lnTo>
                  <a:pt x="3898900" y="44450"/>
                </a:lnTo>
                <a:lnTo>
                  <a:pt x="3898900" y="31750"/>
                </a:lnTo>
                <a:close/>
              </a:path>
              <a:path w="4940934" h="76200">
                <a:moveTo>
                  <a:pt x="3949700" y="31750"/>
                </a:moveTo>
                <a:lnTo>
                  <a:pt x="3911600" y="31750"/>
                </a:lnTo>
                <a:lnTo>
                  <a:pt x="3911600" y="44450"/>
                </a:lnTo>
                <a:lnTo>
                  <a:pt x="3949700" y="44450"/>
                </a:lnTo>
                <a:lnTo>
                  <a:pt x="3949700" y="31750"/>
                </a:lnTo>
                <a:close/>
              </a:path>
              <a:path w="4940934" h="76200">
                <a:moveTo>
                  <a:pt x="4000500" y="31750"/>
                </a:moveTo>
                <a:lnTo>
                  <a:pt x="3962400" y="31750"/>
                </a:lnTo>
                <a:lnTo>
                  <a:pt x="3962400" y="44450"/>
                </a:lnTo>
                <a:lnTo>
                  <a:pt x="4000500" y="44450"/>
                </a:lnTo>
                <a:lnTo>
                  <a:pt x="4000500" y="31750"/>
                </a:lnTo>
                <a:close/>
              </a:path>
              <a:path w="4940934" h="76200">
                <a:moveTo>
                  <a:pt x="4051300" y="31750"/>
                </a:moveTo>
                <a:lnTo>
                  <a:pt x="4013200" y="31750"/>
                </a:lnTo>
                <a:lnTo>
                  <a:pt x="4013200" y="44450"/>
                </a:lnTo>
                <a:lnTo>
                  <a:pt x="4051300" y="44450"/>
                </a:lnTo>
                <a:lnTo>
                  <a:pt x="4051300" y="31750"/>
                </a:lnTo>
                <a:close/>
              </a:path>
              <a:path w="4940934" h="76200">
                <a:moveTo>
                  <a:pt x="4102100" y="31750"/>
                </a:moveTo>
                <a:lnTo>
                  <a:pt x="4064000" y="31750"/>
                </a:lnTo>
                <a:lnTo>
                  <a:pt x="4064000" y="44450"/>
                </a:lnTo>
                <a:lnTo>
                  <a:pt x="4102100" y="44450"/>
                </a:lnTo>
                <a:lnTo>
                  <a:pt x="4102100" y="31750"/>
                </a:lnTo>
                <a:close/>
              </a:path>
              <a:path w="4940934" h="76200">
                <a:moveTo>
                  <a:pt x="4152900" y="31750"/>
                </a:moveTo>
                <a:lnTo>
                  <a:pt x="4114800" y="31750"/>
                </a:lnTo>
                <a:lnTo>
                  <a:pt x="4114800" y="44450"/>
                </a:lnTo>
                <a:lnTo>
                  <a:pt x="4152900" y="44450"/>
                </a:lnTo>
                <a:lnTo>
                  <a:pt x="4152900" y="31750"/>
                </a:lnTo>
                <a:close/>
              </a:path>
              <a:path w="4940934" h="76200">
                <a:moveTo>
                  <a:pt x="4203700" y="31750"/>
                </a:moveTo>
                <a:lnTo>
                  <a:pt x="4165600" y="31750"/>
                </a:lnTo>
                <a:lnTo>
                  <a:pt x="4165600" y="44450"/>
                </a:lnTo>
                <a:lnTo>
                  <a:pt x="4203700" y="44450"/>
                </a:lnTo>
                <a:lnTo>
                  <a:pt x="4203700" y="31750"/>
                </a:lnTo>
                <a:close/>
              </a:path>
              <a:path w="4940934" h="76200">
                <a:moveTo>
                  <a:pt x="4254500" y="31750"/>
                </a:moveTo>
                <a:lnTo>
                  <a:pt x="4216400" y="31750"/>
                </a:lnTo>
                <a:lnTo>
                  <a:pt x="4216400" y="44450"/>
                </a:lnTo>
                <a:lnTo>
                  <a:pt x="4254500" y="44450"/>
                </a:lnTo>
                <a:lnTo>
                  <a:pt x="4254500" y="31750"/>
                </a:lnTo>
                <a:close/>
              </a:path>
              <a:path w="4940934" h="76200">
                <a:moveTo>
                  <a:pt x="4305300" y="31750"/>
                </a:moveTo>
                <a:lnTo>
                  <a:pt x="4267200" y="31750"/>
                </a:lnTo>
                <a:lnTo>
                  <a:pt x="4267200" y="44450"/>
                </a:lnTo>
                <a:lnTo>
                  <a:pt x="4305300" y="44450"/>
                </a:lnTo>
                <a:lnTo>
                  <a:pt x="4305300" y="31750"/>
                </a:lnTo>
                <a:close/>
              </a:path>
              <a:path w="4940934" h="76200">
                <a:moveTo>
                  <a:pt x="4356100" y="31750"/>
                </a:moveTo>
                <a:lnTo>
                  <a:pt x="4318000" y="31750"/>
                </a:lnTo>
                <a:lnTo>
                  <a:pt x="4318000" y="44450"/>
                </a:lnTo>
                <a:lnTo>
                  <a:pt x="4356100" y="44450"/>
                </a:lnTo>
                <a:lnTo>
                  <a:pt x="4356100" y="31750"/>
                </a:lnTo>
                <a:close/>
              </a:path>
              <a:path w="4940934" h="76200">
                <a:moveTo>
                  <a:pt x="4406900" y="31750"/>
                </a:moveTo>
                <a:lnTo>
                  <a:pt x="4368800" y="31750"/>
                </a:lnTo>
                <a:lnTo>
                  <a:pt x="4368800" y="44450"/>
                </a:lnTo>
                <a:lnTo>
                  <a:pt x="4406900" y="44450"/>
                </a:lnTo>
                <a:lnTo>
                  <a:pt x="4406900" y="31750"/>
                </a:lnTo>
                <a:close/>
              </a:path>
              <a:path w="4940934" h="76200">
                <a:moveTo>
                  <a:pt x="4457700" y="31750"/>
                </a:moveTo>
                <a:lnTo>
                  <a:pt x="4419600" y="31750"/>
                </a:lnTo>
                <a:lnTo>
                  <a:pt x="4419600" y="44450"/>
                </a:lnTo>
                <a:lnTo>
                  <a:pt x="4457700" y="44450"/>
                </a:lnTo>
                <a:lnTo>
                  <a:pt x="4457700" y="31750"/>
                </a:lnTo>
                <a:close/>
              </a:path>
              <a:path w="4940934" h="76200">
                <a:moveTo>
                  <a:pt x="4508500" y="31750"/>
                </a:moveTo>
                <a:lnTo>
                  <a:pt x="4470400" y="31750"/>
                </a:lnTo>
                <a:lnTo>
                  <a:pt x="4470400" y="44450"/>
                </a:lnTo>
                <a:lnTo>
                  <a:pt x="4508500" y="44450"/>
                </a:lnTo>
                <a:lnTo>
                  <a:pt x="4508500" y="31750"/>
                </a:lnTo>
                <a:close/>
              </a:path>
              <a:path w="4940934" h="76200">
                <a:moveTo>
                  <a:pt x="4559300" y="31750"/>
                </a:moveTo>
                <a:lnTo>
                  <a:pt x="4521200" y="31750"/>
                </a:lnTo>
                <a:lnTo>
                  <a:pt x="4521200" y="44450"/>
                </a:lnTo>
                <a:lnTo>
                  <a:pt x="4559300" y="44450"/>
                </a:lnTo>
                <a:lnTo>
                  <a:pt x="4559300" y="31750"/>
                </a:lnTo>
                <a:close/>
              </a:path>
              <a:path w="4940934" h="76200">
                <a:moveTo>
                  <a:pt x="4610100" y="31750"/>
                </a:moveTo>
                <a:lnTo>
                  <a:pt x="4572000" y="31750"/>
                </a:lnTo>
                <a:lnTo>
                  <a:pt x="4572000" y="44450"/>
                </a:lnTo>
                <a:lnTo>
                  <a:pt x="4610100" y="44450"/>
                </a:lnTo>
                <a:lnTo>
                  <a:pt x="4610100" y="31750"/>
                </a:lnTo>
                <a:close/>
              </a:path>
              <a:path w="4940934" h="76200">
                <a:moveTo>
                  <a:pt x="4660900" y="31750"/>
                </a:moveTo>
                <a:lnTo>
                  <a:pt x="4622800" y="31750"/>
                </a:lnTo>
                <a:lnTo>
                  <a:pt x="4622800" y="44450"/>
                </a:lnTo>
                <a:lnTo>
                  <a:pt x="4660900" y="44450"/>
                </a:lnTo>
                <a:lnTo>
                  <a:pt x="4660900" y="31750"/>
                </a:lnTo>
                <a:close/>
              </a:path>
              <a:path w="4940934" h="76200">
                <a:moveTo>
                  <a:pt x="4711700" y="31750"/>
                </a:moveTo>
                <a:lnTo>
                  <a:pt x="4673600" y="31750"/>
                </a:lnTo>
                <a:lnTo>
                  <a:pt x="4673600" y="44450"/>
                </a:lnTo>
                <a:lnTo>
                  <a:pt x="4711700" y="44450"/>
                </a:lnTo>
                <a:lnTo>
                  <a:pt x="4711700" y="31750"/>
                </a:lnTo>
                <a:close/>
              </a:path>
              <a:path w="4940934" h="76200">
                <a:moveTo>
                  <a:pt x="4762500" y="31750"/>
                </a:moveTo>
                <a:lnTo>
                  <a:pt x="4724400" y="31750"/>
                </a:lnTo>
                <a:lnTo>
                  <a:pt x="4724400" y="44450"/>
                </a:lnTo>
                <a:lnTo>
                  <a:pt x="4762500" y="44450"/>
                </a:lnTo>
                <a:lnTo>
                  <a:pt x="4762500" y="31750"/>
                </a:lnTo>
                <a:close/>
              </a:path>
              <a:path w="4940934" h="76200">
                <a:moveTo>
                  <a:pt x="4813300" y="31750"/>
                </a:moveTo>
                <a:lnTo>
                  <a:pt x="4775200" y="31750"/>
                </a:lnTo>
                <a:lnTo>
                  <a:pt x="4775200" y="44450"/>
                </a:lnTo>
                <a:lnTo>
                  <a:pt x="4813300" y="44450"/>
                </a:lnTo>
                <a:lnTo>
                  <a:pt x="4813300" y="31750"/>
                </a:lnTo>
                <a:close/>
              </a:path>
              <a:path w="4940934" h="76200">
                <a:moveTo>
                  <a:pt x="4864100" y="31750"/>
                </a:moveTo>
                <a:lnTo>
                  <a:pt x="4826000" y="31750"/>
                </a:lnTo>
                <a:lnTo>
                  <a:pt x="4826000" y="44450"/>
                </a:lnTo>
                <a:lnTo>
                  <a:pt x="4864100" y="44450"/>
                </a:lnTo>
                <a:lnTo>
                  <a:pt x="4864100" y="31750"/>
                </a:lnTo>
                <a:close/>
              </a:path>
              <a:path w="4940934" h="76200">
                <a:moveTo>
                  <a:pt x="4889627" y="38100"/>
                </a:moveTo>
                <a:lnTo>
                  <a:pt x="4864227" y="76200"/>
                </a:lnTo>
                <a:lnTo>
                  <a:pt x="4927727" y="44450"/>
                </a:lnTo>
                <a:lnTo>
                  <a:pt x="4889627" y="44450"/>
                </a:lnTo>
                <a:lnTo>
                  <a:pt x="4889627" y="38100"/>
                </a:lnTo>
                <a:close/>
              </a:path>
              <a:path w="4940934" h="76200">
                <a:moveTo>
                  <a:pt x="4885393" y="31750"/>
                </a:moveTo>
                <a:lnTo>
                  <a:pt x="4876800" y="31750"/>
                </a:lnTo>
                <a:lnTo>
                  <a:pt x="4876800" y="44450"/>
                </a:lnTo>
                <a:lnTo>
                  <a:pt x="4885393" y="44450"/>
                </a:lnTo>
                <a:lnTo>
                  <a:pt x="4889627" y="38100"/>
                </a:lnTo>
                <a:lnTo>
                  <a:pt x="4885393" y="31750"/>
                </a:lnTo>
                <a:close/>
              </a:path>
              <a:path w="4940934" h="76200">
                <a:moveTo>
                  <a:pt x="4927727" y="31750"/>
                </a:moveTo>
                <a:lnTo>
                  <a:pt x="4889627" y="31750"/>
                </a:lnTo>
                <a:lnTo>
                  <a:pt x="4889627" y="44450"/>
                </a:lnTo>
                <a:lnTo>
                  <a:pt x="4927727" y="44450"/>
                </a:lnTo>
                <a:lnTo>
                  <a:pt x="4940427" y="38100"/>
                </a:lnTo>
                <a:lnTo>
                  <a:pt x="4927727" y="31750"/>
                </a:lnTo>
                <a:close/>
              </a:path>
              <a:path w="4940934" h="76200">
                <a:moveTo>
                  <a:pt x="4864227" y="0"/>
                </a:moveTo>
                <a:lnTo>
                  <a:pt x="4889627" y="38100"/>
                </a:lnTo>
                <a:lnTo>
                  <a:pt x="4889627" y="31750"/>
                </a:lnTo>
                <a:lnTo>
                  <a:pt x="4927727" y="31750"/>
                </a:lnTo>
                <a:lnTo>
                  <a:pt x="486422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224528" y="2575560"/>
            <a:ext cx="2588260" cy="253365"/>
          </a:xfrm>
          <a:custGeom>
            <a:avLst/>
            <a:gdLst/>
            <a:ahLst/>
            <a:cxnLst/>
            <a:rect l="l" t="t" r="r" b="b"/>
            <a:pathLst>
              <a:path w="2588259" h="253364">
                <a:moveTo>
                  <a:pt x="0" y="252984"/>
                </a:moveTo>
                <a:lnTo>
                  <a:pt x="2587752" y="252984"/>
                </a:lnTo>
                <a:lnTo>
                  <a:pt x="2587752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solidFill>
            <a:srgbClr val="E6E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028444" y="2447544"/>
            <a:ext cx="5456555" cy="76200"/>
          </a:xfrm>
          <a:custGeom>
            <a:avLst/>
            <a:gdLst/>
            <a:ahLst/>
            <a:cxnLst/>
            <a:rect l="l" t="t" r="r" b="b"/>
            <a:pathLst>
              <a:path w="545655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55033" y="44450"/>
                </a:lnTo>
                <a:lnTo>
                  <a:pt x="50800" y="44450"/>
                </a:lnTo>
                <a:lnTo>
                  <a:pt x="50800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5456555" h="76200">
                <a:moveTo>
                  <a:pt x="50800" y="38100"/>
                </a:moveTo>
                <a:lnTo>
                  <a:pt x="50800" y="44450"/>
                </a:lnTo>
                <a:lnTo>
                  <a:pt x="55033" y="44450"/>
                </a:lnTo>
                <a:lnTo>
                  <a:pt x="50800" y="38100"/>
                </a:lnTo>
                <a:close/>
              </a:path>
              <a:path w="5456555" h="76200">
                <a:moveTo>
                  <a:pt x="88900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88900" y="44450"/>
                </a:lnTo>
                <a:lnTo>
                  <a:pt x="88900" y="31750"/>
                </a:lnTo>
                <a:close/>
              </a:path>
              <a:path w="5456555" h="76200">
                <a:moveTo>
                  <a:pt x="55033" y="31750"/>
                </a:moveTo>
                <a:lnTo>
                  <a:pt x="50800" y="317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  <a:path w="5456555" h="76200">
                <a:moveTo>
                  <a:pt x="139700" y="31750"/>
                </a:moveTo>
                <a:lnTo>
                  <a:pt x="101600" y="31750"/>
                </a:lnTo>
                <a:lnTo>
                  <a:pt x="1016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5456555" h="76200">
                <a:moveTo>
                  <a:pt x="190500" y="31750"/>
                </a:moveTo>
                <a:lnTo>
                  <a:pt x="152400" y="31750"/>
                </a:lnTo>
                <a:lnTo>
                  <a:pt x="152400" y="44450"/>
                </a:lnTo>
                <a:lnTo>
                  <a:pt x="190500" y="44450"/>
                </a:lnTo>
                <a:lnTo>
                  <a:pt x="190500" y="31750"/>
                </a:lnTo>
                <a:close/>
              </a:path>
              <a:path w="5456555" h="76200">
                <a:moveTo>
                  <a:pt x="241300" y="31750"/>
                </a:moveTo>
                <a:lnTo>
                  <a:pt x="203200" y="31750"/>
                </a:lnTo>
                <a:lnTo>
                  <a:pt x="203200" y="44450"/>
                </a:lnTo>
                <a:lnTo>
                  <a:pt x="241300" y="44450"/>
                </a:lnTo>
                <a:lnTo>
                  <a:pt x="241300" y="31750"/>
                </a:lnTo>
                <a:close/>
              </a:path>
              <a:path w="5456555" h="76200">
                <a:moveTo>
                  <a:pt x="292100" y="31750"/>
                </a:moveTo>
                <a:lnTo>
                  <a:pt x="254000" y="31750"/>
                </a:lnTo>
                <a:lnTo>
                  <a:pt x="254000" y="44450"/>
                </a:lnTo>
                <a:lnTo>
                  <a:pt x="292100" y="44450"/>
                </a:lnTo>
                <a:lnTo>
                  <a:pt x="292100" y="31750"/>
                </a:lnTo>
                <a:close/>
              </a:path>
              <a:path w="5456555" h="76200">
                <a:moveTo>
                  <a:pt x="342900" y="31750"/>
                </a:moveTo>
                <a:lnTo>
                  <a:pt x="304800" y="31750"/>
                </a:lnTo>
                <a:lnTo>
                  <a:pt x="304800" y="44450"/>
                </a:lnTo>
                <a:lnTo>
                  <a:pt x="342900" y="44450"/>
                </a:lnTo>
                <a:lnTo>
                  <a:pt x="342900" y="31750"/>
                </a:lnTo>
                <a:close/>
              </a:path>
              <a:path w="5456555" h="76200">
                <a:moveTo>
                  <a:pt x="3937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393700" y="44450"/>
                </a:lnTo>
                <a:lnTo>
                  <a:pt x="393700" y="31750"/>
                </a:lnTo>
                <a:close/>
              </a:path>
              <a:path w="5456555" h="76200">
                <a:moveTo>
                  <a:pt x="444500" y="31750"/>
                </a:moveTo>
                <a:lnTo>
                  <a:pt x="406400" y="31750"/>
                </a:lnTo>
                <a:lnTo>
                  <a:pt x="406400" y="44450"/>
                </a:lnTo>
                <a:lnTo>
                  <a:pt x="444500" y="44450"/>
                </a:lnTo>
                <a:lnTo>
                  <a:pt x="444500" y="31750"/>
                </a:lnTo>
                <a:close/>
              </a:path>
              <a:path w="5456555" h="76200">
                <a:moveTo>
                  <a:pt x="495300" y="31750"/>
                </a:moveTo>
                <a:lnTo>
                  <a:pt x="457200" y="31750"/>
                </a:lnTo>
                <a:lnTo>
                  <a:pt x="4572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5456555" h="76200">
                <a:moveTo>
                  <a:pt x="546100" y="31750"/>
                </a:moveTo>
                <a:lnTo>
                  <a:pt x="508000" y="31750"/>
                </a:lnTo>
                <a:lnTo>
                  <a:pt x="508000" y="44450"/>
                </a:lnTo>
                <a:lnTo>
                  <a:pt x="546100" y="44450"/>
                </a:lnTo>
                <a:lnTo>
                  <a:pt x="546100" y="31750"/>
                </a:lnTo>
                <a:close/>
              </a:path>
              <a:path w="5456555" h="76200">
                <a:moveTo>
                  <a:pt x="596900" y="31750"/>
                </a:moveTo>
                <a:lnTo>
                  <a:pt x="558800" y="31750"/>
                </a:lnTo>
                <a:lnTo>
                  <a:pt x="558800" y="44450"/>
                </a:lnTo>
                <a:lnTo>
                  <a:pt x="596900" y="44450"/>
                </a:lnTo>
                <a:lnTo>
                  <a:pt x="596900" y="31750"/>
                </a:lnTo>
                <a:close/>
              </a:path>
              <a:path w="5456555" h="76200">
                <a:moveTo>
                  <a:pt x="647700" y="31750"/>
                </a:moveTo>
                <a:lnTo>
                  <a:pt x="609600" y="31750"/>
                </a:lnTo>
                <a:lnTo>
                  <a:pt x="609600" y="44450"/>
                </a:lnTo>
                <a:lnTo>
                  <a:pt x="647700" y="44450"/>
                </a:lnTo>
                <a:lnTo>
                  <a:pt x="647700" y="31750"/>
                </a:lnTo>
                <a:close/>
              </a:path>
              <a:path w="5456555" h="76200">
                <a:moveTo>
                  <a:pt x="698500" y="31750"/>
                </a:moveTo>
                <a:lnTo>
                  <a:pt x="660400" y="31750"/>
                </a:lnTo>
                <a:lnTo>
                  <a:pt x="660400" y="44450"/>
                </a:lnTo>
                <a:lnTo>
                  <a:pt x="698500" y="44450"/>
                </a:lnTo>
                <a:lnTo>
                  <a:pt x="698500" y="31750"/>
                </a:lnTo>
                <a:close/>
              </a:path>
              <a:path w="5456555" h="76200">
                <a:moveTo>
                  <a:pt x="7493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49300" y="44450"/>
                </a:lnTo>
                <a:lnTo>
                  <a:pt x="749300" y="31750"/>
                </a:lnTo>
                <a:close/>
              </a:path>
              <a:path w="5456555" h="76200">
                <a:moveTo>
                  <a:pt x="800100" y="31750"/>
                </a:moveTo>
                <a:lnTo>
                  <a:pt x="762000" y="31750"/>
                </a:lnTo>
                <a:lnTo>
                  <a:pt x="762000" y="44450"/>
                </a:lnTo>
                <a:lnTo>
                  <a:pt x="800100" y="44450"/>
                </a:lnTo>
                <a:lnTo>
                  <a:pt x="800100" y="31750"/>
                </a:lnTo>
                <a:close/>
              </a:path>
              <a:path w="5456555" h="76200">
                <a:moveTo>
                  <a:pt x="850900" y="31750"/>
                </a:moveTo>
                <a:lnTo>
                  <a:pt x="812800" y="31750"/>
                </a:lnTo>
                <a:lnTo>
                  <a:pt x="8128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5456555" h="76200">
                <a:moveTo>
                  <a:pt x="901700" y="31750"/>
                </a:moveTo>
                <a:lnTo>
                  <a:pt x="863600" y="31750"/>
                </a:lnTo>
                <a:lnTo>
                  <a:pt x="863600" y="44450"/>
                </a:lnTo>
                <a:lnTo>
                  <a:pt x="901700" y="44450"/>
                </a:lnTo>
                <a:lnTo>
                  <a:pt x="901700" y="31750"/>
                </a:lnTo>
                <a:close/>
              </a:path>
              <a:path w="5456555" h="76200">
                <a:moveTo>
                  <a:pt x="952500" y="31750"/>
                </a:moveTo>
                <a:lnTo>
                  <a:pt x="914400" y="31750"/>
                </a:lnTo>
                <a:lnTo>
                  <a:pt x="914400" y="44450"/>
                </a:lnTo>
                <a:lnTo>
                  <a:pt x="952500" y="44450"/>
                </a:lnTo>
                <a:lnTo>
                  <a:pt x="952500" y="31750"/>
                </a:lnTo>
                <a:close/>
              </a:path>
              <a:path w="5456555" h="76200">
                <a:moveTo>
                  <a:pt x="1003300" y="31750"/>
                </a:moveTo>
                <a:lnTo>
                  <a:pt x="965200" y="31750"/>
                </a:lnTo>
                <a:lnTo>
                  <a:pt x="965200" y="44450"/>
                </a:lnTo>
                <a:lnTo>
                  <a:pt x="1003300" y="44450"/>
                </a:lnTo>
                <a:lnTo>
                  <a:pt x="1003300" y="31750"/>
                </a:lnTo>
                <a:close/>
              </a:path>
              <a:path w="5456555" h="76200">
                <a:moveTo>
                  <a:pt x="1054100" y="31750"/>
                </a:moveTo>
                <a:lnTo>
                  <a:pt x="1016000" y="31750"/>
                </a:lnTo>
                <a:lnTo>
                  <a:pt x="1016000" y="44450"/>
                </a:lnTo>
                <a:lnTo>
                  <a:pt x="1054100" y="44450"/>
                </a:lnTo>
                <a:lnTo>
                  <a:pt x="1054100" y="31750"/>
                </a:lnTo>
                <a:close/>
              </a:path>
              <a:path w="5456555" h="76200">
                <a:moveTo>
                  <a:pt x="11049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04900" y="44450"/>
                </a:lnTo>
                <a:lnTo>
                  <a:pt x="1104900" y="31750"/>
                </a:lnTo>
                <a:close/>
              </a:path>
              <a:path w="5456555" h="76200">
                <a:moveTo>
                  <a:pt x="1155700" y="31750"/>
                </a:moveTo>
                <a:lnTo>
                  <a:pt x="1117600" y="31750"/>
                </a:lnTo>
                <a:lnTo>
                  <a:pt x="1117600" y="44450"/>
                </a:lnTo>
                <a:lnTo>
                  <a:pt x="1155700" y="44450"/>
                </a:lnTo>
                <a:lnTo>
                  <a:pt x="1155700" y="31750"/>
                </a:lnTo>
                <a:close/>
              </a:path>
              <a:path w="5456555" h="76200">
                <a:moveTo>
                  <a:pt x="1206500" y="31750"/>
                </a:moveTo>
                <a:lnTo>
                  <a:pt x="1168400" y="31750"/>
                </a:lnTo>
                <a:lnTo>
                  <a:pt x="11684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5456555" h="76200">
                <a:moveTo>
                  <a:pt x="1257300" y="31750"/>
                </a:moveTo>
                <a:lnTo>
                  <a:pt x="1219200" y="31750"/>
                </a:lnTo>
                <a:lnTo>
                  <a:pt x="1219200" y="44450"/>
                </a:lnTo>
                <a:lnTo>
                  <a:pt x="1257300" y="44450"/>
                </a:lnTo>
                <a:lnTo>
                  <a:pt x="1257300" y="31750"/>
                </a:lnTo>
                <a:close/>
              </a:path>
              <a:path w="5456555" h="76200">
                <a:moveTo>
                  <a:pt x="1308100" y="31750"/>
                </a:moveTo>
                <a:lnTo>
                  <a:pt x="1270000" y="31750"/>
                </a:lnTo>
                <a:lnTo>
                  <a:pt x="1270000" y="44450"/>
                </a:lnTo>
                <a:lnTo>
                  <a:pt x="1308100" y="44450"/>
                </a:lnTo>
                <a:lnTo>
                  <a:pt x="1308100" y="31750"/>
                </a:lnTo>
                <a:close/>
              </a:path>
              <a:path w="5456555" h="76200">
                <a:moveTo>
                  <a:pt x="1358900" y="31750"/>
                </a:moveTo>
                <a:lnTo>
                  <a:pt x="1320800" y="31750"/>
                </a:lnTo>
                <a:lnTo>
                  <a:pt x="1320800" y="44450"/>
                </a:lnTo>
                <a:lnTo>
                  <a:pt x="1358900" y="44450"/>
                </a:lnTo>
                <a:lnTo>
                  <a:pt x="1358900" y="31750"/>
                </a:lnTo>
                <a:close/>
              </a:path>
              <a:path w="5456555" h="76200">
                <a:moveTo>
                  <a:pt x="1409700" y="31750"/>
                </a:moveTo>
                <a:lnTo>
                  <a:pt x="1371600" y="31750"/>
                </a:lnTo>
                <a:lnTo>
                  <a:pt x="1371600" y="44450"/>
                </a:lnTo>
                <a:lnTo>
                  <a:pt x="1409700" y="44450"/>
                </a:lnTo>
                <a:lnTo>
                  <a:pt x="1409700" y="31750"/>
                </a:lnTo>
                <a:close/>
              </a:path>
              <a:path w="5456555" h="76200">
                <a:moveTo>
                  <a:pt x="1460500" y="31750"/>
                </a:moveTo>
                <a:lnTo>
                  <a:pt x="1422400" y="31750"/>
                </a:lnTo>
                <a:lnTo>
                  <a:pt x="1422400" y="44450"/>
                </a:lnTo>
                <a:lnTo>
                  <a:pt x="1460500" y="44450"/>
                </a:lnTo>
                <a:lnTo>
                  <a:pt x="1460500" y="31750"/>
                </a:lnTo>
                <a:close/>
              </a:path>
              <a:path w="5456555" h="76200">
                <a:moveTo>
                  <a:pt x="1511300" y="31750"/>
                </a:moveTo>
                <a:lnTo>
                  <a:pt x="1473200" y="31750"/>
                </a:lnTo>
                <a:lnTo>
                  <a:pt x="1473200" y="44450"/>
                </a:lnTo>
                <a:lnTo>
                  <a:pt x="1511300" y="44450"/>
                </a:lnTo>
                <a:lnTo>
                  <a:pt x="1511300" y="31750"/>
                </a:lnTo>
                <a:close/>
              </a:path>
              <a:path w="5456555" h="76200">
                <a:moveTo>
                  <a:pt x="1562100" y="31750"/>
                </a:moveTo>
                <a:lnTo>
                  <a:pt x="1524000" y="31750"/>
                </a:lnTo>
                <a:lnTo>
                  <a:pt x="1524000" y="44450"/>
                </a:lnTo>
                <a:lnTo>
                  <a:pt x="1562100" y="44450"/>
                </a:lnTo>
                <a:lnTo>
                  <a:pt x="1562100" y="31750"/>
                </a:lnTo>
                <a:close/>
              </a:path>
              <a:path w="5456555" h="76200">
                <a:moveTo>
                  <a:pt x="1612900" y="31750"/>
                </a:moveTo>
                <a:lnTo>
                  <a:pt x="1574800" y="31750"/>
                </a:lnTo>
                <a:lnTo>
                  <a:pt x="1574800" y="44450"/>
                </a:lnTo>
                <a:lnTo>
                  <a:pt x="1612900" y="44450"/>
                </a:lnTo>
                <a:lnTo>
                  <a:pt x="1612900" y="31750"/>
                </a:lnTo>
                <a:close/>
              </a:path>
              <a:path w="5456555" h="76200">
                <a:moveTo>
                  <a:pt x="1663700" y="31750"/>
                </a:moveTo>
                <a:lnTo>
                  <a:pt x="1625600" y="31750"/>
                </a:lnTo>
                <a:lnTo>
                  <a:pt x="1625600" y="44450"/>
                </a:lnTo>
                <a:lnTo>
                  <a:pt x="1663700" y="44450"/>
                </a:lnTo>
                <a:lnTo>
                  <a:pt x="1663700" y="31750"/>
                </a:lnTo>
                <a:close/>
              </a:path>
              <a:path w="5456555" h="76200">
                <a:moveTo>
                  <a:pt x="1714500" y="31750"/>
                </a:moveTo>
                <a:lnTo>
                  <a:pt x="1676400" y="31750"/>
                </a:lnTo>
                <a:lnTo>
                  <a:pt x="1676400" y="44450"/>
                </a:lnTo>
                <a:lnTo>
                  <a:pt x="1714500" y="44450"/>
                </a:lnTo>
                <a:lnTo>
                  <a:pt x="1714500" y="31750"/>
                </a:lnTo>
                <a:close/>
              </a:path>
              <a:path w="5456555" h="76200">
                <a:moveTo>
                  <a:pt x="1765300" y="31750"/>
                </a:moveTo>
                <a:lnTo>
                  <a:pt x="1727200" y="31750"/>
                </a:lnTo>
                <a:lnTo>
                  <a:pt x="1727200" y="44450"/>
                </a:lnTo>
                <a:lnTo>
                  <a:pt x="1765300" y="44450"/>
                </a:lnTo>
                <a:lnTo>
                  <a:pt x="1765300" y="31750"/>
                </a:lnTo>
                <a:close/>
              </a:path>
              <a:path w="5456555" h="76200">
                <a:moveTo>
                  <a:pt x="1816100" y="31750"/>
                </a:moveTo>
                <a:lnTo>
                  <a:pt x="1778000" y="31750"/>
                </a:lnTo>
                <a:lnTo>
                  <a:pt x="1778000" y="44450"/>
                </a:lnTo>
                <a:lnTo>
                  <a:pt x="1816100" y="44450"/>
                </a:lnTo>
                <a:lnTo>
                  <a:pt x="1816100" y="31750"/>
                </a:lnTo>
                <a:close/>
              </a:path>
              <a:path w="5456555" h="76200">
                <a:moveTo>
                  <a:pt x="1866900" y="31750"/>
                </a:moveTo>
                <a:lnTo>
                  <a:pt x="1828800" y="31750"/>
                </a:lnTo>
                <a:lnTo>
                  <a:pt x="1828800" y="44450"/>
                </a:lnTo>
                <a:lnTo>
                  <a:pt x="1866900" y="44450"/>
                </a:lnTo>
                <a:lnTo>
                  <a:pt x="1866900" y="31750"/>
                </a:lnTo>
                <a:close/>
              </a:path>
              <a:path w="5456555" h="76200">
                <a:moveTo>
                  <a:pt x="1917700" y="31750"/>
                </a:moveTo>
                <a:lnTo>
                  <a:pt x="1879600" y="31750"/>
                </a:lnTo>
                <a:lnTo>
                  <a:pt x="1879600" y="44450"/>
                </a:lnTo>
                <a:lnTo>
                  <a:pt x="1917700" y="44450"/>
                </a:lnTo>
                <a:lnTo>
                  <a:pt x="1917700" y="31750"/>
                </a:lnTo>
                <a:close/>
              </a:path>
              <a:path w="5456555" h="76200">
                <a:moveTo>
                  <a:pt x="1968500" y="31750"/>
                </a:moveTo>
                <a:lnTo>
                  <a:pt x="1930400" y="31750"/>
                </a:lnTo>
                <a:lnTo>
                  <a:pt x="1930400" y="44450"/>
                </a:lnTo>
                <a:lnTo>
                  <a:pt x="1968500" y="44450"/>
                </a:lnTo>
                <a:lnTo>
                  <a:pt x="1968500" y="31750"/>
                </a:lnTo>
                <a:close/>
              </a:path>
              <a:path w="5456555" h="76200">
                <a:moveTo>
                  <a:pt x="2019300" y="31750"/>
                </a:moveTo>
                <a:lnTo>
                  <a:pt x="1981200" y="31750"/>
                </a:lnTo>
                <a:lnTo>
                  <a:pt x="1981200" y="44450"/>
                </a:lnTo>
                <a:lnTo>
                  <a:pt x="2019300" y="44450"/>
                </a:lnTo>
                <a:lnTo>
                  <a:pt x="2019300" y="31750"/>
                </a:lnTo>
                <a:close/>
              </a:path>
              <a:path w="5456555" h="76200">
                <a:moveTo>
                  <a:pt x="2070100" y="31750"/>
                </a:moveTo>
                <a:lnTo>
                  <a:pt x="2032000" y="31750"/>
                </a:lnTo>
                <a:lnTo>
                  <a:pt x="2032000" y="44450"/>
                </a:lnTo>
                <a:lnTo>
                  <a:pt x="2070100" y="44450"/>
                </a:lnTo>
                <a:lnTo>
                  <a:pt x="2070100" y="31750"/>
                </a:lnTo>
                <a:close/>
              </a:path>
              <a:path w="5456555" h="76200">
                <a:moveTo>
                  <a:pt x="2120900" y="31750"/>
                </a:moveTo>
                <a:lnTo>
                  <a:pt x="2082800" y="31750"/>
                </a:lnTo>
                <a:lnTo>
                  <a:pt x="2082800" y="44450"/>
                </a:lnTo>
                <a:lnTo>
                  <a:pt x="2120900" y="44450"/>
                </a:lnTo>
                <a:lnTo>
                  <a:pt x="2120900" y="31750"/>
                </a:lnTo>
                <a:close/>
              </a:path>
              <a:path w="5456555" h="76200">
                <a:moveTo>
                  <a:pt x="2171700" y="31750"/>
                </a:moveTo>
                <a:lnTo>
                  <a:pt x="2133600" y="31750"/>
                </a:lnTo>
                <a:lnTo>
                  <a:pt x="2133600" y="44450"/>
                </a:lnTo>
                <a:lnTo>
                  <a:pt x="2171700" y="44450"/>
                </a:lnTo>
                <a:lnTo>
                  <a:pt x="2171700" y="31750"/>
                </a:lnTo>
                <a:close/>
              </a:path>
              <a:path w="5456555" h="76200">
                <a:moveTo>
                  <a:pt x="2222500" y="31750"/>
                </a:moveTo>
                <a:lnTo>
                  <a:pt x="2184400" y="31750"/>
                </a:lnTo>
                <a:lnTo>
                  <a:pt x="2184400" y="44450"/>
                </a:lnTo>
                <a:lnTo>
                  <a:pt x="2222500" y="44450"/>
                </a:lnTo>
                <a:lnTo>
                  <a:pt x="2222500" y="31750"/>
                </a:lnTo>
                <a:close/>
              </a:path>
              <a:path w="5456555" h="76200">
                <a:moveTo>
                  <a:pt x="2273300" y="31750"/>
                </a:moveTo>
                <a:lnTo>
                  <a:pt x="2235200" y="31750"/>
                </a:lnTo>
                <a:lnTo>
                  <a:pt x="2235200" y="44450"/>
                </a:lnTo>
                <a:lnTo>
                  <a:pt x="2273300" y="44450"/>
                </a:lnTo>
                <a:lnTo>
                  <a:pt x="2273300" y="31750"/>
                </a:lnTo>
                <a:close/>
              </a:path>
              <a:path w="5456555" h="76200">
                <a:moveTo>
                  <a:pt x="2324100" y="31750"/>
                </a:moveTo>
                <a:lnTo>
                  <a:pt x="2286000" y="31750"/>
                </a:lnTo>
                <a:lnTo>
                  <a:pt x="2286000" y="44450"/>
                </a:lnTo>
                <a:lnTo>
                  <a:pt x="2324100" y="44450"/>
                </a:lnTo>
                <a:lnTo>
                  <a:pt x="2324100" y="31750"/>
                </a:lnTo>
                <a:close/>
              </a:path>
              <a:path w="5456555" h="76200">
                <a:moveTo>
                  <a:pt x="2374900" y="31750"/>
                </a:moveTo>
                <a:lnTo>
                  <a:pt x="2336800" y="31750"/>
                </a:lnTo>
                <a:lnTo>
                  <a:pt x="2336800" y="44450"/>
                </a:lnTo>
                <a:lnTo>
                  <a:pt x="2374900" y="44450"/>
                </a:lnTo>
                <a:lnTo>
                  <a:pt x="2374900" y="31750"/>
                </a:lnTo>
                <a:close/>
              </a:path>
              <a:path w="5456555" h="76200">
                <a:moveTo>
                  <a:pt x="2425700" y="31750"/>
                </a:moveTo>
                <a:lnTo>
                  <a:pt x="2387600" y="31750"/>
                </a:lnTo>
                <a:lnTo>
                  <a:pt x="2387600" y="44450"/>
                </a:lnTo>
                <a:lnTo>
                  <a:pt x="2425700" y="44450"/>
                </a:lnTo>
                <a:lnTo>
                  <a:pt x="2425700" y="31750"/>
                </a:lnTo>
                <a:close/>
              </a:path>
              <a:path w="5456555" h="76200">
                <a:moveTo>
                  <a:pt x="2476500" y="31750"/>
                </a:moveTo>
                <a:lnTo>
                  <a:pt x="2438400" y="31750"/>
                </a:lnTo>
                <a:lnTo>
                  <a:pt x="2438400" y="44450"/>
                </a:lnTo>
                <a:lnTo>
                  <a:pt x="2476500" y="44450"/>
                </a:lnTo>
                <a:lnTo>
                  <a:pt x="2476500" y="31750"/>
                </a:lnTo>
                <a:close/>
              </a:path>
              <a:path w="5456555" h="76200">
                <a:moveTo>
                  <a:pt x="2527300" y="31750"/>
                </a:moveTo>
                <a:lnTo>
                  <a:pt x="2489200" y="31750"/>
                </a:lnTo>
                <a:lnTo>
                  <a:pt x="2489200" y="44450"/>
                </a:lnTo>
                <a:lnTo>
                  <a:pt x="2527300" y="44450"/>
                </a:lnTo>
                <a:lnTo>
                  <a:pt x="2527300" y="31750"/>
                </a:lnTo>
                <a:close/>
              </a:path>
              <a:path w="5456555" h="76200">
                <a:moveTo>
                  <a:pt x="2578100" y="31750"/>
                </a:moveTo>
                <a:lnTo>
                  <a:pt x="2540000" y="31750"/>
                </a:lnTo>
                <a:lnTo>
                  <a:pt x="2540000" y="44450"/>
                </a:lnTo>
                <a:lnTo>
                  <a:pt x="2578100" y="44450"/>
                </a:lnTo>
                <a:lnTo>
                  <a:pt x="2578100" y="31750"/>
                </a:lnTo>
                <a:close/>
              </a:path>
              <a:path w="5456555" h="76200">
                <a:moveTo>
                  <a:pt x="2628900" y="31750"/>
                </a:moveTo>
                <a:lnTo>
                  <a:pt x="2590800" y="31750"/>
                </a:lnTo>
                <a:lnTo>
                  <a:pt x="2590800" y="44450"/>
                </a:lnTo>
                <a:lnTo>
                  <a:pt x="2628900" y="44450"/>
                </a:lnTo>
                <a:lnTo>
                  <a:pt x="2628900" y="31750"/>
                </a:lnTo>
                <a:close/>
              </a:path>
              <a:path w="5456555" h="76200">
                <a:moveTo>
                  <a:pt x="2679700" y="31750"/>
                </a:moveTo>
                <a:lnTo>
                  <a:pt x="2641600" y="31750"/>
                </a:lnTo>
                <a:lnTo>
                  <a:pt x="2641600" y="44450"/>
                </a:lnTo>
                <a:lnTo>
                  <a:pt x="2679700" y="44450"/>
                </a:lnTo>
                <a:lnTo>
                  <a:pt x="2679700" y="31750"/>
                </a:lnTo>
                <a:close/>
              </a:path>
              <a:path w="5456555" h="76200">
                <a:moveTo>
                  <a:pt x="2730500" y="31750"/>
                </a:moveTo>
                <a:lnTo>
                  <a:pt x="2692400" y="31750"/>
                </a:lnTo>
                <a:lnTo>
                  <a:pt x="2692400" y="44450"/>
                </a:lnTo>
                <a:lnTo>
                  <a:pt x="2730500" y="44450"/>
                </a:lnTo>
                <a:lnTo>
                  <a:pt x="2730500" y="31750"/>
                </a:lnTo>
                <a:close/>
              </a:path>
              <a:path w="5456555" h="76200">
                <a:moveTo>
                  <a:pt x="2781300" y="31750"/>
                </a:moveTo>
                <a:lnTo>
                  <a:pt x="2743200" y="31750"/>
                </a:lnTo>
                <a:lnTo>
                  <a:pt x="2743200" y="44450"/>
                </a:lnTo>
                <a:lnTo>
                  <a:pt x="2781300" y="44450"/>
                </a:lnTo>
                <a:lnTo>
                  <a:pt x="2781300" y="31750"/>
                </a:lnTo>
                <a:close/>
              </a:path>
              <a:path w="5456555" h="76200">
                <a:moveTo>
                  <a:pt x="2832100" y="31750"/>
                </a:moveTo>
                <a:lnTo>
                  <a:pt x="2794000" y="31750"/>
                </a:lnTo>
                <a:lnTo>
                  <a:pt x="2794000" y="44450"/>
                </a:lnTo>
                <a:lnTo>
                  <a:pt x="2832100" y="44450"/>
                </a:lnTo>
                <a:lnTo>
                  <a:pt x="2832100" y="31750"/>
                </a:lnTo>
                <a:close/>
              </a:path>
              <a:path w="5456555" h="76200">
                <a:moveTo>
                  <a:pt x="2882900" y="31750"/>
                </a:moveTo>
                <a:lnTo>
                  <a:pt x="2844800" y="31750"/>
                </a:lnTo>
                <a:lnTo>
                  <a:pt x="2844800" y="44450"/>
                </a:lnTo>
                <a:lnTo>
                  <a:pt x="2882900" y="44450"/>
                </a:lnTo>
                <a:lnTo>
                  <a:pt x="2882900" y="31750"/>
                </a:lnTo>
                <a:close/>
              </a:path>
              <a:path w="5456555" h="76200">
                <a:moveTo>
                  <a:pt x="2933700" y="31750"/>
                </a:moveTo>
                <a:lnTo>
                  <a:pt x="2895600" y="31750"/>
                </a:lnTo>
                <a:lnTo>
                  <a:pt x="2895600" y="44450"/>
                </a:lnTo>
                <a:lnTo>
                  <a:pt x="2933700" y="44450"/>
                </a:lnTo>
                <a:lnTo>
                  <a:pt x="2933700" y="31750"/>
                </a:lnTo>
                <a:close/>
              </a:path>
              <a:path w="5456555" h="76200">
                <a:moveTo>
                  <a:pt x="2984500" y="31750"/>
                </a:moveTo>
                <a:lnTo>
                  <a:pt x="2946400" y="31750"/>
                </a:lnTo>
                <a:lnTo>
                  <a:pt x="2946400" y="44450"/>
                </a:lnTo>
                <a:lnTo>
                  <a:pt x="2984500" y="44450"/>
                </a:lnTo>
                <a:lnTo>
                  <a:pt x="2984500" y="31750"/>
                </a:lnTo>
                <a:close/>
              </a:path>
              <a:path w="5456555" h="76200">
                <a:moveTo>
                  <a:pt x="3035300" y="31750"/>
                </a:moveTo>
                <a:lnTo>
                  <a:pt x="2997200" y="31750"/>
                </a:lnTo>
                <a:lnTo>
                  <a:pt x="2997200" y="44450"/>
                </a:lnTo>
                <a:lnTo>
                  <a:pt x="3035300" y="44450"/>
                </a:lnTo>
                <a:lnTo>
                  <a:pt x="3035300" y="31750"/>
                </a:lnTo>
                <a:close/>
              </a:path>
              <a:path w="5456555" h="76200">
                <a:moveTo>
                  <a:pt x="3086100" y="31750"/>
                </a:moveTo>
                <a:lnTo>
                  <a:pt x="3048000" y="31750"/>
                </a:lnTo>
                <a:lnTo>
                  <a:pt x="3048000" y="44450"/>
                </a:lnTo>
                <a:lnTo>
                  <a:pt x="3086100" y="44450"/>
                </a:lnTo>
                <a:lnTo>
                  <a:pt x="3086100" y="31750"/>
                </a:lnTo>
                <a:close/>
              </a:path>
              <a:path w="5456555" h="76200">
                <a:moveTo>
                  <a:pt x="3136900" y="31750"/>
                </a:moveTo>
                <a:lnTo>
                  <a:pt x="3098800" y="31750"/>
                </a:lnTo>
                <a:lnTo>
                  <a:pt x="3098800" y="44450"/>
                </a:lnTo>
                <a:lnTo>
                  <a:pt x="3136900" y="44450"/>
                </a:lnTo>
                <a:lnTo>
                  <a:pt x="3136900" y="31750"/>
                </a:lnTo>
                <a:close/>
              </a:path>
              <a:path w="5456555" h="76200">
                <a:moveTo>
                  <a:pt x="3187700" y="31750"/>
                </a:moveTo>
                <a:lnTo>
                  <a:pt x="3149600" y="31750"/>
                </a:lnTo>
                <a:lnTo>
                  <a:pt x="3149600" y="44450"/>
                </a:lnTo>
                <a:lnTo>
                  <a:pt x="3187700" y="44450"/>
                </a:lnTo>
                <a:lnTo>
                  <a:pt x="3187700" y="31750"/>
                </a:lnTo>
                <a:close/>
              </a:path>
              <a:path w="5456555" h="76200">
                <a:moveTo>
                  <a:pt x="3238500" y="31750"/>
                </a:moveTo>
                <a:lnTo>
                  <a:pt x="3200400" y="31750"/>
                </a:lnTo>
                <a:lnTo>
                  <a:pt x="3200400" y="44450"/>
                </a:lnTo>
                <a:lnTo>
                  <a:pt x="3238500" y="44450"/>
                </a:lnTo>
                <a:lnTo>
                  <a:pt x="3238500" y="31750"/>
                </a:lnTo>
                <a:close/>
              </a:path>
              <a:path w="5456555" h="76200">
                <a:moveTo>
                  <a:pt x="3289300" y="31750"/>
                </a:moveTo>
                <a:lnTo>
                  <a:pt x="3251200" y="31750"/>
                </a:lnTo>
                <a:lnTo>
                  <a:pt x="3251200" y="44450"/>
                </a:lnTo>
                <a:lnTo>
                  <a:pt x="3289300" y="44450"/>
                </a:lnTo>
                <a:lnTo>
                  <a:pt x="3289300" y="31750"/>
                </a:lnTo>
                <a:close/>
              </a:path>
              <a:path w="5456555" h="76200">
                <a:moveTo>
                  <a:pt x="3340100" y="31750"/>
                </a:moveTo>
                <a:lnTo>
                  <a:pt x="3302000" y="31750"/>
                </a:lnTo>
                <a:lnTo>
                  <a:pt x="3302000" y="44450"/>
                </a:lnTo>
                <a:lnTo>
                  <a:pt x="3340100" y="44450"/>
                </a:lnTo>
                <a:lnTo>
                  <a:pt x="3340100" y="31750"/>
                </a:lnTo>
                <a:close/>
              </a:path>
              <a:path w="5456555" h="76200">
                <a:moveTo>
                  <a:pt x="3390900" y="31750"/>
                </a:moveTo>
                <a:lnTo>
                  <a:pt x="3352800" y="31750"/>
                </a:lnTo>
                <a:lnTo>
                  <a:pt x="3352800" y="44450"/>
                </a:lnTo>
                <a:lnTo>
                  <a:pt x="3390900" y="44450"/>
                </a:lnTo>
                <a:lnTo>
                  <a:pt x="3390900" y="31750"/>
                </a:lnTo>
                <a:close/>
              </a:path>
              <a:path w="5456555" h="76200">
                <a:moveTo>
                  <a:pt x="3441700" y="31750"/>
                </a:moveTo>
                <a:lnTo>
                  <a:pt x="3403600" y="31750"/>
                </a:lnTo>
                <a:lnTo>
                  <a:pt x="3403600" y="44450"/>
                </a:lnTo>
                <a:lnTo>
                  <a:pt x="3441700" y="44450"/>
                </a:lnTo>
                <a:lnTo>
                  <a:pt x="3441700" y="31750"/>
                </a:lnTo>
                <a:close/>
              </a:path>
              <a:path w="5456555" h="76200">
                <a:moveTo>
                  <a:pt x="3492500" y="31750"/>
                </a:moveTo>
                <a:lnTo>
                  <a:pt x="3454400" y="31750"/>
                </a:lnTo>
                <a:lnTo>
                  <a:pt x="3454400" y="44450"/>
                </a:lnTo>
                <a:lnTo>
                  <a:pt x="3492500" y="44450"/>
                </a:lnTo>
                <a:lnTo>
                  <a:pt x="3492500" y="31750"/>
                </a:lnTo>
                <a:close/>
              </a:path>
              <a:path w="5456555" h="76200">
                <a:moveTo>
                  <a:pt x="3543300" y="31750"/>
                </a:moveTo>
                <a:lnTo>
                  <a:pt x="3505200" y="31750"/>
                </a:lnTo>
                <a:lnTo>
                  <a:pt x="3505200" y="44450"/>
                </a:lnTo>
                <a:lnTo>
                  <a:pt x="3543300" y="44450"/>
                </a:lnTo>
                <a:lnTo>
                  <a:pt x="3543300" y="31750"/>
                </a:lnTo>
                <a:close/>
              </a:path>
              <a:path w="5456555" h="76200">
                <a:moveTo>
                  <a:pt x="3594100" y="31750"/>
                </a:moveTo>
                <a:lnTo>
                  <a:pt x="3556000" y="31750"/>
                </a:lnTo>
                <a:lnTo>
                  <a:pt x="3556000" y="44450"/>
                </a:lnTo>
                <a:lnTo>
                  <a:pt x="3594100" y="44450"/>
                </a:lnTo>
                <a:lnTo>
                  <a:pt x="3594100" y="31750"/>
                </a:lnTo>
                <a:close/>
              </a:path>
              <a:path w="5456555" h="76200">
                <a:moveTo>
                  <a:pt x="3644900" y="31750"/>
                </a:moveTo>
                <a:lnTo>
                  <a:pt x="3606800" y="31750"/>
                </a:lnTo>
                <a:lnTo>
                  <a:pt x="3606800" y="44450"/>
                </a:lnTo>
                <a:lnTo>
                  <a:pt x="3644900" y="44450"/>
                </a:lnTo>
                <a:lnTo>
                  <a:pt x="3644900" y="31750"/>
                </a:lnTo>
                <a:close/>
              </a:path>
              <a:path w="5456555" h="76200">
                <a:moveTo>
                  <a:pt x="3695700" y="31750"/>
                </a:moveTo>
                <a:lnTo>
                  <a:pt x="3657600" y="31750"/>
                </a:lnTo>
                <a:lnTo>
                  <a:pt x="3657600" y="44450"/>
                </a:lnTo>
                <a:lnTo>
                  <a:pt x="3695700" y="44450"/>
                </a:lnTo>
                <a:lnTo>
                  <a:pt x="3695700" y="31750"/>
                </a:lnTo>
                <a:close/>
              </a:path>
              <a:path w="5456555" h="76200">
                <a:moveTo>
                  <a:pt x="3746500" y="31750"/>
                </a:moveTo>
                <a:lnTo>
                  <a:pt x="3708400" y="31750"/>
                </a:lnTo>
                <a:lnTo>
                  <a:pt x="3708400" y="44450"/>
                </a:lnTo>
                <a:lnTo>
                  <a:pt x="3746500" y="44450"/>
                </a:lnTo>
                <a:lnTo>
                  <a:pt x="3746500" y="31750"/>
                </a:lnTo>
                <a:close/>
              </a:path>
              <a:path w="5456555" h="76200">
                <a:moveTo>
                  <a:pt x="3797300" y="31750"/>
                </a:moveTo>
                <a:lnTo>
                  <a:pt x="3759200" y="31750"/>
                </a:lnTo>
                <a:lnTo>
                  <a:pt x="3759200" y="44450"/>
                </a:lnTo>
                <a:lnTo>
                  <a:pt x="3797300" y="44450"/>
                </a:lnTo>
                <a:lnTo>
                  <a:pt x="3797300" y="31750"/>
                </a:lnTo>
                <a:close/>
              </a:path>
              <a:path w="5456555" h="76200">
                <a:moveTo>
                  <a:pt x="3848100" y="31750"/>
                </a:moveTo>
                <a:lnTo>
                  <a:pt x="3810000" y="31750"/>
                </a:lnTo>
                <a:lnTo>
                  <a:pt x="3810000" y="44450"/>
                </a:lnTo>
                <a:lnTo>
                  <a:pt x="3848100" y="44450"/>
                </a:lnTo>
                <a:lnTo>
                  <a:pt x="3848100" y="31750"/>
                </a:lnTo>
                <a:close/>
              </a:path>
              <a:path w="5456555" h="76200">
                <a:moveTo>
                  <a:pt x="3898900" y="31750"/>
                </a:moveTo>
                <a:lnTo>
                  <a:pt x="3860800" y="31750"/>
                </a:lnTo>
                <a:lnTo>
                  <a:pt x="3860800" y="44450"/>
                </a:lnTo>
                <a:lnTo>
                  <a:pt x="3898900" y="44450"/>
                </a:lnTo>
                <a:lnTo>
                  <a:pt x="3898900" y="31750"/>
                </a:lnTo>
                <a:close/>
              </a:path>
              <a:path w="5456555" h="76200">
                <a:moveTo>
                  <a:pt x="3949700" y="31750"/>
                </a:moveTo>
                <a:lnTo>
                  <a:pt x="3911600" y="31750"/>
                </a:lnTo>
                <a:lnTo>
                  <a:pt x="3911600" y="44450"/>
                </a:lnTo>
                <a:lnTo>
                  <a:pt x="3949700" y="44450"/>
                </a:lnTo>
                <a:lnTo>
                  <a:pt x="3949700" y="31750"/>
                </a:lnTo>
                <a:close/>
              </a:path>
              <a:path w="5456555" h="76200">
                <a:moveTo>
                  <a:pt x="4000500" y="31750"/>
                </a:moveTo>
                <a:lnTo>
                  <a:pt x="3962400" y="31750"/>
                </a:lnTo>
                <a:lnTo>
                  <a:pt x="3962400" y="44450"/>
                </a:lnTo>
                <a:lnTo>
                  <a:pt x="4000500" y="44450"/>
                </a:lnTo>
                <a:lnTo>
                  <a:pt x="4000500" y="31750"/>
                </a:lnTo>
                <a:close/>
              </a:path>
              <a:path w="5456555" h="76200">
                <a:moveTo>
                  <a:pt x="4051300" y="31750"/>
                </a:moveTo>
                <a:lnTo>
                  <a:pt x="4013200" y="31750"/>
                </a:lnTo>
                <a:lnTo>
                  <a:pt x="4013200" y="44450"/>
                </a:lnTo>
                <a:lnTo>
                  <a:pt x="4051300" y="44450"/>
                </a:lnTo>
                <a:lnTo>
                  <a:pt x="4051300" y="31750"/>
                </a:lnTo>
                <a:close/>
              </a:path>
              <a:path w="5456555" h="76200">
                <a:moveTo>
                  <a:pt x="4102100" y="31750"/>
                </a:moveTo>
                <a:lnTo>
                  <a:pt x="4064000" y="31750"/>
                </a:lnTo>
                <a:lnTo>
                  <a:pt x="4064000" y="44450"/>
                </a:lnTo>
                <a:lnTo>
                  <a:pt x="4102100" y="44450"/>
                </a:lnTo>
                <a:lnTo>
                  <a:pt x="4102100" y="31750"/>
                </a:lnTo>
                <a:close/>
              </a:path>
              <a:path w="5456555" h="76200">
                <a:moveTo>
                  <a:pt x="4152900" y="31750"/>
                </a:moveTo>
                <a:lnTo>
                  <a:pt x="4114800" y="31750"/>
                </a:lnTo>
                <a:lnTo>
                  <a:pt x="4114800" y="44450"/>
                </a:lnTo>
                <a:lnTo>
                  <a:pt x="4152900" y="44450"/>
                </a:lnTo>
                <a:lnTo>
                  <a:pt x="4152900" y="31750"/>
                </a:lnTo>
                <a:close/>
              </a:path>
              <a:path w="5456555" h="76200">
                <a:moveTo>
                  <a:pt x="4203700" y="31750"/>
                </a:moveTo>
                <a:lnTo>
                  <a:pt x="4165600" y="31750"/>
                </a:lnTo>
                <a:lnTo>
                  <a:pt x="4165600" y="44450"/>
                </a:lnTo>
                <a:lnTo>
                  <a:pt x="4203700" y="44450"/>
                </a:lnTo>
                <a:lnTo>
                  <a:pt x="4203700" y="31750"/>
                </a:lnTo>
                <a:close/>
              </a:path>
              <a:path w="5456555" h="76200">
                <a:moveTo>
                  <a:pt x="4254500" y="31750"/>
                </a:moveTo>
                <a:lnTo>
                  <a:pt x="4216400" y="31750"/>
                </a:lnTo>
                <a:lnTo>
                  <a:pt x="4216400" y="44450"/>
                </a:lnTo>
                <a:lnTo>
                  <a:pt x="4254500" y="44450"/>
                </a:lnTo>
                <a:lnTo>
                  <a:pt x="4254500" y="31750"/>
                </a:lnTo>
                <a:close/>
              </a:path>
              <a:path w="5456555" h="76200">
                <a:moveTo>
                  <a:pt x="4305300" y="31750"/>
                </a:moveTo>
                <a:lnTo>
                  <a:pt x="4267200" y="31750"/>
                </a:lnTo>
                <a:lnTo>
                  <a:pt x="4267200" y="44450"/>
                </a:lnTo>
                <a:lnTo>
                  <a:pt x="4305300" y="44450"/>
                </a:lnTo>
                <a:lnTo>
                  <a:pt x="4305300" y="31750"/>
                </a:lnTo>
                <a:close/>
              </a:path>
              <a:path w="5456555" h="76200">
                <a:moveTo>
                  <a:pt x="4356100" y="31750"/>
                </a:moveTo>
                <a:lnTo>
                  <a:pt x="4318000" y="31750"/>
                </a:lnTo>
                <a:lnTo>
                  <a:pt x="4318000" y="44450"/>
                </a:lnTo>
                <a:lnTo>
                  <a:pt x="4356100" y="44450"/>
                </a:lnTo>
                <a:lnTo>
                  <a:pt x="4356100" y="31750"/>
                </a:lnTo>
                <a:close/>
              </a:path>
              <a:path w="5456555" h="76200">
                <a:moveTo>
                  <a:pt x="4406900" y="31750"/>
                </a:moveTo>
                <a:lnTo>
                  <a:pt x="4368800" y="31750"/>
                </a:lnTo>
                <a:lnTo>
                  <a:pt x="4368800" y="44450"/>
                </a:lnTo>
                <a:lnTo>
                  <a:pt x="4406900" y="44450"/>
                </a:lnTo>
                <a:lnTo>
                  <a:pt x="4406900" y="31750"/>
                </a:lnTo>
                <a:close/>
              </a:path>
              <a:path w="5456555" h="76200">
                <a:moveTo>
                  <a:pt x="4457700" y="31750"/>
                </a:moveTo>
                <a:lnTo>
                  <a:pt x="4419600" y="31750"/>
                </a:lnTo>
                <a:lnTo>
                  <a:pt x="4419600" y="44450"/>
                </a:lnTo>
                <a:lnTo>
                  <a:pt x="4457700" y="44450"/>
                </a:lnTo>
                <a:lnTo>
                  <a:pt x="4457700" y="31750"/>
                </a:lnTo>
                <a:close/>
              </a:path>
              <a:path w="5456555" h="76200">
                <a:moveTo>
                  <a:pt x="4508500" y="31750"/>
                </a:moveTo>
                <a:lnTo>
                  <a:pt x="4470400" y="31750"/>
                </a:lnTo>
                <a:lnTo>
                  <a:pt x="4470400" y="44450"/>
                </a:lnTo>
                <a:lnTo>
                  <a:pt x="4508500" y="44450"/>
                </a:lnTo>
                <a:lnTo>
                  <a:pt x="4508500" y="31750"/>
                </a:lnTo>
                <a:close/>
              </a:path>
              <a:path w="5456555" h="76200">
                <a:moveTo>
                  <a:pt x="4559300" y="31750"/>
                </a:moveTo>
                <a:lnTo>
                  <a:pt x="4521200" y="31750"/>
                </a:lnTo>
                <a:lnTo>
                  <a:pt x="4521200" y="44450"/>
                </a:lnTo>
                <a:lnTo>
                  <a:pt x="4559300" y="44450"/>
                </a:lnTo>
                <a:lnTo>
                  <a:pt x="4559300" y="31750"/>
                </a:lnTo>
                <a:close/>
              </a:path>
              <a:path w="5456555" h="76200">
                <a:moveTo>
                  <a:pt x="4610100" y="31750"/>
                </a:moveTo>
                <a:lnTo>
                  <a:pt x="4572000" y="31750"/>
                </a:lnTo>
                <a:lnTo>
                  <a:pt x="4572000" y="44450"/>
                </a:lnTo>
                <a:lnTo>
                  <a:pt x="4610100" y="44450"/>
                </a:lnTo>
                <a:lnTo>
                  <a:pt x="4610100" y="31750"/>
                </a:lnTo>
                <a:close/>
              </a:path>
              <a:path w="5456555" h="76200">
                <a:moveTo>
                  <a:pt x="4660900" y="31750"/>
                </a:moveTo>
                <a:lnTo>
                  <a:pt x="4622800" y="31750"/>
                </a:lnTo>
                <a:lnTo>
                  <a:pt x="4622800" y="44450"/>
                </a:lnTo>
                <a:lnTo>
                  <a:pt x="4660900" y="44450"/>
                </a:lnTo>
                <a:lnTo>
                  <a:pt x="4660900" y="31750"/>
                </a:lnTo>
                <a:close/>
              </a:path>
              <a:path w="5456555" h="76200">
                <a:moveTo>
                  <a:pt x="4711700" y="31750"/>
                </a:moveTo>
                <a:lnTo>
                  <a:pt x="4673600" y="31750"/>
                </a:lnTo>
                <a:lnTo>
                  <a:pt x="4673600" y="44450"/>
                </a:lnTo>
                <a:lnTo>
                  <a:pt x="4711700" y="44450"/>
                </a:lnTo>
                <a:lnTo>
                  <a:pt x="4711700" y="31750"/>
                </a:lnTo>
                <a:close/>
              </a:path>
              <a:path w="5456555" h="76200">
                <a:moveTo>
                  <a:pt x="4762500" y="31750"/>
                </a:moveTo>
                <a:lnTo>
                  <a:pt x="4724400" y="31750"/>
                </a:lnTo>
                <a:lnTo>
                  <a:pt x="4724400" y="44450"/>
                </a:lnTo>
                <a:lnTo>
                  <a:pt x="4762500" y="44450"/>
                </a:lnTo>
                <a:lnTo>
                  <a:pt x="4762500" y="31750"/>
                </a:lnTo>
                <a:close/>
              </a:path>
              <a:path w="5456555" h="76200">
                <a:moveTo>
                  <a:pt x="4813300" y="31750"/>
                </a:moveTo>
                <a:lnTo>
                  <a:pt x="4775200" y="31750"/>
                </a:lnTo>
                <a:lnTo>
                  <a:pt x="4775200" y="44450"/>
                </a:lnTo>
                <a:lnTo>
                  <a:pt x="4813300" y="44450"/>
                </a:lnTo>
                <a:lnTo>
                  <a:pt x="4813300" y="31750"/>
                </a:lnTo>
                <a:close/>
              </a:path>
              <a:path w="5456555" h="76200">
                <a:moveTo>
                  <a:pt x="4864100" y="31750"/>
                </a:moveTo>
                <a:lnTo>
                  <a:pt x="4826000" y="31750"/>
                </a:lnTo>
                <a:lnTo>
                  <a:pt x="4826000" y="44450"/>
                </a:lnTo>
                <a:lnTo>
                  <a:pt x="4864100" y="44450"/>
                </a:lnTo>
                <a:lnTo>
                  <a:pt x="4864100" y="31750"/>
                </a:lnTo>
                <a:close/>
              </a:path>
              <a:path w="5456555" h="76200">
                <a:moveTo>
                  <a:pt x="4914900" y="31750"/>
                </a:moveTo>
                <a:lnTo>
                  <a:pt x="4876800" y="31750"/>
                </a:lnTo>
                <a:lnTo>
                  <a:pt x="4876800" y="44450"/>
                </a:lnTo>
                <a:lnTo>
                  <a:pt x="4914900" y="44450"/>
                </a:lnTo>
                <a:lnTo>
                  <a:pt x="4914900" y="31750"/>
                </a:lnTo>
                <a:close/>
              </a:path>
              <a:path w="5456555" h="76200">
                <a:moveTo>
                  <a:pt x="4965700" y="31750"/>
                </a:moveTo>
                <a:lnTo>
                  <a:pt x="4927600" y="31750"/>
                </a:lnTo>
                <a:lnTo>
                  <a:pt x="4927600" y="44450"/>
                </a:lnTo>
                <a:lnTo>
                  <a:pt x="4965700" y="44450"/>
                </a:lnTo>
                <a:lnTo>
                  <a:pt x="4965700" y="31750"/>
                </a:lnTo>
                <a:close/>
              </a:path>
              <a:path w="5456555" h="76200">
                <a:moveTo>
                  <a:pt x="5016500" y="31750"/>
                </a:moveTo>
                <a:lnTo>
                  <a:pt x="4978400" y="31750"/>
                </a:lnTo>
                <a:lnTo>
                  <a:pt x="4978400" y="44450"/>
                </a:lnTo>
                <a:lnTo>
                  <a:pt x="5016500" y="44450"/>
                </a:lnTo>
                <a:lnTo>
                  <a:pt x="5016500" y="31750"/>
                </a:lnTo>
                <a:close/>
              </a:path>
              <a:path w="5456555" h="76200">
                <a:moveTo>
                  <a:pt x="5067300" y="31750"/>
                </a:moveTo>
                <a:lnTo>
                  <a:pt x="5029200" y="31750"/>
                </a:lnTo>
                <a:lnTo>
                  <a:pt x="5029200" y="44450"/>
                </a:lnTo>
                <a:lnTo>
                  <a:pt x="5067300" y="44450"/>
                </a:lnTo>
                <a:lnTo>
                  <a:pt x="5067300" y="31750"/>
                </a:lnTo>
                <a:close/>
              </a:path>
              <a:path w="5456555" h="76200">
                <a:moveTo>
                  <a:pt x="5118100" y="31750"/>
                </a:moveTo>
                <a:lnTo>
                  <a:pt x="5080000" y="31750"/>
                </a:lnTo>
                <a:lnTo>
                  <a:pt x="5080000" y="44450"/>
                </a:lnTo>
                <a:lnTo>
                  <a:pt x="5118100" y="44450"/>
                </a:lnTo>
                <a:lnTo>
                  <a:pt x="5118100" y="31750"/>
                </a:lnTo>
                <a:close/>
              </a:path>
              <a:path w="5456555" h="76200">
                <a:moveTo>
                  <a:pt x="5168900" y="31750"/>
                </a:moveTo>
                <a:lnTo>
                  <a:pt x="5130800" y="31750"/>
                </a:lnTo>
                <a:lnTo>
                  <a:pt x="5130800" y="44450"/>
                </a:lnTo>
                <a:lnTo>
                  <a:pt x="5168900" y="44450"/>
                </a:lnTo>
                <a:lnTo>
                  <a:pt x="5168900" y="31750"/>
                </a:lnTo>
                <a:close/>
              </a:path>
              <a:path w="5456555" h="76200">
                <a:moveTo>
                  <a:pt x="5219700" y="31750"/>
                </a:moveTo>
                <a:lnTo>
                  <a:pt x="5181600" y="31750"/>
                </a:lnTo>
                <a:lnTo>
                  <a:pt x="5181600" y="44450"/>
                </a:lnTo>
                <a:lnTo>
                  <a:pt x="5219700" y="44450"/>
                </a:lnTo>
                <a:lnTo>
                  <a:pt x="5219700" y="31750"/>
                </a:lnTo>
                <a:close/>
              </a:path>
              <a:path w="5456555" h="76200">
                <a:moveTo>
                  <a:pt x="5270500" y="31750"/>
                </a:moveTo>
                <a:lnTo>
                  <a:pt x="5232400" y="31750"/>
                </a:lnTo>
                <a:lnTo>
                  <a:pt x="5232400" y="44450"/>
                </a:lnTo>
                <a:lnTo>
                  <a:pt x="5270500" y="44450"/>
                </a:lnTo>
                <a:lnTo>
                  <a:pt x="5270500" y="31750"/>
                </a:lnTo>
                <a:close/>
              </a:path>
              <a:path w="5456555" h="76200">
                <a:moveTo>
                  <a:pt x="5321300" y="31750"/>
                </a:moveTo>
                <a:lnTo>
                  <a:pt x="5283200" y="31750"/>
                </a:lnTo>
                <a:lnTo>
                  <a:pt x="5283200" y="44450"/>
                </a:lnTo>
                <a:lnTo>
                  <a:pt x="5321300" y="44450"/>
                </a:lnTo>
                <a:lnTo>
                  <a:pt x="5321300" y="31750"/>
                </a:lnTo>
                <a:close/>
              </a:path>
              <a:path w="5456555" h="76200">
                <a:moveTo>
                  <a:pt x="5372100" y="31750"/>
                </a:moveTo>
                <a:lnTo>
                  <a:pt x="5334000" y="31750"/>
                </a:lnTo>
                <a:lnTo>
                  <a:pt x="5334000" y="44450"/>
                </a:lnTo>
                <a:lnTo>
                  <a:pt x="5372100" y="44450"/>
                </a:lnTo>
                <a:lnTo>
                  <a:pt x="5372100" y="31750"/>
                </a:lnTo>
                <a:close/>
              </a:path>
              <a:path w="5456555" h="76200">
                <a:moveTo>
                  <a:pt x="5405755" y="38100"/>
                </a:moveTo>
                <a:lnTo>
                  <a:pt x="5380355" y="76200"/>
                </a:lnTo>
                <a:lnTo>
                  <a:pt x="5443855" y="44450"/>
                </a:lnTo>
                <a:lnTo>
                  <a:pt x="5405755" y="44450"/>
                </a:lnTo>
                <a:lnTo>
                  <a:pt x="5405755" y="38100"/>
                </a:lnTo>
                <a:close/>
              </a:path>
              <a:path w="5456555" h="76200">
                <a:moveTo>
                  <a:pt x="5401521" y="31750"/>
                </a:moveTo>
                <a:lnTo>
                  <a:pt x="5384800" y="31750"/>
                </a:lnTo>
                <a:lnTo>
                  <a:pt x="5384800" y="44450"/>
                </a:lnTo>
                <a:lnTo>
                  <a:pt x="5401521" y="44450"/>
                </a:lnTo>
                <a:lnTo>
                  <a:pt x="5405755" y="38100"/>
                </a:lnTo>
                <a:lnTo>
                  <a:pt x="5401521" y="31750"/>
                </a:lnTo>
                <a:close/>
              </a:path>
              <a:path w="5456555" h="76200">
                <a:moveTo>
                  <a:pt x="5443855" y="31750"/>
                </a:moveTo>
                <a:lnTo>
                  <a:pt x="5405755" y="31750"/>
                </a:lnTo>
                <a:lnTo>
                  <a:pt x="5405755" y="44450"/>
                </a:lnTo>
                <a:lnTo>
                  <a:pt x="5443855" y="44450"/>
                </a:lnTo>
                <a:lnTo>
                  <a:pt x="5456555" y="38100"/>
                </a:lnTo>
                <a:lnTo>
                  <a:pt x="5443855" y="31750"/>
                </a:lnTo>
                <a:close/>
              </a:path>
              <a:path w="5456555" h="76200">
                <a:moveTo>
                  <a:pt x="5380355" y="0"/>
                </a:moveTo>
                <a:lnTo>
                  <a:pt x="5405755" y="38100"/>
                </a:lnTo>
                <a:lnTo>
                  <a:pt x="5405755" y="31750"/>
                </a:lnTo>
                <a:lnTo>
                  <a:pt x="5443855" y="31750"/>
                </a:lnTo>
                <a:lnTo>
                  <a:pt x="538035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293364" y="2371344"/>
            <a:ext cx="2588260" cy="262255"/>
          </a:xfrm>
          <a:custGeom>
            <a:avLst/>
            <a:gdLst/>
            <a:ahLst/>
            <a:cxnLst/>
            <a:rect l="l" t="t" r="r" b="b"/>
            <a:pathLst>
              <a:path w="2588260" h="262255">
                <a:moveTo>
                  <a:pt x="0" y="262127"/>
                </a:moveTo>
                <a:lnTo>
                  <a:pt x="2587752" y="262127"/>
                </a:lnTo>
                <a:lnTo>
                  <a:pt x="2587752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E6E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022348" y="2939795"/>
            <a:ext cx="8218805" cy="76200"/>
          </a:xfrm>
          <a:custGeom>
            <a:avLst/>
            <a:gdLst/>
            <a:ahLst/>
            <a:cxnLst/>
            <a:rect l="l" t="t" r="r" b="b"/>
            <a:pathLst>
              <a:path w="821880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55033" y="44450"/>
                </a:lnTo>
                <a:lnTo>
                  <a:pt x="50672" y="44450"/>
                </a:lnTo>
                <a:lnTo>
                  <a:pt x="50672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8218805" h="76200">
                <a:moveTo>
                  <a:pt x="55033" y="31750"/>
                </a:moveTo>
                <a:lnTo>
                  <a:pt x="50672" y="31750"/>
                </a:lnTo>
                <a:lnTo>
                  <a:pt x="50672" y="44450"/>
                </a:lnTo>
                <a:lnTo>
                  <a:pt x="55033" y="444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  <a:path w="8218805" h="76200">
                <a:moveTo>
                  <a:pt x="88772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88772" y="44450"/>
                </a:lnTo>
                <a:lnTo>
                  <a:pt x="88772" y="31750"/>
                </a:lnTo>
                <a:close/>
              </a:path>
              <a:path w="8218805" h="76200">
                <a:moveTo>
                  <a:pt x="139572" y="31750"/>
                </a:moveTo>
                <a:lnTo>
                  <a:pt x="101472" y="31750"/>
                </a:lnTo>
                <a:lnTo>
                  <a:pt x="101472" y="44450"/>
                </a:lnTo>
                <a:lnTo>
                  <a:pt x="139572" y="44450"/>
                </a:lnTo>
                <a:lnTo>
                  <a:pt x="139572" y="31750"/>
                </a:lnTo>
                <a:close/>
              </a:path>
              <a:path w="8218805" h="76200">
                <a:moveTo>
                  <a:pt x="190372" y="31750"/>
                </a:moveTo>
                <a:lnTo>
                  <a:pt x="152272" y="31750"/>
                </a:lnTo>
                <a:lnTo>
                  <a:pt x="152272" y="44450"/>
                </a:lnTo>
                <a:lnTo>
                  <a:pt x="190372" y="44450"/>
                </a:lnTo>
                <a:lnTo>
                  <a:pt x="190372" y="31750"/>
                </a:lnTo>
                <a:close/>
              </a:path>
              <a:path w="8218805" h="76200">
                <a:moveTo>
                  <a:pt x="241172" y="31750"/>
                </a:moveTo>
                <a:lnTo>
                  <a:pt x="203072" y="31750"/>
                </a:lnTo>
                <a:lnTo>
                  <a:pt x="203072" y="44450"/>
                </a:lnTo>
                <a:lnTo>
                  <a:pt x="241172" y="44450"/>
                </a:lnTo>
                <a:lnTo>
                  <a:pt x="241172" y="31750"/>
                </a:lnTo>
                <a:close/>
              </a:path>
              <a:path w="8218805" h="76200">
                <a:moveTo>
                  <a:pt x="291972" y="31750"/>
                </a:moveTo>
                <a:lnTo>
                  <a:pt x="253872" y="31750"/>
                </a:lnTo>
                <a:lnTo>
                  <a:pt x="253872" y="44450"/>
                </a:lnTo>
                <a:lnTo>
                  <a:pt x="291972" y="44450"/>
                </a:lnTo>
                <a:lnTo>
                  <a:pt x="291972" y="31750"/>
                </a:lnTo>
                <a:close/>
              </a:path>
              <a:path w="8218805" h="76200">
                <a:moveTo>
                  <a:pt x="342772" y="31750"/>
                </a:moveTo>
                <a:lnTo>
                  <a:pt x="304672" y="31750"/>
                </a:lnTo>
                <a:lnTo>
                  <a:pt x="304672" y="44450"/>
                </a:lnTo>
                <a:lnTo>
                  <a:pt x="342772" y="44450"/>
                </a:lnTo>
                <a:lnTo>
                  <a:pt x="342772" y="31750"/>
                </a:lnTo>
                <a:close/>
              </a:path>
              <a:path w="8218805" h="76200">
                <a:moveTo>
                  <a:pt x="393572" y="31750"/>
                </a:moveTo>
                <a:lnTo>
                  <a:pt x="355472" y="31750"/>
                </a:lnTo>
                <a:lnTo>
                  <a:pt x="355472" y="44450"/>
                </a:lnTo>
                <a:lnTo>
                  <a:pt x="393572" y="44450"/>
                </a:lnTo>
                <a:lnTo>
                  <a:pt x="393572" y="31750"/>
                </a:lnTo>
                <a:close/>
              </a:path>
              <a:path w="8218805" h="76200">
                <a:moveTo>
                  <a:pt x="444372" y="31750"/>
                </a:moveTo>
                <a:lnTo>
                  <a:pt x="406272" y="31750"/>
                </a:lnTo>
                <a:lnTo>
                  <a:pt x="406272" y="44450"/>
                </a:lnTo>
                <a:lnTo>
                  <a:pt x="444372" y="44450"/>
                </a:lnTo>
                <a:lnTo>
                  <a:pt x="444372" y="31750"/>
                </a:lnTo>
                <a:close/>
              </a:path>
              <a:path w="8218805" h="76200">
                <a:moveTo>
                  <a:pt x="495172" y="31750"/>
                </a:moveTo>
                <a:lnTo>
                  <a:pt x="457072" y="31750"/>
                </a:lnTo>
                <a:lnTo>
                  <a:pt x="457072" y="44450"/>
                </a:lnTo>
                <a:lnTo>
                  <a:pt x="495172" y="44450"/>
                </a:lnTo>
                <a:lnTo>
                  <a:pt x="495172" y="31750"/>
                </a:lnTo>
                <a:close/>
              </a:path>
              <a:path w="8218805" h="76200">
                <a:moveTo>
                  <a:pt x="545972" y="31750"/>
                </a:moveTo>
                <a:lnTo>
                  <a:pt x="507872" y="31750"/>
                </a:lnTo>
                <a:lnTo>
                  <a:pt x="507872" y="44450"/>
                </a:lnTo>
                <a:lnTo>
                  <a:pt x="545972" y="44450"/>
                </a:lnTo>
                <a:lnTo>
                  <a:pt x="545972" y="31750"/>
                </a:lnTo>
                <a:close/>
              </a:path>
              <a:path w="8218805" h="76200">
                <a:moveTo>
                  <a:pt x="596772" y="31750"/>
                </a:moveTo>
                <a:lnTo>
                  <a:pt x="558672" y="31750"/>
                </a:lnTo>
                <a:lnTo>
                  <a:pt x="558672" y="44450"/>
                </a:lnTo>
                <a:lnTo>
                  <a:pt x="596772" y="44450"/>
                </a:lnTo>
                <a:lnTo>
                  <a:pt x="596772" y="31750"/>
                </a:lnTo>
                <a:close/>
              </a:path>
              <a:path w="8218805" h="76200">
                <a:moveTo>
                  <a:pt x="647572" y="31750"/>
                </a:moveTo>
                <a:lnTo>
                  <a:pt x="609472" y="31750"/>
                </a:lnTo>
                <a:lnTo>
                  <a:pt x="609472" y="44450"/>
                </a:lnTo>
                <a:lnTo>
                  <a:pt x="647572" y="44450"/>
                </a:lnTo>
                <a:lnTo>
                  <a:pt x="647572" y="31750"/>
                </a:lnTo>
                <a:close/>
              </a:path>
              <a:path w="8218805" h="76200">
                <a:moveTo>
                  <a:pt x="698372" y="31750"/>
                </a:moveTo>
                <a:lnTo>
                  <a:pt x="660272" y="31750"/>
                </a:lnTo>
                <a:lnTo>
                  <a:pt x="660272" y="44450"/>
                </a:lnTo>
                <a:lnTo>
                  <a:pt x="698372" y="44450"/>
                </a:lnTo>
                <a:lnTo>
                  <a:pt x="698372" y="31750"/>
                </a:lnTo>
                <a:close/>
              </a:path>
              <a:path w="8218805" h="76200">
                <a:moveTo>
                  <a:pt x="749172" y="31750"/>
                </a:moveTo>
                <a:lnTo>
                  <a:pt x="711072" y="31750"/>
                </a:lnTo>
                <a:lnTo>
                  <a:pt x="711072" y="44450"/>
                </a:lnTo>
                <a:lnTo>
                  <a:pt x="749172" y="44450"/>
                </a:lnTo>
                <a:lnTo>
                  <a:pt x="749172" y="31750"/>
                </a:lnTo>
                <a:close/>
              </a:path>
              <a:path w="8218805" h="76200">
                <a:moveTo>
                  <a:pt x="799972" y="31750"/>
                </a:moveTo>
                <a:lnTo>
                  <a:pt x="761872" y="31750"/>
                </a:lnTo>
                <a:lnTo>
                  <a:pt x="761872" y="44450"/>
                </a:lnTo>
                <a:lnTo>
                  <a:pt x="799972" y="44450"/>
                </a:lnTo>
                <a:lnTo>
                  <a:pt x="799972" y="31750"/>
                </a:lnTo>
                <a:close/>
              </a:path>
              <a:path w="8218805" h="76200">
                <a:moveTo>
                  <a:pt x="850772" y="31750"/>
                </a:moveTo>
                <a:lnTo>
                  <a:pt x="812672" y="31750"/>
                </a:lnTo>
                <a:lnTo>
                  <a:pt x="812672" y="44450"/>
                </a:lnTo>
                <a:lnTo>
                  <a:pt x="850772" y="44450"/>
                </a:lnTo>
                <a:lnTo>
                  <a:pt x="850772" y="31750"/>
                </a:lnTo>
                <a:close/>
              </a:path>
              <a:path w="8218805" h="76200">
                <a:moveTo>
                  <a:pt x="901572" y="31750"/>
                </a:moveTo>
                <a:lnTo>
                  <a:pt x="863472" y="31750"/>
                </a:lnTo>
                <a:lnTo>
                  <a:pt x="863472" y="44450"/>
                </a:lnTo>
                <a:lnTo>
                  <a:pt x="901572" y="44450"/>
                </a:lnTo>
                <a:lnTo>
                  <a:pt x="901572" y="31750"/>
                </a:lnTo>
                <a:close/>
              </a:path>
              <a:path w="8218805" h="76200">
                <a:moveTo>
                  <a:pt x="952372" y="31750"/>
                </a:moveTo>
                <a:lnTo>
                  <a:pt x="914272" y="31750"/>
                </a:lnTo>
                <a:lnTo>
                  <a:pt x="914272" y="44450"/>
                </a:lnTo>
                <a:lnTo>
                  <a:pt x="952372" y="44450"/>
                </a:lnTo>
                <a:lnTo>
                  <a:pt x="952372" y="31750"/>
                </a:lnTo>
                <a:close/>
              </a:path>
              <a:path w="8218805" h="76200">
                <a:moveTo>
                  <a:pt x="1003172" y="31750"/>
                </a:moveTo>
                <a:lnTo>
                  <a:pt x="965072" y="31750"/>
                </a:lnTo>
                <a:lnTo>
                  <a:pt x="965072" y="44450"/>
                </a:lnTo>
                <a:lnTo>
                  <a:pt x="1003172" y="44450"/>
                </a:lnTo>
                <a:lnTo>
                  <a:pt x="1003172" y="31750"/>
                </a:lnTo>
                <a:close/>
              </a:path>
              <a:path w="8218805" h="76200">
                <a:moveTo>
                  <a:pt x="1053972" y="31750"/>
                </a:moveTo>
                <a:lnTo>
                  <a:pt x="1015872" y="31750"/>
                </a:lnTo>
                <a:lnTo>
                  <a:pt x="1015872" y="44450"/>
                </a:lnTo>
                <a:lnTo>
                  <a:pt x="1053972" y="44450"/>
                </a:lnTo>
                <a:lnTo>
                  <a:pt x="1053972" y="31750"/>
                </a:lnTo>
                <a:close/>
              </a:path>
              <a:path w="8218805" h="76200">
                <a:moveTo>
                  <a:pt x="1104772" y="31750"/>
                </a:moveTo>
                <a:lnTo>
                  <a:pt x="1066672" y="31750"/>
                </a:lnTo>
                <a:lnTo>
                  <a:pt x="1066672" y="44450"/>
                </a:lnTo>
                <a:lnTo>
                  <a:pt x="1104772" y="44450"/>
                </a:lnTo>
                <a:lnTo>
                  <a:pt x="1104772" y="31750"/>
                </a:lnTo>
                <a:close/>
              </a:path>
              <a:path w="8218805" h="76200">
                <a:moveTo>
                  <a:pt x="1155572" y="31750"/>
                </a:moveTo>
                <a:lnTo>
                  <a:pt x="1117472" y="31750"/>
                </a:lnTo>
                <a:lnTo>
                  <a:pt x="1117472" y="44450"/>
                </a:lnTo>
                <a:lnTo>
                  <a:pt x="1155572" y="44450"/>
                </a:lnTo>
                <a:lnTo>
                  <a:pt x="1155572" y="31750"/>
                </a:lnTo>
                <a:close/>
              </a:path>
              <a:path w="8218805" h="76200">
                <a:moveTo>
                  <a:pt x="1206372" y="31750"/>
                </a:moveTo>
                <a:lnTo>
                  <a:pt x="1168272" y="31750"/>
                </a:lnTo>
                <a:lnTo>
                  <a:pt x="1168272" y="44450"/>
                </a:lnTo>
                <a:lnTo>
                  <a:pt x="1206372" y="44450"/>
                </a:lnTo>
                <a:lnTo>
                  <a:pt x="1206372" y="31750"/>
                </a:lnTo>
                <a:close/>
              </a:path>
              <a:path w="8218805" h="76200">
                <a:moveTo>
                  <a:pt x="1257173" y="31750"/>
                </a:moveTo>
                <a:lnTo>
                  <a:pt x="1219072" y="31750"/>
                </a:lnTo>
                <a:lnTo>
                  <a:pt x="1219072" y="44450"/>
                </a:lnTo>
                <a:lnTo>
                  <a:pt x="1257173" y="44450"/>
                </a:lnTo>
                <a:lnTo>
                  <a:pt x="1257173" y="31750"/>
                </a:lnTo>
                <a:close/>
              </a:path>
              <a:path w="8218805" h="76200">
                <a:moveTo>
                  <a:pt x="1307973" y="31750"/>
                </a:moveTo>
                <a:lnTo>
                  <a:pt x="1269873" y="31750"/>
                </a:lnTo>
                <a:lnTo>
                  <a:pt x="1269873" y="44450"/>
                </a:lnTo>
                <a:lnTo>
                  <a:pt x="1307973" y="44450"/>
                </a:lnTo>
                <a:lnTo>
                  <a:pt x="1307973" y="31750"/>
                </a:lnTo>
                <a:close/>
              </a:path>
              <a:path w="8218805" h="76200">
                <a:moveTo>
                  <a:pt x="1358773" y="31750"/>
                </a:moveTo>
                <a:lnTo>
                  <a:pt x="1320673" y="31750"/>
                </a:lnTo>
                <a:lnTo>
                  <a:pt x="1320673" y="44450"/>
                </a:lnTo>
                <a:lnTo>
                  <a:pt x="1358773" y="44450"/>
                </a:lnTo>
                <a:lnTo>
                  <a:pt x="1358773" y="31750"/>
                </a:lnTo>
                <a:close/>
              </a:path>
              <a:path w="8218805" h="76200">
                <a:moveTo>
                  <a:pt x="1409573" y="31750"/>
                </a:moveTo>
                <a:lnTo>
                  <a:pt x="1371473" y="31750"/>
                </a:lnTo>
                <a:lnTo>
                  <a:pt x="1371473" y="44450"/>
                </a:lnTo>
                <a:lnTo>
                  <a:pt x="1409573" y="44450"/>
                </a:lnTo>
                <a:lnTo>
                  <a:pt x="1409573" y="31750"/>
                </a:lnTo>
                <a:close/>
              </a:path>
              <a:path w="8218805" h="76200">
                <a:moveTo>
                  <a:pt x="1460373" y="31750"/>
                </a:moveTo>
                <a:lnTo>
                  <a:pt x="1422273" y="31750"/>
                </a:lnTo>
                <a:lnTo>
                  <a:pt x="1422273" y="44450"/>
                </a:lnTo>
                <a:lnTo>
                  <a:pt x="1460373" y="44450"/>
                </a:lnTo>
                <a:lnTo>
                  <a:pt x="1460373" y="31750"/>
                </a:lnTo>
                <a:close/>
              </a:path>
              <a:path w="8218805" h="76200">
                <a:moveTo>
                  <a:pt x="1511173" y="31750"/>
                </a:moveTo>
                <a:lnTo>
                  <a:pt x="1473073" y="31750"/>
                </a:lnTo>
                <a:lnTo>
                  <a:pt x="1473073" y="44450"/>
                </a:lnTo>
                <a:lnTo>
                  <a:pt x="1511173" y="44450"/>
                </a:lnTo>
                <a:lnTo>
                  <a:pt x="1511173" y="31750"/>
                </a:lnTo>
                <a:close/>
              </a:path>
              <a:path w="8218805" h="76200">
                <a:moveTo>
                  <a:pt x="1561973" y="31750"/>
                </a:moveTo>
                <a:lnTo>
                  <a:pt x="1523873" y="31750"/>
                </a:lnTo>
                <a:lnTo>
                  <a:pt x="1523873" y="44450"/>
                </a:lnTo>
                <a:lnTo>
                  <a:pt x="1561973" y="44450"/>
                </a:lnTo>
                <a:lnTo>
                  <a:pt x="1561973" y="31750"/>
                </a:lnTo>
                <a:close/>
              </a:path>
              <a:path w="8218805" h="76200">
                <a:moveTo>
                  <a:pt x="1612773" y="31750"/>
                </a:moveTo>
                <a:lnTo>
                  <a:pt x="1574673" y="31750"/>
                </a:lnTo>
                <a:lnTo>
                  <a:pt x="1574673" y="44450"/>
                </a:lnTo>
                <a:lnTo>
                  <a:pt x="1612773" y="44450"/>
                </a:lnTo>
                <a:lnTo>
                  <a:pt x="1612773" y="31750"/>
                </a:lnTo>
                <a:close/>
              </a:path>
              <a:path w="8218805" h="76200">
                <a:moveTo>
                  <a:pt x="1663573" y="31750"/>
                </a:moveTo>
                <a:lnTo>
                  <a:pt x="1625473" y="31750"/>
                </a:lnTo>
                <a:lnTo>
                  <a:pt x="1625473" y="44450"/>
                </a:lnTo>
                <a:lnTo>
                  <a:pt x="1663573" y="44450"/>
                </a:lnTo>
                <a:lnTo>
                  <a:pt x="1663573" y="31750"/>
                </a:lnTo>
                <a:close/>
              </a:path>
              <a:path w="8218805" h="76200">
                <a:moveTo>
                  <a:pt x="1714373" y="31750"/>
                </a:moveTo>
                <a:lnTo>
                  <a:pt x="1676273" y="31750"/>
                </a:lnTo>
                <a:lnTo>
                  <a:pt x="1676273" y="44450"/>
                </a:lnTo>
                <a:lnTo>
                  <a:pt x="1714373" y="44450"/>
                </a:lnTo>
                <a:lnTo>
                  <a:pt x="1714373" y="31750"/>
                </a:lnTo>
                <a:close/>
              </a:path>
              <a:path w="8218805" h="76200">
                <a:moveTo>
                  <a:pt x="1765173" y="31750"/>
                </a:moveTo>
                <a:lnTo>
                  <a:pt x="1727073" y="31750"/>
                </a:lnTo>
                <a:lnTo>
                  <a:pt x="1727073" y="44450"/>
                </a:lnTo>
                <a:lnTo>
                  <a:pt x="1765173" y="44450"/>
                </a:lnTo>
                <a:lnTo>
                  <a:pt x="1765173" y="31750"/>
                </a:lnTo>
                <a:close/>
              </a:path>
              <a:path w="8218805" h="76200">
                <a:moveTo>
                  <a:pt x="1815973" y="31750"/>
                </a:moveTo>
                <a:lnTo>
                  <a:pt x="1777873" y="31750"/>
                </a:lnTo>
                <a:lnTo>
                  <a:pt x="1777873" y="44450"/>
                </a:lnTo>
                <a:lnTo>
                  <a:pt x="1815973" y="44450"/>
                </a:lnTo>
                <a:lnTo>
                  <a:pt x="1815973" y="31750"/>
                </a:lnTo>
                <a:close/>
              </a:path>
              <a:path w="8218805" h="76200">
                <a:moveTo>
                  <a:pt x="1866773" y="31750"/>
                </a:moveTo>
                <a:lnTo>
                  <a:pt x="1828673" y="31750"/>
                </a:lnTo>
                <a:lnTo>
                  <a:pt x="1828673" y="44450"/>
                </a:lnTo>
                <a:lnTo>
                  <a:pt x="1866773" y="44450"/>
                </a:lnTo>
                <a:lnTo>
                  <a:pt x="1866773" y="31750"/>
                </a:lnTo>
                <a:close/>
              </a:path>
              <a:path w="8218805" h="76200">
                <a:moveTo>
                  <a:pt x="1917573" y="31750"/>
                </a:moveTo>
                <a:lnTo>
                  <a:pt x="1879473" y="31750"/>
                </a:lnTo>
                <a:lnTo>
                  <a:pt x="1879473" y="44450"/>
                </a:lnTo>
                <a:lnTo>
                  <a:pt x="1917573" y="44450"/>
                </a:lnTo>
                <a:lnTo>
                  <a:pt x="1917573" y="31750"/>
                </a:lnTo>
                <a:close/>
              </a:path>
              <a:path w="8218805" h="76200">
                <a:moveTo>
                  <a:pt x="1968373" y="31750"/>
                </a:moveTo>
                <a:lnTo>
                  <a:pt x="1930273" y="31750"/>
                </a:lnTo>
                <a:lnTo>
                  <a:pt x="1930273" y="44450"/>
                </a:lnTo>
                <a:lnTo>
                  <a:pt x="1968373" y="44450"/>
                </a:lnTo>
                <a:lnTo>
                  <a:pt x="1968373" y="31750"/>
                </a:lnTo>
                <a:close/>
              </a:path>
              <a:path w="8218805" h="76200">
                <a:moveTo>
                  <a:pt x="2019173" y="31750"/>
                </a:moveTo>
                <a:lnTo>
                  <a:pt x="1981073" y="31750"/>
                </a:lnTo>
                <a:lnTo>
                  <a:pt x="1981073" y="44450"/>
                </a:lnTo>
                <a:lnTo>
                  <a:pt x="2019173" y="44450"/>
                </a:lnTo>
                <a:lnTo>
                  <a:pt x="2019173" y="31750"/>
                </a:lnTo>
                <a:close/>
              </a:path>
              <a:path w="8218805" h="76200">
                <a:moveTo>
                  <a:pt x="2069973" y="31750"/>
                </a:moveTo>
                <a:lnTo>
                  <a:pt x="2031873" y="31750"/>
                </a:lnTo>
                <a:lnTo>
                  <a:pt x="2031873" y="44450"/>
                </a:lnTo>
                <a:lnTo>
                  <a:pt x="2069973" y="44450"/>
                </a:lnTo>
                <a:lnTo>
                  <a:pt x="2069973" y="31750"/>
                </a:lnTo>
                <a:close/>
              </a:path>
              <a:path w="8218805" h="76200">
                <a:moveTo>
                  <a:pt x="2120773" y="31750"/>
                </a:moveTo>
                <a:lnTo>
                  <a:pt x="2082673" y="31750"/>
                </a:lnTo>
                <a:lnTo>
                  <a:pt x="2082673" y="44450"/>
                </a:lnTo>
                <a:lnTo>
                  <a:pt x="2120773" y="44450"/>
                </a:lnTo>
                <a:lnTo>
                  <a:pt x="2120773" y="31750"/>
                </a:lnTo>
                <a:close/>
              </a:path>
              <a:path w="8218805" h="76200">
                <a:moveTo>
                  <a:pt x="2171573" y="31750"/>
                </a:moveTo>
                <a:lnTo>
                  <a:pt x="2133473" y="31750"/>
                </a:lnTo>
                <a:lnTo>
                  <a:pt x="2133473" y="44450"/>
                </a:lnTo>
                <a:lnTo>
                  <a:pt x="2171573" y="44450"/>
                </a:lnTo>
                <a:lnTo>
                  <a:pt x="2171573" y="31750"/>
                </a:lnTo>
                <a:close/>
              </a:path>
              <a:path w="8218805" h="76200">
                <a:moveTo>
                  <a:pt x="2222373" y="31750"/>
                </a:moveTo>
                <a:lnTo>
                  <a:pt x="2184273" y="31750"/>
                </a:lnTo>
                <a:lnTo>
                  <a:pt x="2184273" y="44450"/>
                </a:lnTo>
                <a:lnTo>
                  <a:pt x="2222373" y="44450"/>
                </a:lnTo>
                <a:lnTo>
                  <a:pt x="2222373" y="31750"/>
                </a:lnTo>
                <a:close/>
              </a:path>
              <a:path w="8218805" h="76200">
                <a:moveTo>
                  <a:pt x="2273173" y="31750"/>
                </a:moveTo>
                <a:lnTo>
                  <a:pt x="2235073" y="31750"/>
                </a:lnTo>
                <a:lnTo>
                  <a:pt x="2235073" y="44450"/>
                </a:lnTo>
                <a:lnTo>
                  <a:pt x="2273173" y="44450"/>
                </a:lnTo>
                <a:lnTo>
                  <a:pt x="2273173" y="31750"/>
                </a:lnTo>
                <a:close/>
              </a:path>
              <a:path w="8218805" h="76200">
                <a:moveTo>
                  <a:pt x="2323973" y="31750"/>
                </a:moveTo>
                <a:lnTo>
                  <a:pt x="2285873" y="31750"/>
                </a:lnTo>
                <a:lnTo>
                  <a:pt x="2285873" y="44450"/>
                </a:lnTo>
                <a:lnTo>
                  <a:pt x="2323973" y="44450"/>
                </a:lnTo>
                <a:lnTo>
                  <a:pt x="2323973" y="31750"/>
                </a:lnTo>
                <a:close/>
              </a:path>
              <a:path w="8218805" h="76200">
                <a:moveTo>
                  <a:pt x="2374773" y="31750"/>
                </a:moveTo>
                <a:lnTo>
                  <a:pt x="2336673" y="31750"/>
                </a:lnTo>
                <a:lnTo>
                  <a:pt x="2336673" y="44450"/>
                </a:lnTo>
                <a:lnTo>
                  <a:pt x="2374773" y="44450"/>
                </a:lnTo>
                <a:lnTo>
                  <a:pt x="2374773" y="31750"/>
                </a:lnTo>
                <a:close/>
              </a:path>
              <a:path w="8218805" h="76200">
                <a:moveTo>
                  <a:pt x="2425573" y="31750"/>
                </a:moveTo>
                <a:lnTo>
                  <a:pt x="2387473" y="31750"/>
                </a:lnTo>
                <a:lnTo>
                  <a:pt x="2387473" y="44450"/>
                </a:lnTo>
                <a:lnTo>
                  <a:pt x="2425573" y="44450"/>
                </a:lnTo>
                <a:lnTo>
                  <a:pt x="2425573" y="31750"/>
                </a:lnTo>
                <a:close/>
              </a:path>
              <a:path w="8218805" h="76200">
                <a:moveTo>
                  <a:pt x="2476373" y="31750"/>
                </a:moveTo>
                <a:lnTo>
                  <a:pt x="2438273" y="31750"/>
                </a:lnTo>
                <a:lnTo>
                  <a:pt x="2438273" y="44450"/>
                </a:lnTo>
                <a:lnTo>
                  <a:pt x="2476373" y="44450"/>
                </a:lnTo>
                <a:lnTo>
                  <a:pt x="2476373" y="31750"/>
                </a:lnTo>
                <a:close/>
              </a:path>
              <a:path w="8218805" h="76200">
                <a:moveTo>
                  <a:pt x="2527173" y="31750"/>
                </a:moveTo>
                <a:lnTo>
                  <a:pt x="2489073" y="31750"/>
                </a:lnTo>
                <a:lnTo>
                  <a:pt x="2489073" y="44450"/>
                </a:lnTo>
                <a:lnTo>
                  <a:pt x="2527173" y="44450"/>
                </a:lnTo>
                <a:lnTo>
                  <a:pt x="2527173" y="31750"/>
                </a:lnTo>
                <a:close/>
              </a:path>
              <a:path w="8218805" h="76200">
                <a:moveTo>
                  <a:pt x="2577973" y="31750"/>
                </a:moveTo>
                <a:lnTo>
                  <a:pt x="2539873" y="31750"/>
                </a:lnTo>
                <a:lnTo>
                  <a:pt x="2539873" y="44450"/>
                </a:lnTo>
                <a:lnTo>
                  <a:pt x="2577973" y="44450"/>
                </a:lnTo>
                <a:lnTo>
                  <a:pt x="2577973" y="31750"/>
                </a:lnTo>
                <a:close/>
              </a:path>
              <a:path w="8218805" h="76200">
                <a:moveTo>
                  <a:pt x="2628773" y="31750"/>
                </a:moveTo>
                <a:lnTo>
                  <a:pt x="2590673" y="31750"/>
                </a:lnTo>
                <a:lnTo>
                  <a:pt x="2590673" y="44450"/>
                </a:lnTo>
                <a:lnTo>
                  <a:pt x="2628773" y="44450"/>
                </a:lnTo>
                <a:lnTo>
                  <a:pt x="2628773" y="31750"/>
                </a:lnTo>
                <a:close/>
              </a:path>
              <a:path w="8218805" h="76200">
                <a:moveTo>
                  <a:pt x="2679573" y="31750"/>
                </a:moveTo>
                <a:lnTo>
                  <a:pt x="2641473" y="31750"/>
                </a:lnTo>
                <a:lnTo>
                  <a:pt x="2641473" y="44450"/>
                </a:lnTo>
                <a:lnTo>
                  <a:pt x="2679573" y="44450"/>
                </a:lnTo>
                <a:lnTo>
                  <a:pt x="2679573" y="31750"/>
                </a:lnTo>
                <a:close/>
              </a:path>
              <a:path w="8218805" h="76200">
                <a:moveTo>
                  <a:pt x="2730373" y="31750"/>
                </a:moveTo>
                <a:lnTo>
                  <a:pt x="2692273" y="31750"/>
                </a:lnTo>
                <a:lnTo>
                  <a:pt x="2692273" y="44450"/>
                </a:lnTo>
                <a:lnTo>
                  <a:pt x="2730373" y="44450"/>
                </a:lnTo>
                <a:lnTo>
                  <a:pt x="2730373" y="31750"/>
                </a:lnTo>
                <a:close/>
              </a:path>
              <a:path w="8218805" h="76200">
                <a:moveTo>
                  <a:pt x="2781173" y="31750"/>
                </a:moveTo>
                <a:lnTo>
                  <a:pt x="2743073" y="31750"/>
                </a:lnTo>
                <a:lnTo>
                  <a:pt x="2743073" y="44450"/>
                </a:lnTo>
                <a:lnTo>
                  <a:pt x="2781173" y="44450"/>
                </a:lnTo>
                <a:lnTo>
                  <a:pt x="2781173" y="31750"/>
                </a:lnTo>
                <a:close/>
              </a:path>
              <a:path w="8218805" h="76200">
                <a:moveTo>
                  <a:pt x="2831973" y="31750"/>
                </a:moveTo>
                <a:lnTo>
                  <a:pt x="2793873" y="31750"/>
                </a:lnTo>
                <a:lnTo>
                  <a:pt x="2793873" y="44450"/>
                </a:lnTo>
                <a:lnTo>
                  <a:pt x="2831973" y="44450"/>
                </a:lnTo>
                <a:lnTo>
                  <a:pt x="2831973" y="31750"/>
                </a:lnTo>
                <a:close/>
              </a:path>
              <a:path w="8218805" h="76200">
                <a:moveTo>
                  <a:pt x="2882773" y="31750"/>
                </a:moveTo>
                <a:lnTo>
                  <a:pt x="2844673" y="31750"/>
                </a:lnTo>
                <a:lnTo>
                  <a:pt x="2844673" y="44450"/>
                </a:lnTo>
                <a:lnTo>
                  <a:pt x="2882773" y="44450"/>
                </a:lnTo>
                <a:lnTo>
                  <a:pt x="2882773" y="31750"/>
                </a:lnTo>
                <a:close/>
              </a:path>
              <a:path w="8218805" h="76200">
                <a:moveTo>
                  <a:pt x="2933573" y="31750"/>
                </a:moveTo>
                <a:lnTo>
                  <a:pt x="2895473" y="31750"/>
                </a:lnTo>
                <a:lnTo>
                  <a:pt x="2895473" y="44450"/>
                </a:lnTo>
                <a:lnTo>
                  <a:pt x="2933573" y="44450"/>
                </a:lnTo>
                <a:lnTo>
                  <a:pt x="2933573" y="31750"/>
                </a:lnTo>
                <a:close/>
              </a:path>
              <a:path w="8218805" h="76200">
                <a:moveTo>
                  <a:pt x="2984373" y="31750"/>
                </a:moveTo>
                <a:lnTo>
                  <a:pt x="2946273" y="31750"/>
                </a:lnTo>
                <a:lnTo>
                  <a:pt x="2946273" y="44450"/>
                </a:lnTo>
                <a:lnTo>
                  <a:pt x="2984373" y="44450"/>
                </a:lnTo>
                <a:lnTo>
                  <a:pt x="2984373" y="31750"/>
                </a:lnTo>
                <a:close/>
              </a:path>
              <a:path w="8218805" h="76200">
                <a:moveTo>
                  <a:pt x="3035173" y="31750"/>
                </a:moveTo>
                <a:lnTo>
                  <a:pt x="2997073" y="31750"/>
                </a:lnTo>
                <a:lnTo>
                  <a:pt x="2997073" y="44450"/>
                </a:lnTo>
                <a:lnTo>
                  <a:pt x="3035173" y="44450"/>
                </a:lnTo>
                <a:lnTo>
                  <a:pt x="3035173" y="31750"/>
                </a:lnTo>
                <a:close/>
              </a:path>
              <a:path w="8218805" h="76200">
                <a:moveTo>
                  <a:pt x="3085973" y="31750"/>
                </a:moveTo>
                <a:lnTo>
                  <a:pt x="3047873" y="31750"/>
                </a:lnTo>
                <a:lnTo>
                  <a:pt x="3047873" y="44450"/>
                </a:lnTo>
                <a:lnTo>
                  <a:pt x="3085973" y="44450"/>
                </a:lnTo>
                <a:lnTo>
                  <a:pt x="3085973" y="31750"/>
                </a:lnTo>
                <a:close/>
              </a:path>
              <a:path w="8218805" h="76200">
                <a:moveTo>
                  <a:pt x="3136773" y="31750"/>
                </a:moveTo>
                <a:lnTo>
                  <a:pt x="3098673" y="31750"/>
                </a:lnTo>
                <a:lnTo>
                  <a:pt x="3098673" y="44450"/>
                </a:lnTo>
                <a:lnTo>
                  <a:pt x="3136773" y="44450"/>
                </a:lnTo>
                <a:lnTo>
                  <a:pt x="3136773" y="31750"/>
                </a:lnTo>
                <a:close/>
              </a:path>
              <a:path w="8218805" h="76200">
                <a:moveTo>
                  <a:pt x="3187573" y="31750"/>
                </a:moveTo>
                <a:lnTo>
                  <a:pt x="3149473" y="31750"/>
                </a:lnTo>
                <a:lnTo>
                  <a:pt x="3149473" y="44450"/>
                </a:lnTo>
                <a:lnTo>
                  <a:pt x="3187573" y="44450"/>
                </a:lnTo>
                <a:lnTo>
                  <a:pt x="3187573" y="31750"/>
                </a:lnTo>
                <a:close/>
              </a:path>
              <a:path w="8218805" h="76200">
                <a:moveTo>
                  <a:pt x="3238373" y="31750"/>
                </a:moveTo>
                <a:lnTo>
                  <a:pt x="3200273" y="31750"/>
                </a:lnTo>
                <a:lnTo>
                  <a:pt x="3200273" y="44450"/>
                </a:lnTo>
                <a:lnTo>
                  <a:pt x="3238373" y="44450"/>
                </a:lnTo>
                <a:lnTo>
                  <a:pt x="3238373" y="31750"/>
                </a:lnTo>
                <a:close/>
              </a:path>
              <a:path w="8218805" h="76200">
                <a:moveTo>
                  <a:pt x="3289173" y="31750"/>
                </a:moveTo>
                <a:lnTo>
                  <a:pt x="3251073" y="31750"/>
                </a:lnTo>
                <a:lnTo>
                  <a:pt x="3251073" y="44450"/>
                </a:lnTo>
                <a:lnTo>
                  <a:pt x="3289173" y="44450"/>
                </a:lnTo>
                <a:lnTo>
                  <a:pt x="3289173" y="31750"/>
                </a:lnTo>
                <a:close/>
              </a:path>
              <a:path w="8218805" h="76200">
                <a:moveTo>
                  <a:pt x="3339973" y="31750"/>
                </a:moveTo>
                <a:lnTo>
                  <a:pt x="3301873" y="31750"/>
                </a:lnTo>
                <a:lnTo>
                  <a:pt x="3301873" y="44450"/>
                </a:lnTo>
                <a:lnTo>
                  <a:pt x="3339973" y="44450"/>
                </a:lnTo>
                <a:lnTo>
                  <a:pt x="3339973" y="31750"/>
                </a:lnTo>
                <a:close/>
              </a:path>
              <a:path w="8218805" h="76200">
                <a:moveTo>
                  <a:pt x="3390773" y="31750"/>
                </a:moveTo>
                <a:lnTo>
                  <a:pt x="3352673" y="31750"/>
                </a:lnTo>
                <a:lnTo>
                  <a:pt x="3352673" y="44450"/>
                </a:lnTo>
                <a:lnTo>
                  <a:pt x="3390773" y="44450"/>
                </a:lnTo>
                <a:lnTo>
                  <a:pt x="3390773" y="31750"/>
                </a:lnTo>
                <a:close/>
              </a:path>
              <a:path w="8218805" h="76200">
                <a:moveTo>
                  <a:pt x="3441573" y="31750"/>
                </a:moveTo>
                <a:lnTo>
                  <a:pt x="3403473" y="31750"/>
                </a:lnTo>
                <a:lnTo>
                  <a:pt x="3403473" y="44450"/>
                </a:lnTo>
                <a:lnTo>
                  <a:pt x="3441573" y="44450"/>
                </a:lnTo>
                <a:lnTo>
                  <a:pt x="3441573" y="31750"/>
                </a:lnTo>
                <a:close/>
              </a:path>
              <a:path w="8218805" h="76200">
                <a:moveTo>
                  <a:pt x="3492373" y="31750"/>
                </a:moveTo>
                <a:lnTo>
                  <a:pt x="3454273" y="31750"/>
                </a:lnTo>
                <a:lnTo>
                  <a:pt x="3454273" y="44450"/>
                </a:lnTo>
                <a:lnTo>
                  <a:pt x="3492373" y="44450"/>
                </a:lnTo>
                <a:lnTo>
                  <a:pt x="3492373" y="31750"/>
                </a:lnTo>
                <a:close/>
              </a:path>
              <a:path w="8218805" h="76200">
                <a:moveTo>
                  <a:pt x="3543173" y="31750"/>
                </a:moveTo>
                <a:lnTo>
                  <a:pt x="3505073" y="31750"/>
                </a:lnTo>
                <a:lnTo>
                  <a:pt x="3505073" y="44450"/>
                </a:lnTo>
                <a:lnTo>
                  <a:pt x="3543173" y="44450"/>
                </a:lnTo>
                <a:lnTo>
                  <a:pt x="3543173" y="31750"/>
                </a:lnTo>
                <a:close/>
              </a:path>
              <a:path w="8218805" h="76200">
                <a:moveTo>
                  <a:pt x="3593973" y="31750"/>
                </a:moveTo>
                <a:lnTo>
                  <a:pt x="3555873" y="31750"/>
                </a:lnTo>
                <a:lnTo>
                  <a:pt x="3555873" y="44450"/>
                </a:lnTo>
                <a:lnTo>
                  <a:pt x="3593973" y="44450"/>
                </a:lnTo>
                <a:lnTo>
                  <a:pt x="3593973" y="31750"/>
                </a:lnTo>
                <a:close/>
              </a:path>
              <a:path w="8218805" h="76200">
                <a:moveTo>
                  <a:pt x="3644773" y="31750"/>
                </a:moveTo>
                <a:lnTo>
                  <a:pt x="3606673" y="31750"/>
                </a:lnTo>
                <a:lnTo>
                  <a:pt x="3606673" y="44450"/>
                </a:lnTo>
                <a:lnTo>
                  <a:pt x="3644773" y="44450"/>
                </a:lnTo>
                <a:lnTo>
                  <a:pt x="3644773" y="31750"/>
                </a:lnTo>
                <a:close/>
              </a:path>
              <a:path w="8218805" h="76200">
                <a:moveTo>
                  <a:pt x="3695573" y="31750"/>
                </a:moveTo>
                <a:lnTo>
                  <a:pt x="3657473" y="31750"/>
                </a:lnTo>
                <a:lnTo>
                  <a:pt x="3657473" y="44450"/>
                </a:lnTo>
                <a:lnTo>
                  <a:pt x="3695573" y="44450"/>
                </a:lnTo>
                <a:lnTo>
                  <a:pt x="3695573" y="31750"/>
                </a:lnTo>
                <a:close/>
              </a:path>
              <a:path w="8218805" h="76200">
                <a:moveTo>
                  <a:pt x="3746373" y="31750"/>
                </a:moveTo>
                <a:lnTo>
                  <a:pt x="3708273" y="31750"/>
                </a:lnTo>
                <a:lnTo>
                  <a:pt x="3708273" y="44450"/>
                </a:lnTo>
                <a:lnTo>
                  <a:pt x="3746373" y="44450"/>
                </a:lnTo>
                <a:lnTo>
                  <a:pt x="3746373" y="31750"/>
                </a:lnTo>
                <a:close/>
              </a:path>
              <a:path w="8218805" h="76200">
                <a:moveTo>
                  <a:pt x="3797173" y="31750"/>
                </a:moveTo>
                <a:lnTo>
                  <a:pt x="3759073" y="31750"/>
                </a:lnTo>
                <a:lnTo>
                  <a:pt x="3759073" y="44450"/>
                </a:lnTo>
                <a:lnTo>
                  <a:pt x="3797173" y="44450"/>
                </a:lnTo>
                <a:lnTo>
                  <a:pt x="3797173" y="31750"/>
                </a:lnTo>
                <a:close/>
              </a:path>
              <a:path w="8218805" h="76200">
                <a:moveTo>
                  <a:pt x="3847973" y="31750"/>
                </a:moveTo>
                <a:lnTo>
                  <a:pt x="3809873" y="31750"/>
                </a:lnTo>
                <a:lnTo>
                  <a:pt x="3809873" y="44450"/>
                </a:lnTo>
                <a:lnTo>
                  <a:pt x="3847973" y="44450"/>
                </a:lnTo>
                <a:lnTo>
                  <a:pt x="3847973" y="31750"/>
                </a:lnTo>
                <a:close/>
              </a:path>
              <a:path w="8218805" h="76200">
                <a:moveTo>
                  <a:pt x="3898773" y="31750"/>
                </a:moveTo>
                <a:lnTo>
                  <a:pt x="3860673" y="31750"/>
                </a:lnTo>
                <a:lnTo>
                  <a:pt x="3860673" y="44450"/>
                </a:lnTo>
                <a:lnTo>
                  <a:pt x="3898773" y="44450"/>
                </a:lnTo>
                <a:lnTo>
                  <a:pt x="3898773" y="31750"/>
                </a:lnTo>
                <a:close/>
              </a:path>
              <a:path w="8218805" h="76200">
                <a:moveTo>
                  <a:pt x="3949573" y="31750"/>
                </a:moveTo>
                <a:lnTo>
                  <a:pt x="3911473" y="31750"/>
                </a:lnTo>
                <a:lnTo>
                  <a:pt x="3911473" y="44450"/>
                </a:lnTo>
                <a:lnTo>
                  <a:pt x="3949573" y="44450"/>
                </a:lnTo>
                <a:lnTo>
                  <a:pt x="3949573" y="31750"/>
                </a:lnTo>
                <a:close/>
              </a:path>
              <a:path w="8218805" h="76200">
                <a:moveTo>
                  <a:pt x="4000373" y="31750"/>
                </a:moveTo>
                <a:lnTo>
                  <a:pt x="3962273" y="31750"/>
                </a:lnTo>
                <a:lnTo>
                  <a:pt x="3962273" y="44450"/>
                </a:lnTo>
                <a:lnTo>
                  <a:pt x="4000373" y="44450"/>
                </a:lnTo>
                <a:lnTo>
                  <a:pt x="4000373" y="31750"/>
                </a:lnTo>
                <a:close/>
              </a:path>
              <a:path w="8218805" h="76200">
                <a:moveTo>
                  <a:pt x="4051173" y="31750"/>
                </a:moveTo>
                <a:lnTo>
                  <a:pt x="4013073" y="31750"/>
                </a:lnTo>
                <a:lnTo>
                  <a:pt x="4013073" y="44450"/>
                </a:lnTo>
                <a:lnTo>
                  <a:pt x="4051173" y="44450"/>
                </a:lnTo>
                <a:lnTo>
                  <a:pt x="4051173" y="31750"/>
                </a:lnTo>
                <a:close/>
              </a:path>
              <a:path w="8218805" h="76200">
                <a:moveTo>
                  <a:pt x="4101973" y="31750"/>
                </a:moveTo>
                <a:lnTo>
                  <a:pt x="4063873" y="31750"/>
                </a:lnTo>
                <a:lnTo>
                  <a:pt x="4063873" y="44450"/>
                </a:lnTo>
                <a:lnTo>
                  <a:pt x="4101973" y="44450"/>
                </a:lnTo>
                <a:lnTo>
                  <a:pt x="4101973" y="31750"/>
                </a:lnTo>
                <a:close/>
              </a:path>
              <a:path w="8218805" h="76200">
                <a:moveTo>
                  <a:pt x="4152773" y="31750"/>
                </a:moveTo>
                <a:lnTo>
                  <a:pt x="4114673" y="31750"/>
                </a:lnTo>
                <a:lnTo>
                  <a:pt x="4114673" y="44450"/>
                </a:lnTo>
                <a:lnTo>
                  <a:pt x="4152773" y="44450"/>
                </a:lnTo>
                <a:lnTo>
                  <a:pt x="4152773" y="31750"/>
                </a:lnTo>
                <a:close/>
              </a:path>
              <a:path w="8218805" h="76200">
                <a:moveTo>
                  <a:pt x="4203573" y="31750"/>
                </a:moveTo>
                <a:lnTo>
                  <a:pt x="4165473" y="31750"/>
                </a:lnTo>
                <a:lnTo>
                  <a:pt x="4165473" y="44450"/>
                </a:lnTo>
                <a:lnTo>
                  <a:pt x="4203573" y="44450"/>
                </a:lnTo>
                <a:lnTo>
                  <a:pt x="4203573" y="31750"/>
                </a:lnTo>
                <a:close/>
              </a:path>
              <a:path w="8218805" h="76200">
                <a:moveTo>
                  <a:pt x="4254373" y="31750"/>
                </a:moveTo>
                <a:lnTo>
                  <a:pt x="4216273" y="31750"/>
                </a:lnTo>
                <a:lnTo>
                  <a:pt x="4216273" y="44450"/>
                </a:lnTo>
                <a:lnTo>
                  <a:pt x="4254373" y="44450"/>
                </a:lnTo>
                <a:lnTo>
                  <a:pt x="4254373" y="31750"/>
                </a:lnTo>
                <a:close/>
              </a:path>
              <a:path w="8218805" h="76200">
                <a:moveTo>
                  <a:pt x="4305173" y="31750"/>
                </a:moveTo>
                <a:lnTo>
                  <a:pt x="4267073" y="31750"/>
                </a:lnTo>
                <a:lnTo>
                  <a:pt x="4267073" y="44450"/>
                </a:lnTo>
                <a:lnTo>
                  <a:pt x="4305173" y="44450"/>
                </a:lnTo>
                <a:lnTo>
                  <a:pt x="4305173" y="31750"/>
                </a:lnTo>
                <a:close/>
              </a:path>
              <a:path w="8218805" h="76200">
                <a:moveTo>
                  <a:pt x="4355973" y="31750"/>
                </a:moveTo>
                <a:lnTo>
                  <a:pt x="4317873" y="31750"/>
                </a:lnTo>
                <a:lnTo>
                  <a:pt x="4317873" y="44450"/>
                </a:lnTo>
                <a:lnTo>
                  <a:pt x="4355973" y="44450"/>
                </a:lnTo>
                <a:lnTo>
                  <a:pt x="4355973" y="31750"/>
                </a:lnTo>
                <a:close/>
              </a:path>
              <a:path w="8218805" h="76200">
                <a:moveTo>
                  <a:pt x="4406773" y="31750"/>
                </a:moveTo>
                <a:lnTo>
                  <a:pt x="4368673" y="31750"/>
                </a:lnTo>
                <a:lnTo>
                  <a:pt x="4368673" y="44450"/>
                </a:lnTo>
                <a:lnTo>
                  <a:pt x="4406773" y="44450"/>
                </a:lnTo>
                <a:lnTo>
                  <a:pt x="4406773" y="31750"/>
                </a:lnTo>
                <a:close/>
              </a:path>
              <a:path w="8218805" h="76200">
                <a:moveTo>
                  <a:pt x="4457573" y="31750"/>
                </a:moveTo>
                <a:lnTo>
                  <a:pt x="4419473" y="31750"/>
                </a:lnTo>
                <a:lnTo>
                  <a:pt x="4419473" y="44450"/>
                </a:lnTo>
                <a:lnTo>
                  <a:pt x="4457573" y="44450"/>
                </a:lnTo>
                <a:lnTo>
                  <a:pt x="4457573" y="31750"/>
                </a:lnTo>
                <a:close/>
              </a:path>
              <a:path w="8218805" h="76200">
                <a:moveTo>
                  <a:pt x="4508373" y="31750"/>
                </a:moveTo>
                <a:lnTo>
                  <a:pt x="4470273" y="31750"/>
                </a:lnTo>
                <a:lnTo>
                  <a:pt x="4470273" y="44450"/>
                </a:lnTo>
                <a:lnTo>
                  <a:pt x="4508373" y="44450"/>
                </a:lnTo>
                <a:lnTo>
                  <a:pt x="4508373" y="31750"/>
                </a:lnTo>
                <a:close/>
              </a:path>
              <a:path w="8218805" h="76200">
                <a:moveTo>
                  <a:pt x="4559173" y="31750"/>
                </a:moveTo>
                <a:lnTo>
                  <a:pt x="4521073" y="31750"/>
                </a:lnTo>
                <a:lnTo>
                  <a:pt x="4521073" y="44450"/>
                </a:lnTo>
                <a:lnTo>
                  <a:pt x="4559173" y="44450"/>
                </a:lnTo>
                <a:lnTo>
                  <a:pt x="4559173" y="31750"/>
                </a:lnTo>
                <a:close/>
              </a:path>
              <a:path w="8218805" h="76200">
                <a:moveTo>
                  <a:pt x="4609973" y="31750"/>
                </a:moveTo>
                <a:lnTo>
                  <a:pt x="4571873" y="31750"/>
                </a:lnTo>
                <a:lnTo>
                  <a:pt x="4571873" y="44450"/>
                </a:lnTo>
                <a:lnTo>
                  <a:pt x="4609973" y="44450"/>
                </a:lnTo>
                <a:lnTo>
                  <a:pt x="4609973" y="31750"/>
                </a:lnTo>
                <a:close/>
              </a:path>
              <a:path w="8218805" h="76200">
                <a:moveTo>
                  <a:pt x="4660773" y="31750"/>
                </a:moveTo>
                <a:lnTo>
                  <a:pt x="4622673" y="31750"/>
                </a:lnTo>
                <a:lnTo>
                  <a:pt x="4622673" y="44450"/>
                </a:lnTo>
                <a:lnTo>
                  <a:pt x="4660773" y="44450"/>
                </a:lnTo>
                <a:lnTo>
                  <a:pt x="4660773" y="31750"/>
                </a:lnTo>
                <a:close/>
              </a:path>
              <a:path w="8218805" h="76200">
                <a:moveTo>
                  <a:pt x="4711573" y="31750"/>
                </a:moveTo>
                <a:lnTo>
                  <a:pt x="4673473" y="31750"/>
                </a:lnTo>
                <a:lnTo>
                  <a:pt x="4673473" y="44450"/>
                </a:lnTo>
                <a:lnTo>
                  <a:pt x="4711573" y="44450"/>
                </a:lnTo>
                <a:lnTo>
                  <a:pt x="4711573" y="31750"/>
                </a:lnTo>
                <a:close/>
              </a:path>
              <a:path w="8218805" h="76200">
                <a:moveTo>
                  <a:pt x="4762373" y="31750"/>
                </a:moveTo>
                <a:lnTo>
                  <a:pt x="4724273" y="31750"/>
                </a:lnTo>
                <a:lnTo>
                  <a:pt x="4724273" y="44450"/>
                </a:lnTo>
                <a:lnTo>
                  <a:pt x="4762373" y="44450"/>
                </a:lnTo>
                <a:lnTo>
                  <a:pt x="4762373" y="31750"/>
                </a:lnTo>
                <a:close/>
              </a:path>
              <a:path w="8218805" h="76200">
                <a:moveTo>
                  <a:pt x="4813173" y="31750"/>
                </a:moveTo>
                <a:lnTo>
                  <a:pt x="4775073" y="31750"/>
                </a:lnTo>
                <a:lnTo>
                  <a:pt x="4775073" y="44450"/>
                </a:lnTo>
                <a:lnTo>
                  <a:pt x="4813173" y="44450"/>
                </a:lnTo>
                <a:lnTo>
                  <a:pt x="4813173" y="31750"/>
                </a:lnTo>
                <a:close/>
              </a:path>
              <a:path w="8218805" h="76200">
                <a:moveTo>
                  <a:pt x="4863973" y="31750"/>
                </a:moveTo>
                <a:lnTo>
                  <a:pt x="4825873" y="31750"/>
                </a:lnTo>
                <a:lnTo>
                  <a:pt x="4825873" y="44450"/>
                </a:lnTo>
                <a:lnTo>
                  <a:pt x="4863973" y="44450"/>
                </a:lnTo>
                <a:lnTo>
                  <a:pt x="4863973" y="31750"/>
                </a:lnTo>
                <a:close/>
              </a:path>
              <a:path w="8218805" h="76200">
                <a:moveTo>
                  <a:pt x="4914773" y="31750"/>
                </a:moveTo>
                <a:lnTo>
                  <a:pt x="4876673" y="31750"/>
                </a:lnTo>
                <a:lnTo>
                  <a:pt x="4876673" y="44450"/>
                </a:lnTo>
                <a:lnTo>
                  <a:pt x="4914773" y="44450"/>
                </a:lnTo>
                <a:lnTo>
                  <a:pt x="4914773" y="31750"/>
                </a:lnTo>
                <a:close/>
              </a:path>
              <a:path w="8218805" h="76200">
                <a:moveTo>
                  <a:pt x="4965573" y="31750"/>
                </a:moveTo>
                <a:lnTo>
                  <a:pt x="4927473" y="31750"/>
                </a:lnTo>
                <a:lnTo>
                  <a:pt x="4927473" y="44450"/>
                </a:lnTo>
                <a:lnTo>
                  <a:pt x="4965573" y="44450"/>
                </a:lnTo>
                <a:lnTo>
                  <a:pt x="4965573" y="31750"/>
                </a:lnTo>
                <a:close/>
              </a:path>
              <a:path w="8218805" h="76200">
                <a:moveTo>
                  <a:pt x="5016373" y="31750"/>
                </a:moveTo>
                <a:lnTo>
                  <a:pt x="4978273" y="31750"/>
                </a:lnTo>
                <a:lnTo>
                  <a:pt x="4978273" y="44450"/>
                </a:lnTo>
                <a:lnTo>
                  <a:pt x="5016373" y="44450"/>
                </a:lnTo>
                <a:lnTo>
                  <a:pt x="5016373" y="31750"/>
                </a:lnTo>
                <a:close/>
              </a:path>
              <a:path w="8218805" h="76200">
                <a:moveTo>
                  <a:pt x="5067173" y="31750"/>
                </a:moveTo>
                <a:lnTo>
                  <a:pt x="5029073" y="31750"/>
                </a:lnTo>
                <a:lnTo>
                  <a:pt x="5029073" y="44450"/>
                </a:lnTo>
                <a:lnTo>
                  <a:pt x="5067173" y="44450"/>
                </a:lnTo>
                <a:lnTo>
                  <a:pt x="5067173" y="31750"/>
                </a:lnTo>
                <a:close/>
              </a:path>
              <a:path w="8218805" h="76200">
                <a:moveTo>
                  <a:pt x="5117973" y="31750"/>
                </a:moveTo>
                <a:lnTo>
                  <a:pt x="5079873" y="31750"/>
                </a:lnTo>
                <a:lnTo>
                  <a:pt x="5079873" y="44450"/>
                </a:lnTo>
                <a:lnTo>
                  <a:pt x="5117973" y="44450"/>
                </a:lnTo>
                <a:lnTo>
                  <a:pt x="5117973" y="31750"/>
                </a:lnTo>
                <a:close/>
              </a:path>
              <a:path w="8218805" h="76200">
                <a:moveTo>
                  <a:pt x="5168773" y="31750"/>
                </a:moveTo>
                <a:lnTo>
                  <a:pt x="5130673" y="31750"/>
                </a:lnTo>
                <a:lnTo>
                  <a:pt x="5130673" y="44450"/>
                </a:lnTo>
                <a:lnTo>
                  <a:pt x="5168773" y="44450"/>
                </a:lnTo>
                <a:lnTo>
                  <a:pt x="5168773" y="31750"/>
                </a:lnTo>
                <a:close/>
              </a:path>
              <a:path w="8218805" h="76200">
                <a:moveTo>
                  <a:pt x="5219573" y="31750"/>
                </a:moveTo>
                <a:lnTo>
                  <a:pt x="5181473" y="31750"/>
                </a:lnTo>
                <a:lnTo>
                  <a:pt x="5181473" y="44450"/>
                </a:lnTo>
                <a:lnTo>
                  <a:pt x="5219573" y="44450"/>
                </a:lnTo>
                <a:lnTo>
                  <a:pt x="5219573" y="31750"/>
                </a:lnTo>
                <a:close/>
              </a:path>
              <a:path w="8218805" h="76200">
                <a:moveTo>
                  <a:pt x="5270373" y="31750"/>
                </a:moveTo>
                <a:lnTo>
                  <a:pt x="5232273" y="31750"/>
                </a:lnTo>
                <a:lnTo>
                  <a:pt x="5232273" y="44450"/>
                </a:lnTo>
                <a:lnTo>
                  <a:pt x="5270373" y="44450"/>
                </a:lnTo>
                <a:lnTo>
                  <a:pt x="5270373" y="31750"/>
                </a:lnTo>
                <a:close/>
              </a:path>
              <a:path w="8218805" h="76200">
                <a:moveTo>
                  <a:pt x="5321173" y="31750"/>
                </a:moveTo>
                <a:lnTo>
                  <a:pt x="5283073" y="31750"/>
                </a:lnTo>
                <a:lnTo>
                  <a:pt x="5283073" y="44450"/>
                </a:lnTo>
                <a:lnTo>
                  <a:pt x="5321173" y="44450"/>
                </a:lnTo>
                <a:lnTo>
                  <a:pt x="5321173" y="31750"/>
                </a:lnTo>
                <a:close/>
              </a:path>
              <a:path w="8218805" h="76200">
                <a:moveTo>
                  <a:pt x="5371973" y="31750"/>
                </a:moveTo>
                <a:lnTo>
                  <a:pt x="5333873" y="31750"/>
                </a:lnTo>
                <a:lnTo>
                  <a:pt x="5333873" y="44450"/>
                </a:lnTo>
                <a:lnTo>
                  <a:pt x="5371973" y="44450"/>
                </a:lnTo>
                <a:lnTo>
                  <a:pt x="5371973" y="31750"/>
                </a:lnTo>
                <a:close/>
              </a:path>
              <a:path w="8218805" h="76200">
                <a:moveTo>
                  <a:pt x="5422773" y="31750"/>
                </a:moveTo>
                <a:lnTo>
                  <a:pt x="5384673" y="31750"/>
                </a:lnTo>
                <a:lnTo>
                  <a:pt x="5384673" y="44450"/>
                </a:lnTo>
                <a:lnTo>
                  <a:pt x="5422773" y="44450"/>
                </a:lnTo>
                <a:lnTo>
                  <a:pt x="5422773" y="31750"/>
                </a:lnTo>
                <a:close/>
              </a:path>
              <a:path w="8218805" h="76200">
                <a:moveTo>
                  <a:pt x="5473573" y="31750"/>
                </a:moveTo>
                <a:lnTo>
                  <a:pt x="5435473" y="31750"/>
                </a:lnTo>
                <a:lnTo>
                  <a:pt x="5435473" y="44450"/>
                </a:lnTo>
                <a:lnTo>
                  <a:pt x="5473573" y="44450"/>
                </a:lnTo>
                <a:lnTo>
                  <a:pt x="5473573" y="31750"/>
                </a:lnTo>
                <a:close/>
              </a:path>
              <a:path w="8218805" h="76200">
                <a:moveTo>
                  <a:pt x="5524373" y="31750"/>
                </a:moveTo>
                <a:lnTo>
                  <a:pt x="5486273" y="31750"/>
                </a:lnTo>
                <a:lnTo>
                  <a:pt x="5486273" y="44450"/>
                </a:lnTo>
                <a:lnTo>
                  <a:pt x="5524373" y="44450"/>
                </a:lnTo>
                <a:lnTo>
                  <a:pt x="5524373" y="31750"/>
                </a:lnTo>
                <a:close/>
              </a:path>
              <a:path w="8218805" h="76200">
                <a:moveTo>
                  <a:pt x="5575173" y="31750"/>
                </a:moveTo>
                <a:lnTo>
                  <a:pt x="5537073" y="31750"/>
                </a:lnTo>
                <a:lnTo>
                  <a:pt x="5537073" y="44450"/>
                </a:lnTo>
                <a:lnTo>
                  <a:pt x="5575173" y="44450"/>
                </a:lnTo>
                <a:lnTo>
                  <a:pt x="5575173" y="31750"/>
                </a:lnTo>
                <a:close/>
              </a:path>
              <a:path w="8218805" h="76200">
                <a:moveTo>
                  <a:pt x="5625973" y="31750"/>
                </a:moveTo>
                <a:lnTo>
                  <a:pt x="5587873" y="31750"/>
                </a:lnTo>
                <a:lnTo>
                  <a:pt x="5587873" y="44450"/>
                </a:lnTo>
                <a:lnTo>
                  <a:pt x="5625973" y="44450"/>
                </a:lnTo>
                <a:lnTo>
                  <a:pt x="5625973" y="31750"/>
                </a:lnTo>
                <a:close/>
              </a:path>
              <a:path w="8218805" h="76200">
                <a:moveTo>
                  <a:pt x="5676773" y="31750"/>
                </a:moveTo>
                <a:lnTo>
                  <a:pt x="5638673" y="31750"/>
                </a:lnTo>
                <a:lnTo>
                  <a:pt x="5638673" y="44450"/>
                </a:lnTo>
                <a:lnTo>
                  <a:pt x="5676773" y="44450"/>
                </a:lnTo>
                <a:lnTo>
                  <a:pt x="5676773" y="31750"/>
                </a:lnTo>
                <a:close/>
              </a:path>
              <a:path w="8218805" h="76200">
                <a:moveTo>
                  <a:pt x="5727573" y="31750"/>
                </a:moveTo>
                <a:lnTo>
                  <a:pt x="5689473" y="31750"/>
                </a:lnTo>
                <a:lnTo>
                  <a:pt x="5689473" y="44450"/>
                </a:lnTo>
                <a:lnTo>
                  <a:pt x="5727573" y="44450"/>
                </a:lnTo>
                <a:lnTo>
                  <a:pt x="5727573" y="31750"/>
                </a:lnTo>
                <a:close/>
              </a:path>
              <a:path w="8218805" h="76200">
                <a:moveTo>
                  <a:pt x="5778373" y="31750"/>
                </a:moveTo>
                <a:lnTo>
                  <a:pt x="5740273" y="31750"/>
                </a:lnTo>
                <a:lnTo>
                  <a:pt x="5740273" y="44450"/>
                </a:lnTo>
                <a:lnTo>
                  <a:pt x="5778373" y="44450"/>
                </a:lnTo>
                <a:lnTo>
                  <a:pt x="5778373" y="31750"/>
                </a:lnTo>
                <a:close/>
              </a:path>
              <a:path w="8218805" h="76200">
                <a:moveTo>
                  <a:pt x="5829173" y="31750"/>
                </a:moveTo>
                <a:lnTo>
                  <a:pt x="5791073" y="31750"/>
                </a:lnTo>
                <a:lnTo>
                  <a:pt x="5791073" y="44450"/>
                </a:lnTo>
                <a:lnTo>
                  <a:pt x="5829173" y="44450"/>
                </a:lnTo>
                <a:lnTo>
                  <a:pt x="5829173" y="31750"/>
                </a:lnTo>
                <a:close/>
              </a:path>
              <a:path w="8218805" h="76200">
                <a:moveTo>
                  <a:pt x="5879973" y="31750"/>
                </a:moveTo>
                <a:lnTo>
                  <a:pt x="5841873" y="31750"/>
                </a:lnTo>
                <a:lnTo>
                  <a:pt x="5841873" y="44450"/>
                </a:lnTo>
                <a:lnTo>
                  <a:pt x="5879973" y="44450"/>
                </a:lnTo>
                <a:lnTo>
                  <a:pt x="5879973" y="31750"/>
                </a:lnTo>
                <a:close/>
              </a:path>
              <a:path w="8218805" h="76200">
                <a:moveTo>
                  <a:pt x="5930773" y="31750"/>
                </a:moveTo>
                <a:lnTo>
                  <a:pt x="5892673" y="31750"/>
                </a:lnTo>
                <a:lnTo>
                  <a:pt x="5892673" y="44450"/>
                </a:lnTo>
                <a:lnTo>
                  <a:pt x="5930773" y="44450"/>
                </a:lnTo>
                <a:lnTo>
                  <a:pt x="5930773" y="31750"/>
                </a:lnTo>
                <a:close/>
              </a:path>
              <a:path w="8218805" h="76200">
                <a:moveTo>
                  <a:pt x="5981573" y="31750"/>
                </a:moveTo>
                <a:lnTo>
                  <a:pt x="5943473" y="31750"/>
                </a:lnTo>
                <a:lnTo>
                  <a:pt x="5943473" y="44450"/>
                </a:lnTo>
                <a:lnTo>
                  <a:pt x="5981573" y="44450"/>
                </a:lnTo>
                <a:lnTo>
                  <a:pt x="5981573" y="31750"/>
                </a:lnTo>
                <a:close/>
              </a:path>
              <a:path w="8218805" h="76200">
                <a:moveTo>
                  <a:pt x="6032373" y="31750"/>
                </a:moveTo>
                <a:lnTo>
                  <a:pt x="5994273" y="31750"/>
                </a:lnTo>
                <a:lnTo>
                  <a:pt x="5994273" y="44450"/>
                </a:lnTo>
                <a:lnTo>
                  <a:pt x="6032373" y="44450"/>
                </a:lnTo>
                <a:lnTo>
                  <a:pt x="6032373" y="31750"/>
                </a:lnTo>
                <a:close/>
              </a:path>
              <a:path w="8218805" h="76200">
                <a:moveTo>
                  <a:pt x="6083173" y="31750"/>
                </a:moveTo>
                <a:lnTo>
                  <a:pt x="6045073" y="31750"/>
                </a:lnTo>
                <a:lnTo>
                  <a:pt x="6045073" y="44450"/>
                </a:lnTo>
                <a:lnTo>
                  <a:pt x="6083173" y="44450"/>
                </a:lnTo>
                <a:lnTo>
                  <a:pt x="6083173" y="31750"/>
                </a:lnTo>
                <a:close/>
              </a:path>
              <a:path w="8218805" h="76200">
                <a:moveTo>
                  <a:pt x="6133973" y="31750"/>
                </a:moveTo>
                <a:lnTo>
                  <a:pt x="6095873" y="31750"/>
                </a:lnTo>
                <a:lnTo>
                  <a:pt x="6095873" y="44450"/>
                </a:lnTo>
                <a:lnTo>
                  <a:pt x="6133973" y="44450"/>
                </a:lnTo>
                <a:lnTo>
                  <a:pt x="6133973" y="31750"/>
                </a:lnTo>
                <a:close/>
              </a:path>
              <a:path w="8218805" h="76200">
                <a:moveTo>
                  <a:pt x="6184773" y="31750"/>
                </a:moveTo>
                <a:lnTo>
                  <a:pt x="6146673" y="31750"/>
                </a:lnTo>
                <a:lnTo>
                  <a:pt x="6146673" y="44450"/>
                </a:lnTo>
                <a:lnTo>
                  <a:pt x="6184773" y="44450"/>
                </a:lnTo>
                <a:lnTo>
                  <a:pt x="6184773" y="31750"/>
                </a:lnTo>
                <a:close/>
              </a:path>
              <a:path w="8218805" h="76200">
                <a:moveTo>
                  <a:pt x="6235573" y="31750"/>
                </a:moveTo>
                <a:lnTo>
                  <a:pt x="6197473" y="31750"/>
                </a:lnTo>
                <a:lnTo>
                  <a:pt x="6197473" y="44450"/>
                </a:lnTo>
                <a:lnTo>
                  <a:pt x="6235573" y="44450"/>
                </a:lnTo>
                <a:lnTo>
                  <a:pt x="6235573" y="31750"/>
                </a:lnTo>
                <a:close/>
              </a:path>
              <a:path w="8218805" h="76200">
                <a:moveTo>
                  <a:pt x="6286373" y="31750"/>
                </a:moveTo>
                <a:lnTo>
                  <a:pt x="6248273" y="31750"/>
                </a:lnTo>
                <a:lnTo>
                  <a:pt x="6248273" y="44450"/>
                </a:lnTo>
                <a:lnTo>
                  <a:pt x="6286373" y="44450"/>
                </a:lnTo>
                <a:lnTo>
                  <a:pt x="6286373" y="31750"/>
                </a:lnTo>
                <a:close/>
              </a:path>
              <a:path w="8218805" h="76200">
                <a:moveTo>
                  <a:pt x="6337173" y="31750"/>
                </a:moveTo>
                <a:lnTo>
                  <a:pt x="6299073" y="31750"/>
                </a:lnTo>
                <a:lnTo>
                  <a:pt x="6299073" y="44450"/>
                </a:lnTo>
                <a:lnTo>
                  <a:pt x="6337173" y="44450"/>
                </a:lnTo>
                <a:lnTo>
                  <a:pt x="6337173" y="31750"/>
                </a:lnTo>
                <a:close/>
              </a:path>
              <a:path w="8218805" h="76200">
                <a:moveTo>
                  <a:pt x="6387973" y="31750"/>
                </a:moveTo>
                <a:lnTo>
                  <a:pt x="6349873" y="31750"/>
                </a:lnTo>
                <a:lnTo>
                  <a:pt x="6349873" y="44450"/>
                </a:lnTo>
                <a:lnTo>
                  <a:pt x="6387973" y="44450"/>
                </a:lnTo>
                <a:lnTo>
                  <a:pt x="6387973" y="31750"/>
                </a:lnTo>
                <a:close/>
              </a:path>
              <a:path w="8218805" h="76200">
                <a:moveTo>
                  <a:pt x="6438773" y="31750"/>
                </a:moveTo>
                <a:lnTo>
                  <a:pt x="6400673" y="31750"/>
                </a:lnTo>
                <a:lnTo>
                  <a:pt x="6400673" y="44450"/>
                </a:lnTo>
                <a:lnTo>
                  <a:pt x="6438773" y="44450"/>
                </a:lnTo>
                <a:lnTo>
                  <a:pt x="6438773" y="31750"/>
                </a:lnTo>
                <a:close/>
              </a:path>
              <a:path w="8218805" h="76200">
                <a:moveTo>
                  <a:pt x="6489573" y="31750"/>
                </a:moveTo>
                <a:lnTo>
                  <a:pt x="6451473" y="31750"/>
                </a:lnTo>
                <a:lnTo>
                  <a:pt x="6451473" y="44450"/>
                </a:lnTo>
                <a:lnTo>
                  <a:pt x="6489573" y="44450"/>
                </a:lnTo>
                <a:lnTo>
                  <a:pt x="6489573" y="31750"/>
                </a:lnTo>
                <a:close/>
              </a:path>
              <a:path w="8218805" h="76200">
                <a:moveTo>
                  <a:pt x="6540373" y="31750"/>
                </a:moveTo>
                <a:lnTo>
                  <a:pt x="6502273" y="31750"/>
                </a:lnTo>
                <a:lnTo>
                  <a:pt x="6502273" y="44450"/>
                </a:lnTo>
                <a:lnTo>
                  <a:pt x="6540373" y="44450"/>
                </a:lnTo>
                <a:lnTo>
                  <a:pt x="6540373" y="31750"/>
                </a:lnTo>
                <a:close/>
              </a:path>
              <a:path w="8218805" h="76200">
                <a:moveTo>
                  <a:pt x="6591173" y="31750"/>
                </a:moveTo>
                <a:lnTo>
                  <a:pt x="6553073" y="31750"/>
                </a:lnTo>
                <a:lnTo>
                  <a:pt x="6553073" y="44450"/>
                </a:lnTo>
                <a:lnTo>
                  <a:pt x="6591173" y="44450"/>
                </a:lnTo>
                <a:lnTo>
                  <a:pt x="6591173" y="31750"/>
                </a:lnTo>
                <a:close/>
              </a:path>
              <a:path w="8218805" h="76200">
                <a:moveTo>
                  <a:pt x="6641973" y="31750"/>
                </a:moveTo>
                <a:lnTo>
                  <a:pt x="6603873" y="31750"/>
                </a:lnTo>
                <a:lnTo>
                  <a:pt x="6603873" y="44450"/>
                </a:lnTo>
                <a:lnTo>
                  <a:pt x="6641973" y="44450"/>
                </a:lnTo>
                <a:lnTo>
                  <a:pt x="6641973" y="31750"/>
                </a:lnTo>
                <a:close/>
              </a:path>
              <a:path w="8218805" h="76200">
                <a:moveTo>
                  <a:pt x="6692773" y="31750"/>
                </a:moveTo>
                <a:lnTo>
                  <a:pt x="6654673" y="31750"/>
                </a:lnTo>
                <a:lnTo>
                  <a:pt x="6654673" y="44450"/>
                </a:lnTo>
                <a:lnTo>
                  <a:pt x="6692773" y="44450"/>
                </a:lnTo>
                <a:lnTo>
                  <a:pt x="6692773" y="31750"/>
                </a:lnTo>
                <a:close/>
              </a:path>
              <a:path w="8218805" h="76200">
                <a:moveTo>
                  <a:pt x="6743573" y="31750"/>
                </a:moveTo>
                <a:lnTo>
                  <a:pt x="6705473" y="31750"/>
                </a:lnTo>
                <a:lnTo>
                  <a:pt x="6705473" y="44450"/>
                </a:lnTo>
                <a:lnTo>
                  <a:pt x="6743573" y="44450"/>
                </a:lnTo>
                <a:lnTo>
                  <a:pt x="6743573" y="31750"/>
                </a:lnTo>
                <a:close/>
              </a:path>
              <a:path w="8218805" h="76200">
                <a:moveTo>
                  <a:pt x="6794373" y="31750"/>
                </a:moveTo>
                <a:lnTo>
                  <a:pt x="6756273" y="31750"/>
                </a:lnTo>
                <a:lnTo>
                  <a:pt x="6756273" y="44450"/>
                </a:lnTo>
                <a:lnTo>
                  <a:pt x="6794373" y="44450"/>
                </a:lnTo>
                <a:lnTo>
                  <a:pt x="6794373" y="31750"/>
                </a:lnTo>
                <a:close/>
              </a:path>
              <a:path w="8218805" h="76200">
                <a:moveTo>
                  <a:pt x="6845173" y="31750"/>
                </a:moveTo>
                <a:lnTo>
                  <a:pt x="6807073" y="31750"/>
                </a:lnTo>
                <a:lnTo>
                  <a:pt x="6807073" y="44450"/>
                </a:lnTo>
                <a:lnTo>
                  <a:pt x="6845173" y="44450"/>
                </a:lnTo>
                <a:lnTo>
                  <a:pt x="6845173" y="31750"/>
                </a:lnTo>
                <a:close/>
              </a:path>
              <a:path w="8218805" h="76200">
                <a:moveTo>
                  <a:pt x="6895973" y="31750"/>
                </a:moveTo>
                <a:lnTo>
                  <a:pt x="6857873" y="31750"/>
                </a:lnTo>
                <a:lnTo>
                  <a:pt x="6857873" y="44450"/>
                </a:lnTo>
                <a:lnTo>
                  <a:pt x="6895973" y="44450"/>
                </a:lnTo>
                <a:lnTo>
                  <a:pt x="6895973" y="31750"/>
                </a:lnTo>
                <a:close/>
              </a:path>
              <a:path w="8218805" h="76200">
                <a:moveTo>
                  <a:pt x="6946773" y="31750"/>
                </a:moveTo>
                <a:lnTo>
                  <a:pt x="6908673" y="31750"/>
                </a:lnTo>
                <a:lnTo>
                  <a:pt x="6908673" y="44450"/>
                </a:lnTo>
                <a:lnTo>
                  <a:pt x="6946773" y="44450"/>
                </a:lnTo>
                <a:lnTo>
                  <a:pt x="6946773" y="31750"/>
                </a:lnTo>
                <a:close/>
              </a:path>
              <a:path w="8218805" h="76200">
                <a:moveTo>
                  <a:pt x="6997573" y="31750"/>
                </a:moveTo>
                <a:lnTo>
                  <a:pt x="6959473" y="31750"/>
                </a:lnTo>
                <a:lnTo>
                  <a:pt x="6959473" y="44450"/>
                </a:lnTo>
                <a:lnTo>
                  <a:pt x="6997573" y="44450"/>
                </a:lnTo>
                <a:lnTo>
                  <a:pt x="6997573" y="31750"/>
                </a:lnTo>
                <a:close/>
              </a:path>
              <a:path w="8218805" h="76200">
                <a:moveTo>
                  <a:pt x="7048373" y="31750"/>
                </a:moveTo>
                <a:lnTo>
                  <a:pt x="7010273" y="31750"/>
                </a:lnTo>
                <a:lnTo>
                  <a:pt x="7010273" y="44450"/>
                </a:lnTo>
                <a:lnTo>
                  <a:pt x="7048373" y="44450"/>
                </a:lnTo>
                <a:lnTo>
                  <a:pt x="7048373" y="31750"/>
                </a:lnTo>
                <a:close/>
              </a:path>
              <a:path w="8218805" h="76200">
                <a:moveTo>
                  <a:pt x="7099173" y="31750"/>
                </a:moveTo>
                <a:lnTo>
                  <a:pt x="7061073" y="31750"/>
                </a:lnTo>
                <a:lnTo>
                  <a:pt x="7061073" y="44450"/>
                </a:lnTo>
                <a:lnTo>
                  <a:pt x="7099173" y="44450"/>
                </a:lnTo>
                <a:lnTo>
                  <a:pt x="7099173" y="31750"/>
                </a:lnTo>
                <a:close/>
              </a:path>
              <a:path w="8218805" h="76200">
                <a:moveTo>
                  <a:pt x="7149973" y="31750"/>
                </a:moveTo>
                <a:lnTo>
                  <a:pt x="7111873" y="31750"/>
                </a:lnTo>
                <a:lnTo>
                  <a:pt x="7111873" y="44450"/>
                </a:lnTo>
                <a:lnTo>
                  <a:pt x="7149973" y="44450"/>
                </a:lnTo>
                <a:lnTo>
                  <a:pt x="7149973" y="31750"/>
                </a:lnTo>
                <a:close/>
              </a:path>
              <a:path w="8218805" h="76200">
                <a:moveTo>
                  <a:pt x="7200773" y="31750"/>
                </a:moveTo>
                <a:lnTo>
                  <a:pt x="7162673" y="31750"/>
                </a:lnTo>
                <a:lnTo>
                  <a:pt x="7162673" y="44450"/>
                </a:lnTo>
                <a:lnTo>
                  <a:pt x="7200773" y="44450"/>
                </a:lnTo>
                <a:lnTo>
                  <a:pt x="7200773" y="31750"/>
                </a:lnTo>
                <a:close/>
              </a:path>
              <a:path w="8218805" h="76200">
                <a:moveTo>
                  <a:pt x="7251573" y="31750"/>
                </a:moveTo>
                <a:lnTo>
                  <a:pt x="7213473" y="31750"/>
                </a:lnTo>
                <a:lnTo>
                  <a:pt x="7213473" y="44450"/>
                </a:lnTo>
                <a:lnTo>
                  <a:pt x="7251573" y="44450"/>
                </a:lnTo>
                <a:lnTo>
                  <a:pt x="7251573" y="31750"/>
                </a:lnTo>
                <a:close/>
              </a:path>
              <a:path w="8218805" h="76200">
                <a:moveTo>
                  <a:pt x="7302373" y="31750"/>
                </a:moveTo>
                <a:lnTo>
                  <a:pt x="7264273" y="31750"/>
                </a:lnTo>
                <a:lnTo>
                  <a:pt x="7264273" y="44450"/>
                </a:lnTo>
                <a:lnTo>
                  <a:pt x="7302373" y="44450"/>
                </a:lnTo>
                <a:lnTo>
                  <a:pt x="7302373" y="31750"/>
                </a:lnTo>
                <a:close/>
              </a:path>
              <a:path w="8218805" h="76200">
                <a:moveTo>
                  <a:pt x="7353173" y="31750"/>
                </a:moveTo>
                <a:lnTo>
                  <a:pt x="7315073" y="31750"/>
                </a:lnTo>
                <a:lnTo>
                  <a:pt x="7315073" y="44450"/>
                </a:lnTo>
                <a:lnTo>
                  <a:pt x="7353173" y="44450"/>
                </a:lnTo>
                <a:lnTo>
                  <a:pt x="7353173" y="31750"/>
                </a:lnTo>
                <a:close/>
              </a:path>
              <a:path w="8218805" h="76200">
                <a:moveTo>
                  <a:pt x="7403973" y="31750"/>
                </a:moveTo>
                <a:lnTo>
                  <a:pt x="7365873" y="31750"/>
                </a:lnTo>
                <a:lnTo>
                  <a:pt x="7365873" y="44450"/>
                </a:lnTo>
                <a:lnTo>
                  <a:pt x="7403973" y="44450"/>
                </a:lnTo>
                <a:lnTo>
                  <a:pt x="7403973" y="31750"/>
                </a:lnTo>
                <a:close/>
              </a:path>
              <a:path w="8218805" h="76200">
                <a:moveTo>
                  <a:pt x="7454773" y="31750"/>
                </a:moveTo>
                <a:lnTo>
                  <a:pt x="7416673" y="31750"/>
                </a:lnTo>
                <a:lnTo>
                  <a:pt x="7416673" y="44450"/>
                </a:lnTo>
                <a:lnTo>
                  <a:pt x="7454773" y="44450"/>
                </a:lnTo>
                <a:lnTo>
                  <a:pt x="7454773" y="31750"/>
                </a:lnTo>
                <a:close/>
              </a:path>
              <a:path w="8218805" h="76200">
                <a:moveTo>
                  <a:pt x="7505573" y="31750"/>
                </a:moveTo>
                <a:lnTo>
                  <a:pt x="7467473" y="31750"/>
                </a:lnTo>
                <a:lnTo>
                  <a:pt x="7467473" y="44450"/>
                </a:lnTo>
                <a:lnTo>
                  <a:pt x="7505573" y="44450"/>
                </a:lnTo>
                <a:lnTo>
                  <a:pt x="7505573" y="31750"/>
                </a:lnTo>
                <a:close/>
              </a:path>
              <a:path w="8218805" h="76200">
                <a:moveTo>
                  <a:pt x="7556373" y="31750"/>
                </a:moveTo>
                <a:lnTo>
                  <a:pt x="7518273" y="31750"/>
                </a:lnTo>
                <a:lnTo>
                  <a:pt x="7518273" y="44450"/>
                </a:lnTo>
                <a:lnTo>
                  <a:pt x="7556373" y="44450"/>
                </a:lnTo>
                <a:lnTo>
                  <a:pt x="7556373" y="31750"/>
                </a:lnTo>
                <a:close/>
              </a:path>
              <a:path w="8218805" h="76200">
                <a:moveTo>
                  <a:pt x="7607173" y="31750"/>
                </a:moveTo>
                <a:lnTo>
                  <a:pt x="7569073" y="31750"/>
                </a:lnTo>
                <a:lnTo>
                  <a:pt x="7569073" y="44450"/>
                </a:lnTo>
                <a:lnTo>
                  <a:pt x="7607173" y="44450"/>
                </a:lnTo>
                <a:lnTo>
                  <a:pt x="7607173" y="31750"/>
                </a:lnTo>
                <a:close/>
              </a:path>
              <a:path w="8218805" h="76200">
                <a:moveTo>
                  <a:pt x="7657973" y="31750"/>
                </a:moveTo>
                <a:lnTo>
                  <a:pt x="7619873" y="31750"/>
                </a:lnTo>
                <a:lnTo>
                  <a:pt x="7619873" y="44450"/>
                </a:lnTo>
                <a:lnTo>
                  <a:pt x="7657973" y="44450"/>
                </a:lnTo>
                <a:lnTo>
                  <a:pt x="7657973" y="31750"/>
                </a:lnTo>
                <a:close/>
              </a:path>
              <a:path w="8218805" h="76200">
                <a:moveTo>
                  <a:pt x="7708773" y="31750"/>
                </a:moveTo>
                <a:lnTo>
                  <a:pt x="7670673" y="31750"/>
                </a:lnTo>
                <a:lnTo>
                  <a:pt x="7670673" y="44450"/>
                </a:lnTo>
                <a:lnTo>
                  <a:pt x="7708773" y="44450"/>
                </a:lnTo>
                <a:lnTo>
                  <a:pt x="7708773" y="31750"/>
                </a:lnTo>
                <a:close/>
              </a:path>
              <a:path w="8218805" h="76200">
                <a:moveTo>
                  <a:pt x="7759573" y="31750"/>
                </a:moveTo>
                <a:lnTo>
                  <a:pt x="7721473" y="31750"/>
                </a:lnTo>
                <a:lnTo>
                  <a:pt x="7721473" y="44450"/>
                </a:lnTo>
                <a:lnTo>
                  <a:pt x="7759573" y="44450"/>
                </a:lnTo>
                <a:lnTo>
                  <a:pt x="7759573" y="31750"/>
                </a:lnTo>
                <a:close/>
              </a:path>
              <a:path w="8218805" h="76200">
                <a:moveTo>
                  <a:pt x="7810373" y="31750"/>
                </a:moveTo>
                <a:lnTo>
                  <a:pt x="7772273" y="31750"/>
                </a:lnTo>
                <a:lnTo>
                  <a:pt x="7772273" y="44450"/>
                </a:lnTo>
                <a:lnTo>
                  <a:pt x="7810373" y="44450"/>
                </a:lnTo>
                <a:lnTo>
                  <a:pt x="7810373" y="31750"/>
                </a:lnTo>
                <a:close/>
              </a:path>
              <a:path w="8218805" h="76200">
                <a:moveTo>
                  <a:pt x="7861173" y="31750"/>
                </a:moveTo>
                <a:lnTo>
                  <a:pt x="7823073" y="31750"/>
                </a:lnTo>
                <a:lnTo>
                  <a:pt x="7823073" y="44450"/>
                </a:lnTo>
                <a:lnTo>
                  <a:pt x="7861173" y="44450"/>
                </a:lnTo>
                <a:lnTo>
                  <a:pt x="7861173" y="31750"/>
                </a:lnTo>
                <a:close/>
              </a:path>
              <a:path w="8218805" h="76200">
                <a:moveTo>
                  <a:pt x="7911973" y="31750"/>
                </a:moveTo>
                <a:lnTo>
                  <a:pt x="7873873" y="31750"/>
                </a:lnTo>
                <a:lnTo>
                  <a:pt x="7873873" y="44450"/>
                </a:lnTo>
                <a:lnTo>
                  <a:pt x="7911973" y="44450"/>
                </a:lnTo>
                <a:lnTo>
                  <a:pt x="7911973" y="31750"/>
                </a:lnTo>
                <a:close/>
              </a:path>
              <a:path w="8218805" h="76200">
                <a:moveTo>
                  <a:pt x="7962773" y="31750"/>
                </a:moveTo>
                <a:lnTo>
                  <a:pt x="7924673" y="31750"/>
                </a:lnTo>
                <a:lnTo>
                  <a:pt x="7924673" y="44450"/>
                </a:lnTo>
                <a:lnTo>
                  <a:pt x="7962773" y="44450"/>
                </a:lnTo>
                <a:lnTo>
                  <a:pt x="7962773" y="31750"/>
                </a:lnTo>
                <a:close/>
              </a:path>
              <a:path w="8218805" h="76200">
                <a:moveTo>
                  <a:pt x="8013573" y="31750"/>
                </a:moveTo>
                <a:lnTo>
                  <a:pt x="7975473" y="31750"/>
                </a:lnTo>
                <a:lnTo>
                  <a:pt x="7975473" y="44450"/>
                </a:lnTo>
                <a:lnTo>
                  <a:pt x="8013573" y="44450"/>
                </a:lnTo>
                <a:lnTo>
                  <a:pt x="8013573" y="31750"/>
                </a:lnTo>
                <a:close/>
              </a:path>
              <a:path w="8218805" h="76200">
                <a:moveTo>
                  <a:pt x="8064373" y="31750"/>
                </a:moveTo>
                <a:lnTo>
                  <a:pt x="8026273" y="31750"/>
                </a:lnTo>
                <a:lnTo>
                  <a:pt x="8026273" y="44450"/>
                </a:lnTo>
                <a:lnTo>
                  <a:pt x="8064373" y="44450"/>
                </a:lnTo>
                <a:lnTo>
                  <a:pt x="8064373" y="31750"/>
                </a:lnTo>
                <a:close/>
              </a:path>
              <a:path w="8218805" h="76200">
                <a:moveTo>
                  <a:pt x="8115173" y="31750"/>
                </a:moveTo>
                <a:lnTo>
                  <a:pt x="8077073" y="31750"/>
                </a:lnTo>
                <a:lnTo>
                  <a:pt x="8077073" y="44450"/>
                </a:lnTo>
                <a:lnTo>
                  <a:pt x="8115173" y="44450"/>
                </a:lnTo>
                <a:lnTo>
                  <a:pt x="8115173" y="31750"/>
                </a:lnTo>
                <a:close/>
              </a:path>
              <a:path w="8218805" h="76200">
                <a:moveTo>
                  <a:pt x="8165973" y="41147"/>
                </a:moveTo>
                <a:lnTo>
                  <a:pt x="8142605" y="76200"/>
                </a:lnTo>
                <a:lnTo>
                  <a:pt x="8206105" y="44450"/>
                </a:lnTo>
                <a:lnTo>
                  <a:pt x="8165973" y="44450"/>
                </a:lnTo>
                <a:lnTo>
                  <a:pt x="8165973" y="41147"/>
                </a:lnTo>
                <a:close/>
              </a:path>
              <a:path w="8218805" h="76200">
                <a:moveTo>
                  <a:pt x="8163771" y="31750"/>
                </a:moveTo>
                <a:lnTo>
                  <a:pt x="8127873" y="31750"/>
                </a:lnTo>
                <a:lnTo>
                  <a:pt x="8127873" y="44450"/>
                </a:lnTo>
                <a:lnTo>
                  <a:pt x="8163771" y="44450"/>
                </a:lnTo>
                <a:lnTo>
                  <a:pt x="8165973" y="41147"/>
                </a:lnTo>
                <a:lnTo>
                  <a:pt x="8165973" y="35052"/>
                </a:lnTo>
                <a:lnTo>
                  <a:pt x="8163771" y="31750"/>
                </a:lnTo>
                <a:close/>
              </a:path>
              <a:path w="8218805" h="76200">
                <a:moveTo>
                  <a:pt x="8206105" y="31750"/>
                </a:moveTo>
                <a:lnTo>
                  <a:pt x="8165973" y="31750"/>
                </a:lnTo>
                <a:lnTo>
                  <a:pt x="8165973" y="35052"/>
                </a:lnTo>
                <a:lnTo>
                  <a:pt x="8168005" y="38100"/>
                </a:lnTo>
                <a:lnTo>
                  <a:pt x="8165973" y="41147"/>
                </a:lnTo>
                <a:lnTo>
                  <a:pt x="8165973" y="44450"/>
                </a:lnTo>
                <a:lnTo>
                  <a:pt x="8206105" y="44450"/>
                </a:lnTo>
                <a:lnTo>
                  <a:pt x="8218805" y="38100"/>
                </a:lnTo>
                <a:lnTo>
                  <a:pt x="8206105" y="31750"/>
                </a:lnTo>
                <a:close/>
              </a:path>
              <a:path w="8218805" h="76200">
                <a:moveTo>
                  <a:pt x="8142605" y="0"/>
                </a:moveTo>
                <a:lnTo>
                  <a:pt x="8165973" y="35052"/>
                </a:lnTo>
                <a:lnTo>
                  <a:pt x="8165973" y="31750"/>
                </a:lnTo>
                <a:lnTo>
                  <a:pt x="8206105" y="31750"/>
                </a:lnTo>
                <a:lnTo>
                  <a:pt x="8142605" y="0"/>
                </a:lnTo>
                <a:close/>
              </a:path>
            </a:pathLst>
          </a:custGeom>
          <a:solidFill>
            <a:srgbClr val="1608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015740" y="2854451"/>
            <a:ext cx="3366770" cy="277495"/>
          </a:xfrm>
          <a:custGeom>
            <a:avLst/>
            <a:gdLst/>
            <a:ahLst/>
            <a:cxnLst/>
            <a:rect l="l" t="t" r="r" b="b"/>
            <a:pathLst>
              <a:path w="3366770" h="277494">
                <a:moveTo>
                  <a:pt x="0" y="277367"/>
                </a:moveTo>
                <a:lnTo>
                  <a:pt x="3366516" y="277367"/>
                </a:lnTo>
                <a:lnTo>
                  <a:pt x="3366516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E6E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029967" y="2356256"/>
            <a:ext cx="9654540" cy="107632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355090">
              <a:lnSpc>
                <a:spcPct val="100000"/>
              </a:lnSpc>
              <a:spcBef>
                <a:spcPts val="440"/>
              </a:spcBef>
            </a:pPr>
            <a:r>
              <a:rPr dirty="0" sz="1050" spc="5" b="1">
                <a:solidFill>
                  <a:srgbClr val="7E7E7E"/>
                </a:solidFill>
                <a:latin typeface="微软雅黑"/>
                <a:cs typeface="微软雅黑"/>
              </a:rPr>
              <a:t>影响地图</a:t>
            </a:r>
            <a:r>
              <a:rPr dirty="0" sz="1050" spc="5">
                <a:solidFill>
                  <a:srgbClr val="7E7E7E"/>
                </a:solidFill>
                <a:latin typeface="微软雅黑"/>
                <a:cs typeface="微软雅黑"/>
              </a:rPr>
              <a:t>：解</a:t>
            </a:r>
            <a:r>
              <a:rPr dirty="0" sz="1050" spc="-10">
                <a:solidFill>
                  <a:srgbClr val="7E7E7E"/>
                </a:solidFill>
                <a:latin typeface="微软雅黑"/>
                <a:cs typeface="微软雅黑"/>
              </a:rPr>
              <a:t>决</a:t>
            </a:r>
            <a:r>
              <a:rPr dirty="0" sz="1050" spc="5">
                <a:solidFill>
                  <a:srgbClr val="7E7E7E"/>
                </a:solidFill>
                <a:latin typeface="微软雅黑"/>
                <a:cs typeface="微软雅黑"/>
              </a:rPr>
              <a:t>团</a:t>
            </a:r>
            <a:r>
              <a:rPr dirty="0" sz="1050" spc="-10">
                <a:solidFill>
                  <a:srgbClr val="7E7E7E"/>
                </a:solidFill>
                <a:latin typeface="微软雅黑"/>
                <a:cs typeface="微软雅黑"/>
              </a:rPr>
              <a:t>队</a:t>
            </a:r>
            <a:r>
              <a:rPr dirty="0" sz="1050" spc="5">
                <a:solidFill>
                  <a:srgbClr val="7E7E7E"/>
                </a:solidFill>
                <a:latin typeface="微软雅黑"/>
                <a:cs typeface="微软雅黑"/>
              </a:rPr>
              <a:t>目</a:t>
            </a:r>
            <a:r>
              <a:rPr dirty="0" sz="1050" spc="-10">
                <a:solidFill>
                  <a:srgbClr val="7E7E7E"/>
                </a:solidFill>
                <a:latin typeface="微软雅黑"/>
                <a:cs typeface="微软雅黑"/>
              </a:rPr>
              <a:t>标</a:t>
            </a:r>
            <a:r>
              <a:rPr dirty="0" sz="1050" spc="5">
                <a:solidFill>
                  <a:srgbClr val="7E7E7E"/>
                </a:solidFill>
                <a:latin typeface="微软雅黑"/>
                <a:cs typeface="微软雅黑"/>
              </a:rPr>
              <a:t>一致</a:t>
            </a:r>
            <a:r>
              <a:rPr dirty="0" sz="1050" spc="-10">
                <a:solidFill>
                  <a:srgbClr val="7E7E7E"/>
                </a:solidFill>
                <a:latin typeface="微软雅黑"/>
                <a:cs typeface="微软雅黑"/>
              </a:rPr>
              <a:t>性</a:t>
            </a:r>
            <a:r>
              <a:rPr dirty="0" sz="1050" spc="5">
                <a:solidFill>
                  <a:srgbClr val="7E7E7E"/>
                </a:solidFill>
                <a:latin typeface="微软雅黑"/>
                <a:cs typeface="微软雅黑"/>
              </a:rPr>
              <a:t>的</a:t>
            </a:r>
            <a:r>
              <a:rPr dirty="0" sz="1050" spc="-10">
                <a:solidFill>
                  <a:srgbClr val="7E7E7E"/>
                </a:solidFill>
                <a:latin typeface="微软雅黑"/>
                <a:cs typeface="微软雅黑"/>
              </a:rPr>
              <a:t>问</a:t>
            </a:r>
            <a:r>
              <a:rPr dirty="0" sz="1050" spc="5">
                <a:solidFill>
                  <a:srgbClr val="7E7E7E"/>
                </a:solidFill>
                <a:latin typeface="微软雅黑"/>
                <a:cs typeface="微软雅黑"/>
              </a:rPr>
              <a:t>题</a:t>
            </a:r>
            <a:endParaRPr sz="1050">
              <a:latin typeface="微软雅黑"/>
              <a:cs typeface="微软雅黑"/>
            </a:endParaRPr>
          </a:p>
          <a:p>
            <a:pPr marL="2286000">
              <a:lnSpc>
                <a:spcPct val="100000"/>
              </a:lnSpc>
              <a:spcBef>
                <a:spcPts val="345"/>
              </a:spcBef>
            </a:pPr>
            <a:r>
              <a:rPr dirty="0" sz="1050" spc="5" b="1">
                <a:solidFill>
                  <a:srgbClr val="7E7E7E"/>
                </a:solidFill>
                <a:latin typeface="微软雅黑"/>
                <a:cs typeface="微软雅黑"/>
              </a:rPr>
              <a:t>用户故事地图</a:t>
            </a:r>
            <a:r>
              <a:rPr dirty="0" sz="1050" spc="-10">
                <a:solidFill>
                  <a:srgbClr val="7E7E7E"/>
                </a:solidFill>
                <a:latin typeface="微软雅黑"/>
                <a:cs typeface="微软雅黑"/>
              </a:rPr>
              <a:t>：</a:t>
            </a:r>
            <a:r>
              <a:rPr dirty="0" sz="1050" spc="5">
                <a:solidFill>
                  <a:srgbClr val="7E7E7E"/>
                </a:solidFill>
                <a:latin typeface="微软雅黑"/>
                <a:cs typeface="微软雅黑"/>
              </a:rPr>
              <a:t>解</a:t>
            </a:r>
            <a:r>
              <a:rPr dirty="0" sz="1050" spc="-10">
                <a:solidFill>
                  <a:srgbClr val="7E7E7E"/>
                </a:solidFill>
                <a:latin typeface="微软雅黑"/>
                <a:cs typeface="微软雅黑"/>
              </a:rPr>
              <a:t>决</a:t>
            </a:r>
            <a:r>
              <a:rPr dirty="0" sz="1050" spc="5">
                <a:solidFill>
                  <a:srgbClr val="7E7E7E"/>
                </a:solidFill>
                <a:latin typeface="微软雅黑"/>
                <a:cs typeface="微软雅黑"/>
              </a:rPr>
              <a:t>聚</a:t>
            </a:r>
            <a:r>
              <a:rPr dirty="0" sz="1050" spc="-10">
                <a:solidFill>
                  <a:srgbClr val="7E7E7E"/>
                </a:solidFill>
                <a:latin typeface="微软雅黑"/>
                <a:cs typeface="微软雅黑"/>
              </a:rPr>
              <a:t>焦</a:t>
            </a:r>
            <a:r>
              <a:rPr dirty="0" sz="1050" spc="5">
                <a:solidFill>
                  <a:srgbClr val="7E7E7E"/>
                </a:solidFill>
                <a:latin typeface="微软雅黑"/>
                <a:cs typeface="微软雅黑"/>
              </a:rPr>
              <a:t>核心</a:t>
            </a:r>
            <a:r>
              <a:rPr dirty="0" sz="1050" spc="-10">
                <a:solidFill>
                  <a:srgbClr val="7E7E7E"/>
                </a:solidFill>
                <a:latin typeface="微软雅黑"/>
                <a:cs typeface="微软雅黑"/>
              </a:rPr>
              <a:t>价</a:t>
            </a:r>
            <a:r>
              <a:rPr dirty="0" sz="1050" spc="5">
                <a:solidFill>
                  <a:srgbClr val="7E7E7E"/>
                </a:solidFill>
                <a:latin typeface="微软雅黑"/>
                <a:cs typeface="微软雅黑"/>
              </a:rPr>
              <a:t>值</a:t>
            </a:r>
            <a:r>
              <a:rPr dirty="0" sz="1050" spc="-10">
                <a:solidFill>
                  <a:srgbClr val="7E7E7E"/>
                </a:solidFill>
                <a:latin typeface="微软雅黑"/>
                <a:cs typeface="微软雅黑"/>
              </a:rPr>
              <a:t>的问</a:t>
            </a:r>
            <a:r>
              <a:rPr dirty="0" sz="1050" spc="5">
                <a:solidFill>
                  <a:srgbClr val="7E7E7E"/>
                </a:solidFill>
                <a:latin typeface="微软雅黑"/>
                <a:cs typeface="微软雅黑"/>
              </a:rPr>
              <a:t>题</a:t>
            </a:r>
            <a:endParaRPr sz="1050">
              <a:latin typeface="微软雅黑"/>
              <a:cs typeface="微软雅黑"/>
            </a:endParaRPr>
          </a:p>
          <a:p>
            <a:pPr marL="2077720">
              <a:lnSpc>
                <a:spcPct val="100000"/>
              </a:lnSpc>
              <a:spcBef>
                <a:spcPts val="940"/>
              </a:spcBef>
            </a:pPr>
            <a:r>
              <a:rPr dirty="0" sz="1200" spc="-5" b="1">
                <a:latin typeface="微软雅黑"/>
                <a:cs typeface="微软雅黑"/>
              </a:rPr>
              <a:t>Nexus</a:t>
            </a:r>
            <a:r>
              <a:rPr dirty="0" sz="1200" spc="-5">
                <a:latin typeface="微软雅黑"/>
                <a:cs typeface="微软雅黑"/>
              </a:rPr>
              <a:t>：</a:t>
            </a:r>
            <a:r>
              <a:rPr dirty="0" sz="1200">
                <a:latin typeface="微软雅黑"/>
                <a:cs typeface="微软雅黑"/>
              </a:rPr>
              <a:t>解决大规模团队整体高效敏捷的问题</a:t>
            </a:r>
            <a:endParaRPr sz="1200">
              <a:latin typeface="微软雅黑"/>
              <a:cs typeface="微软雅黑"/>
            </a:endParaRPr>
          </a:p>
          <a:p>
            <a:pPr algn="ctr" marL="173990">
              <a:lnSpc>
                <a:spcPct val="100000"/>
              </a:lnSpc>
              <a:spcBef>
                <a:spcPts val="1245"/>
              </a:spcBef>
            </a:pPr>
            <a:r>
              <a:rPr dirty="0" sz="1200" spc="-5" b="1">
                <a:latin typeface="微软雅黑"/>
                <a:cs typeface="微软雅黑"/>
              </a:rPr>
              <a:t>Kanban</a:t>
            </a:r>
            <a:r>
              <a:rPr dirty="0" sz="1200" spc="-5">
                <a:latin typeface="微软雅黑"/>
                <a:cs typeface="微软雅黑"/>
              </a:rPr>
              <a:t>：</a:t>
            </a:r>
            <a:r>
              <a:rPr dirty="0" sz="1200">
                <a:latin typeface="微软雅黑"/>
                <a:cs typeface="微软雅黑"/>
              </a:rPr>
              <a:t>解决团队竖井，目标看齐的问题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41832" y="1856232"/>
            <a:ext cx="943610" cy="327660"/>
          </a:xfrm>
          <a:prstGeom prst="rect">
            <a:avLst/>
          </a:prstGeom>
          <a:solidFill>
            <a:srgbClr val="4496CA"/>
          </a:solidFill>
        </p:spPr>
        <p:txBody>
          <a:bodyPr wrap="square" lIns="0" tIns="831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655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产品研发流程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4812" y="1389379"/>
            <a:ext cx="8928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Franklin Gothic Book"/>
                <a:cs typeface="Franklin Gothic Book"/>
              </a:rPr>
              <a:t>IT </a:t>
            </a:r>
            <a:r>
              <a:rPr dirty="0" sz="1800" spc="-35">
                <a:solidFill>
                  <a:srgbClr val="C00000"/>
                </a:solidFill>
                <a:latin typeface="Franklin Gothic Book"/>
                <a:cs typeface="Franklin Gothic Book"/>
              </a:rPr>
              <a:t>DT</a:t>
            </a:r>
            <a:r>
              <a:rPr dirty="0" sz="1800" spc="-85">
                <a:solidFill>
                  <a:srgbClr val="C00000"/>
                </a:solidFill>
                <a:latin typeface="Franklin Gothic Book"/>
                <a:cs typeface="Franklin Gothic Book"/>
              </a:rPr>
              <a:t> </a:t>
            </a:r>
            <a:r>
              <a:rPr dirty="0" sz="1800">
                <a:solidFill>
                  <a:srgbClr val="C00000"/>
                </a:solidFill>
                <a:latin typeface="Franklin Gothic Book"/>
                <a:cs typeface="Franklin Gothic Book"/>
              </a:rPr>
              <a:t>DM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4611" y="1857755"/>
            <a:ext cx="547370" cy="329565"/>
          </a:xfrm>
          <a:prstGeom prst="rect">
            <a:avLst/>
          </a:prstGeom>
          <a:solidFill>
            <a:srgbClr val="4496CA"/>
          </a:solidFill>
        </p:spPr>
        <p:txBody>
          <a:bodyPr wrap="square" lIns="0" tIns="83820" rIns="0" bIns="0" rtlCol="0" vert="horz">
            <a:spAutoFit/>
          </a:bodyPr>
          <a:lstStyle/>
          <a:p>
            <a:pPr marL="147955">
              <a:lnSpc>
                <a:spcPct val="100000"/>
              </a:lnSpc>
              <a:spcBef>
                <a:spcPts val="660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范围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20040" y="2298192"/>
            <a:ext cx="551815" cy="3152140"/>
          </a:xfrm>
          <a:custGeom>
            <a:avLst/>
            <a:gdLst/>
            <a:ahLst/>
            <a:cxnLst/>
            <a:rect l="l" t="t" r="r" b="b"/>
            <a:pathLst>
              <a:path w="551815" h="3152140">
                <a:moveTo>
                  <a:pt x="0" y="3151631"/>
                </a:moveTo>
                <a:lnTo>
                  <a:pt x="551688" y="3151631"/>
                </a:lnTo>
                <a:lnTo>
                  <a:pt x="551688" y="0"/>
                </a:lnTo>
                <a:lnTo>
                  <a:pt x="0" y="0"/>
                </a:lnTo>
                <a:lnTo>
                  <a:pt x="0" y="3151631"/>
                </a:lnTo>
                <a:close/>
              </a:path>
            </a:pathLst>
          </a:custGeom>
          <a:solidFill>
            <a:srgbClr val="4496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519480" y="3552825"/>
            <a:ext cx="1524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工 具 流 </a:t>
            </a: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程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0040" y="5586984"/>
            <a:ext cx="551815" cy="803275"/>
          </a:xfrm>
          <a:prstGeom prst="rect">
            <a:avLst/>
          </a:prstGeom>
          <a:solidFill>
            <a:srgbClr val="4496C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47955">
              <a:lnSpc>
                <a:spcPct val="100000"/>
              </a:lnSpc>
              <a:spcBef>
                <a:spcPts val="1040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基础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41832" y="3529584"/>
            <a:ext cx="943610" cy="1443355"/>
          </a:xfrm>
          <a:prstGeom prst="rect">
            <a:avLst/>
          </a:prstGeom>
          <a:solidFill>
            <a:srgbClr val="4496C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218440">
              <a:lnSpc>
                <a:spcPct val="100000"/>
              </a:lnSpc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聚焦效率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41832" y="2295144"/>
            <a:ext cx="943610" cy="1184275"/>
          </a:xfrm>
          <a:prstGeom prst="rect">
            <a:avLst/>
          </a:prstGeom>
          <a:solidFill>
            <a:srgbClr val="4496C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218440">
              <a:lnSpc>
                <a:spcPct val="100000"/>
              </a:lnSpc>
              <a:spcBef>
                <a:spcPts val="1035"/>
              </a:spcBef>
            </a:pPr>
            <a:r>
              <a:rPr dirty="0" sz="1000" spc="-5">
                <a:solidFill>
                  <a:srgbClr val="FFFFFF"/>
                </a:solidFill>
                <a:latin typeface="微软雅黑"/>
                <a:cs typeface="微软雅黑"/>
              </a:rPr>
              <a:t>聚焦价值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25881" y="736600"/>
            <a:ext cx="87522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微软雅黑"/>
                <a:cs typeface="微软雅黑"/>
              </a:rPr>
              <a:t>数字化转型不单倚靠产品建设，而</a:t>
            </a:r>
            <a:r>
              <a:rPr dirty="0" sz="1600">
                <a:latin typeface="微软雅黑"/>
                <a:cs typeface="微软雅黑"/>
              </a:rPr>
              <a:t>是</a:t>
            </a:r>
            <a:r>
              <a:rPr dirty="0" sz="1600" spc="-10">
                <a:latin typeface="微软雅黑"/>
                <a:cs typeface="微软雅黑"/>
              </a:rPr>
              <a:t>从产</a:t>
            </a:r>
            <a:r>
              <a:rPr dirty="0" sz="1600">
                <a:latin typeface="微软雅黑"/>
                <a:cs typeface="微软雅黑"/>
              </a:rPr>
              <a:t>品</a:t>
            </a:r>
            <a:r>
              <a:rPr dirty="0" sz="1600" spc="-10">
                <a:latin typeface="微软雅黑"/>
                <a:cs typeface="微软雅黑"/>
              </a:rPr>
              <a:t>研发</a:t>
            </a:r>
            <a:r>
              <a:rPr dirty="0" sz="1600">
                <a:latin typeface="微软雅黑"/>
                <a:cs typeface="微软雅黑"/>
              </a:rPr>
              <a:t>全</a:t>
            </a:r>
            <a:r>
              <a:rPr dirty="0" sz="1600" spc="-10">
                <a:latin typeface="微软雅黑"/>
                <a:cs typeface="微软雅黑"/>
              </a:rPr>
              <a:t>生命</a:t>
            </a:r>
            <a:r>
              <a:rPr dirty="0" sz="1600">
                <a:latin typeface="微软雅黑"/>
                <a:cs typeface="微软雅黑"/>
              </a:rPr>
              <a:t>周</a:t>
            </a:r>
            <a:r>
              <a:rPr dirty="0" sz="1600" spc="-10">
                <a:latin typeface="微软雅黑"/>
                <a:cs typeface="微软雅黑"/>
              </a:rPr>
              <a:t>期考</a:t>
            </a:r>
            <a:r>
              <a:rPr dirty="0" sz="1600">
                <a:latin typeface="微软雅黑"/>
                <a:cs typeface="微软雅黑"/>
              </a:rPr>
              <a:t>虑</a:t>
            </a:r>
            <a:r>
              <a:rPr dirty="0" sz="1600" spc="-10">
                <a:latin typeface="微软雅黑"/>
                <a:cs typeface="微软雅黑"/>
              </a:rPr>
              <a:t>，形</a:t>
            </a:r>
            <a:r>
              <a:rPr dirty="0" sz="1600">
                <a:latin typeface="微软雅黑"/>
                <a:cs typeface="微软雅黑"/>
              </a:rPr>
              <a:t>成</a:t>
            </a:r>
            <a:r>
              <a:rPr dirty="0" sz="1600" spc="-10">
                <a:latin typeface="微软雅黑"/>
                <a:cs typeface="微软雅黑"/>
              </a:rPr>
              <a:t>体系</a:t>
            </a:r>
            <a:r>
              <a:rPr dirty="0" sz="1600">
                <a:latin typeface="微软雅黑"/>
                <a:cs typeface="微软雅黑"/>
              </a:rPr>
              <a:t>，</a:t>
            </a:r>
            <a:r>
              <a:rPr dirty="0" sz="1600" spc="-10">
                <a:latin typeface="微软雅黑"/>
                <a:cs typeface="微软雅黑"/>
              </a:rPr>
              <a:t>稳扎</a:t>
            </a:r>
            <a:r>
              <a:rPr dirty="0" sz="1600">
                <a:latin typeface="微软雅黑"/>
                <a:cs typeface="微软雅黑"/>
              </a:rPr>
              <a:t>稳</a:t>
            </a:r>
            <a:r>
              <a:rPr dirty="0" sz="1600" spc="-10">
                <a:latin typeface="微软雅黑"/>
                <a:cs typeface="微软雅黑"/>
              </a:rPr>
              <a:t>打、</a:t>
            </a:r>
            <a:r>
              <a:rPr dirty="0" sz="1600">
                <a:latin typeface="微软雅黑"/>
                <a:cs typeface="微软雅黑"/>
              </a:rPr>
              <a:t>持</a:t>
            </a:r>
            <a:r>
              <a:rPr dirty="0" sz="1600" spc="-10">
                <a:latin typeface="微软雅黑"/>
                <a:cs typeface="微软雅黑"/>
              </a:rPr>
              <a:t>续精进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676643" y="4230623"/>
            <a:ext cx="3305175" cy="76200"/>
          </a:xfrm>
          <a:custGeom>
            <a:avLst/>
            <a:gdLst/>
            <a:ahLst/>
            <a:cxnLst/>
            <a:rect l="l" t="t" r="r" b="b"/>
            <a:pathLst>
              <a:path w="33051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55033" y="44450"/>
                </a:lnTo>
                <a:lnTo>
                  <a:pt x="50800" y="44450"/>
                </a:lnTo>
                <a:lnTo>
                  <a:pt x="50800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3305175" h="76200">
                <a:moveTo>
                  <a:pt x="50800" y="38100"/>
                </a:moveTo>
                <a:lnTo>
                  <a:pt x="50800" y="44450"/>
                </a:lnTo>
                <a:lnTo>
                  <a:pt x="55033" y="44450"/>
                </a:lnTo>
                <a:lnTo>
                  <a:pt x="50800" y="38100"/>
                </a:lnTo>
                <a:close/>
              </a:path>
              <a:path w="3305175" h="76200">
                <a:moveTo>
                  <a:pt x="88900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88900" y="44450"/>
                </a:lnTo>
                <a:lnTo>
                  <a:pt x="88900" y="31750"/>
                </a:lnTo>
                <a:close/>
              </a:path>
              <a:path w="3305175" h="76200">
                <a:moveTo>
                  <a:pt x="55033" y="31750"/>
                </a:moveTo>
                <a:lnTo>
                  <a:pt x="50800" y="317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  <a:path w="3305175" h="76200">
                <a:moveTo>
                  <a:pt x="139700" y="31750"/>
                </a:moveTo>
                <a:lnTo>
                  <a:pt x="101600" y="31750"/>
                </a:lnTo>
                <a:lnTo>
                  <a:pt x="1016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3305175" h="76200">
                <a:moveTo>
                  <a:pt x="190500" y="31750"/>
                </a:moveTo>
                <a:lnTo>
                  <a:pt x="152400" y="31750"/>
                </a:lnTo>
                <a:lnTo>
                  <a:pt x="152400" y="44450"/>
                </a:lnTo>
                <a:lnTo>
                  <a:pt x="190500" y="44450"/>
                </a:lnTo>
                <a:lnTo>
                  <a:pt x="190500" y="31750"/>
                </a:lnTo>
                <a:close/>
              </a:path>
              <a:path w="3305175" h="76200">
                <a:moveTo>
                  <a:pt x="241300" y="31750"/>
                </a:moveTo>
                <a:lnTo>
                  <a:pt x="203200" y="31750"/>
                </a:lnTo>
                <a:lnTo>
                  <a:pt x="203200" y="44450"/>
                </a:lnTo>
                <a:lnTo>
                  <a:pt x="241300" y="44450"/>
                </a:lnTo>
                <a:lnTo>
                  <a:pt x="241300" y="31750"/>
                </a:lnTo>
                <a:close/>
              </a:path>
              <a:path w="3305175" h="76200">
                <a:moveTo>
                  <a:pt x="292100" y="31750"/>
                </a:moveTo>
                <a:lnTo>
                  <a:pt x="254000" y="31750"/>
                </a:lnTo>
                <a:lnTo>
                  <a:pt x="254000" y="44450"/>
                </a:lnTo>
                <a:lnTo>
                  <a:pt x="292100" y="44450"/>
                </a:lnTo>
                <a:lnTo>
                  <a:pt x="292100" y="31750"/>
                </a:lnTo>
                <a:close/>
              </a:path>
              <a:path w="3305175" h="76200">
                <a:moveTo>
                  <a:pt x="342900" y="31750"/>
                </a:moveTo>
                <a:lnTo>
                  <a:pt x="304800" y="31750"/>
                </a:lnTo>
                <a:lnTo>
                  <a:pt x="304800" y="44450"/>
                </a:lnTo>
                <a:lnTo>
                  <a:pt x="342900" y="44450"/>
                </a:lnTo>
                <a:lnTo>
                  <a:pt x="342900" y="31750"/>
                </a:lnTo>
                <a:close/>
              </a:path>
              <a:path w="3305175" h="76200">
                <a:moveTo>
                  <a:pt x="3937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393700" y="44450"/>
                </a:lnTo>
                <a:lnTo>
                  <a:pt x="393700" y="31750"/>
                </a:lnTo>
                <a:close/>
              </a:path>
              <a:path w="3305175" h="76200">
                <a:moveTo>
                  <a:pt x="444500" y="31750"/>
                </a:moveTo>
                <a:lnTo>
                  <a:pt x="406400" y="31750"/>
                </a:lnTo>
                <a:lnTo>
                  <a:pt x="406400" y="44450"/>
                </a:lnTo>
                <a:lnTo>
                  <a:pt x="444500" y="44450"/>
                </a:lnTo>
                <a:lnTo>
                  <a:pt x="444500" y="31750"/>
                </a:lnTo>
                <a:close/>
              </a:path>
              <a:path w="3305175" h="76200">
                <a:moveTo>
                  <a:pt x="495300" y="31750"/>
                </a:moveTo>
                <a:lnTo>
                  <a:pt x="457200" y="31750"/>
                </a:lnTo>
                <a:lnTo>
                  <a:pt x="4572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3305175" h="76200">
                <a:moveTo>
                  <a:pt x="546100" y="31750"/>
                </a:moveTo>
                <a:lnTo>
                  <a:pt x="508000" y="31750"/>
                </a:lnTo>
                <a:lnTo>
                  <a:pt x="508000" y="44450"/>
                </a:lnTo>
                <a:lnTo>
                  <a:pt x="546100" y="44450"/>
                </a:lnTo>
                <a:lnTo>
                  <a:pt x="546100" y="31750"/>
                </a:lnTo>
                <a:close/>
              </a:path>
              <a:path w="3305175" h="76200">
                <a:moveTo>
                  <a:pt x="596900" y="31750"/>
                </a:moveTo>
                <a:lnTo>
                  <a:pt x="558800" y="31750"/>
                </a:lnTo>
                <a:lnTo>
                  <a:pt x="558800" y="44450"/>
                </a:lnTo>
                <a:lnTo>
                  <a:pt x="596900" y="44450"/>
                </a:lnTo>
                <a:lnTo>
                  <a:pt x="596900" y="31750"/>
                </a:lnTo>
                <a:close/>
              </a:path>
              <a:path w="3305175" h="76200">
                <a:moveTo>
                  <a:pt x="647700" y="31750"/>
                </a:moveTo>
                <a:lnTo>
                  <a:pt x="609600" y="31750"/>
                </a:lnTo>
                <a:lnTo>
                  <a:pt x="609600" y="44450"/>
                </a:lnTo>
                <a:lnTo>
                  <a:pt x="647700" y="44450"/>
                </a:lnTo>
                <a:lnTo>
                  <a:pt x="647700" y="31750"/>
                </a:lnTo>
                <a:close/>
              </a:path>
              <a:path w="3305175" h="76200">
                <a:moveTo>
                  <a:pt x="698500" y="31750"/>
                </a:moveTo>
                <a:lnTo>
                  <a:pt x="660400" y="31750"/>
                </a:lnTo>
                <a:lnTo>
                  <a:pt x="660400" y="44450"/>
                </a:lnTo>
                <a:lnTo>
                  <a:pt x="698500" y="44450"/>
                </a:lnTo>
                <a:lnTo>
                  <a:pt x="698500" y="31750"/>
                </a:lnTo>
                <a:close/>
              </a:path>
              <a:path w="3305175" h="76200">
                <a:moveTo>
                  <a:pt x="7493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49300" y="44450"/>
                </a:lnTo>
                <a:lnTo>
                  <a:pt x="749300" y="31750"/>
                </a:lnTo>
                <a:close/>
              </a:path>
              <a:path w="3305175" h="76200">
                <a:moveTo>
                  <a:pt x="800100" y="31750"/>
                </a:moveTo>
                <a:lnTo>
                  <a:pt x="762000" y="31750"/>
                </a:lnTo>
                <a:lnTo>
                  <a:pt x="762000" y="44450"/>
                </a:lnTo>
                <a:lnTo>
                  <a:pt x="800100" y="44450"/>
                </a:lnTo>
                <a:lnTo>
                  <a:pt x="800100" y="31750"/>
                </a:lnTo>
                <a:close/>
              </a:path>
              <a:path w="3305175" h="76200">
                <a:moveTo>
                  <a:pt x="850900" y="31750"/>
                </a:moveTo>
                <a:lnTo>
                  <a:pt x="812800" y="31750"/>
                </a:lnTo>
                <a:lnTo>
                  <a:pt x="8128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3305175" h="76200">
                <a:moveTo>
                  <a:pt x="901700" y="31750"/>
                </a:moveTo>
                <a:lnTo>
                  <a:pt x="863600" y="31750"/>
                </a:lnTo>
                <a:lnTo>
                  <a:pt x="863600" y="44450"/>
                </a:lnTo>
                <a:lnTo>
                  <a:pt x="901700" y="44450"/>
                </a:lnTo>
                <a:lnTo>
                  <a:pt x="901700" y="31750"/>
                </a:lnTo>
                <a:close/>
              </a:path>
              <a:path w="3305175" h="76200">
                <a:moveTo>
                  <a:pt x="952500" y="31750"/>
                </a:moveTo>
                <a:lnTo>
                  <a:pt x="914400" y="31750"/>
                </a:lnTo>
                <a:lnTo>
                  <a:pt x="914400" y="44450"/>
                </a:lnTo>
                <a:lnTo>
                  <a:pt x="952500" y="44450"/>
                </a:lnTo>
                <a:lnTo>
                  <a:pt x="952500" y="31750"/>
                </a:lnTo>
                <a:close/>
              </a:path>
              <a:path w="3305175" h="76200">
                <a:moveTo>
                  <a:pt x="1003300" y="31750"/>
                </a:moveTo>
                <a:lnTo>
                  <a:pt x="965200" y="31750"/>
                </a:lnTo>
                <a:lnTo>
                  <a:pt x="965200" y="44450"/>
                </a:lnTo>
                <a:lnTo>
                  <a:pt x="1003300" y="44450"/>
                </a:lnTo>
                <a:lnTo>
                  <a:pt x="1003300" y="31750"/>
                </a:lnTo>
                <a:close/>
              </a:path>
              <a:path w="3305175" h="76200">
                <a:moveTo>
                  <a:pt x="1054100" y="31750"/>
                </a:moveTo>
                <a:lnTo>
                  <a:pt x="1016000" y="31750"/>
                </a:lnTo>
                <a:lnTo>
                  <a:pt x="1016000" y="44450"/>
                </a:lnTo>
                <a:lnTo>
                  <a:pt x="1054100" y="44450"/>
                </a:lnTo>
                <a:lnTo>
                  <a:pt x="1054100" y="31750"/>
                </a:lnTo>
                <a:close/>
              </a:path>
              <a:path w="3305175" h="76200">
                <a:moveTo>
                  <a:pt x="11049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04900" y="44450"/>
                </a:lnTo>
                <a:lnTo>
                  <a:pt x="1104900" y="31750"/>
                </a:lnTo>
                <a:close/>
              </a:path>
              <a:path w="3305175" h="76200">
                <a:moveTo>
                  <a:pt x="1155700" y="31750"/>
                </a:moveTo>
                <a:lnTo>
                  <a:pt x="1117600" y="31750"/>
                </a:lnTo>
                <a:lnTo>
                  <a:pt x="1117600" y="44450"/>
                </a:lnTo>
                <a:lnTo>
                  <a:pt x="1155700" y="44450"/>
                </a:lnTo>
                <a:lnTo>
                  <a:pt x="1155700" y="31750"/>
                </a:lnTo>
                <a:close/>
              </a:path>
              <a:path w="3305175" h="76200">
                <a:moveTo>
                  <a:pt x="1206500" y="31750"/>
                </a:moveTo>
                <a:lnTo>
                  <a:pt x="1168400" y="31750"/>
                </a:lnTo>
                <a:lnTo>
                  <a:pt x="11684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3305175" h="76200">
                <a:moveTo>
                  <a:pt x="1257300" y="31750"/>
                </a:moveTo>
                <a:lnTo>
                  <a:pt x="1219200" y="31750"/>
                </a:lnTo>
                <a:lnTo>
                  <a:pt x="1219200" y="44450"/>
                </a:lnTo>
                <a:lnTo>
                  <a:pt x="1257300" y="44450"/>
                </a:lnTo>
                <a:lnTo>
                  <a:pt x="1257300" y="31750"/>
                </a:lnTo>
                <a:close/>
              </a:path>
              <a:path w="3305175" h="76200">
                <a:moveTo>
                  <a:pt x="1308100" y="31750"/>
                </a:moveTo>
                <a:lnTo>
                  <a:pt x="1270000" y="31750"/>
                </a:lnTo>
                <a:lnTo>
                  <a:pt x="1270000" y="44450"/>
                </a:lnTo>
                <a:lnTo>
                  <a:pt x="1308100" y="44450"/>
                </a:lnTo>
                <a:lnTo>
                  <a:pt x="1308100" y="31750"/>
                </a:lnTo>
                <a:close/>
              </a:path>
              <a:path w="3305175" h="76200">
                <a:moveTo>
                  <a:pt x="1358900" y="31750"/>
                </a:moveTo>
                <a:lnTo>
                  <a:pt x="1320800" y="31750"/>
                </a:lnTo>
                <a:lnTo>
                  <a:pt x="1320800" y="44450"/>
                </a:lnTo>
                <a:lnTo>
                  <a:pt x="1358900" y="44450"/>
                </a:lnTo>
                <a:lnTo>
                  <a:pt x="1358900" y="31750"/>
                </a:lnTo>
                <a:close/>
              </a:path>
              <a:path w="3305175" h="76200">
                <a:moveTo>
                  <a:pt x="1409700" y="31750"/>
                </a:moveTo>
                <a:lnTo>
                  <a:pt x="1371600" y="31750"/>
                </a:lnTo>
                <a:lnTo>
                  <a:pt x="1371600" y="44450"/>
                </a:lnTo>
                <a:lnTo>
                  <a:pt x="1409700" y="44450"/>
                </a:lnTo>
                <a:lnTo>
                  <a:pt x="1409700" y="31750"/>
                </a:lnTo>
                <a:close/>
              </a:path>
              <a:path w="3305175" h="76200">
                <a:moveTo>
                  <a:pt x="1460500" y="31750"/>
                </a:moveTo>
                <a:lnTo>
                  <a:pt x="1422400" y="31750"/>
                </a:lnTo>
                <a:lnTo>
                  <a:pt x="1422400" y="44450"/>
                </a:lnTo>
                <a:lnTo>
                  <a:pt x="1460500" y="44450"/>
                </a:lnTo>
                <a:lnTo>
                  <a:pt x="1460500" y="31750"/>
                </a:lnTo>
                <a:close/>
              </a:path>
              <a:path w="3305175" h="76200">
                <a:moveTo>
                  <a:pt x="1511300" y="31750"/>
                </a:moveTo>
                <a:lnTo>
                  <a:pt x="1473200" y="31750"/>
                </a:lnTo>
                <a:lnTo>
                  <a:pt x="1473200" y="44450"/>
                </a:lnTo>
                <a:lnTo>
                  <a:pt x="1511300" y="44450"/>
                </a:lnTo>
                <a:lnTo>
                  <a:pt x="1511300" y="31750"/>
                </a:lnTo>
                <a:close/>
              </a:path>
              <a:path w="3305175" h="76200">
                <a:moveTo>
                  <a:pt x="1562100" y="31750"/>
                </a:moveTo>
                <a:lnTo>
                  <a:pt x="1524000" y="31750"/>
                </a:lnTo>
                <a:lnTo>
                  <a:pt x="1524000" y="44450"/>
                </a:lnTo>
                <a:lnTo>
                  <a:pt x="1562100" y="44450"/>
                </a:lnTo>
                <a:lnTo>
                  <a:pt x="1562100" y="31750"/>
                </a:lnTo>
                <a:close/>
              </a:path>
              <a:path w="3305175" h="76200">
                <a:moveTo>
                  <a:pt x="1612900" y="31750"/>
                </a:moveTo>
                <a:lnTo>
                  <a:pt x="1574800" y="31750"/>
                </a:lnTo>
                <a:lnTo>
                  <a:pt x="1574800" y="44450"/>
                </a:lnTo>
                <a:lnTo>
                  <a:pt x="1612900" y="44450"/>
                </a:lnTo>
                <a:lnTo>
                  <a:pt x="1612900" y="31750"/>
                </a:lnTo>
                <a:close/>
              </a:path>
              <a:path w="3305175" h="76200">
                <a:moveTo>
                  <a:pt x="1663700" y="31750"/>
                </a:moveTo>
                <a:lnTo>
                  <a:pt x="1625600" y="31750"/>
                </a:lnTo>
                <a:lnTo>
                  <a:pt x="1625600" y="44450"/>
                </a:lnTo>
                <a:lnTo>
                  <a:pt x="1663700" y="44450"/>
                </a:lnTo>
                <a:lnTo>
                  <a:pt x="1663700" y="31750"/>
                </a:lnTo>
                <a:close/>
              </a:path>
              <a:path w="3305175" h="76200">
                <a:moveTo>
                  <a:pt x="1714500" y="31750"/>
                </a:moveTo>
                <a:lnTo>
                  <a:pt x="1676400" y="31750"/>
                </a:lnTo>
                <a:lnTo>
                  <a:pt x="1676400" y="44450"/>
                </a:lnTo>
                <a:lnTo>
                  <a:pt x="1714500" y="44450"/>
                </a:lnTo>
                <a:lnTo>
                  <a:pt x="1714500" y="31750"/>
                </a:lnTo>
                <a:close/>
              </a:path>
              <a:path w="3305175" h="76200">
                <a:moveTo>
                  <a:pt x="1765300" y="31750"/>
                </a:moveTo>
                <a:lnTo>
                  <a:pt x="1727200" y="31750"/>
                </a:lnTo>
                <a:lnTo>
                  <a:pt x="1727200" y="44450"/>
                </a:lnTo>
                <a:lnTo>
                  <a:pt x="1765300" y="44450"/>
                </a:lnTo>
                <a:lnTo>
                  <a:pt x="1765300" y="31750"/>
                </a:lnTo>
                <a:close/>
              </a:path>
              <a:path w="3305175" h="76200">
                <a:moveTo>
                  <a:pt x="1816100" y="31750"/>
                </a:moveTo>
                <a:lnTo>
                  <a:pt x="1778000" y="31750"/>
                </a:lnTo>
                <a:lnTo>
                  <a:pt x="1778000" y="44450"/>
                </a:lnTo>
                <a:lnTo>
                  <a:pt x="1816100" y="44450"/>
                </a:lnTo>
                <a:lnTo>
                  <a:pt x="1816100" y="31750"/>
                </a:lnTo>
                <a:close/>
              </a:path>
              <a:path w="3305175" h="76200">
                <a:moveTo>
                  <a:pt x="1866900" y="31750"/>
                </a:moveTo>
                <a:lnTo>
                  <a:pt x="1828800" y="31750"/>
                </a:lnTo>
                <a:lnTo>
                  <a:pt x="1828800" y="44450"/>
                </a:lnTo>
                <a:lnTo>
                  <a:pt x="1866900" y="44450"/>
                </a:lnTo>
                <a:lnTo>
                  <a:pt x="1866900" y="31750"/>
                </a:lnTo>
                <a:close/>
              </a:path>
              <a:path w="3305175" h="76200">
                <a:moveTo>
                  <a:pt x="1917700" y="31750"/>
                </a:moveTo>
                <a:lnTo>
                  <a:pt x="1879600" y="31750"/>
                </a:lnTo>
                <a:lnTo>
                  <a:pt x="1879600" y="44450"/>
                </a:lnTo>
                <a:lnTo>
                  <a:pt x="1917700" y="44450"/>
                </a:lnTo>
                <a:lnTo>
                  <a:pt x="1917700" y="31750"/>
                </a:lnTo>
                <a:close/>
              </a:path>
              <a:path w="3305175" h="76200">
                <a:moveTo>
                  <a:pt x="1968500" y="31750"/>
                </a:moveTo>
                <a:lnTo>
                  <a:pt x="1930400" y="31750"/>
                </a:lnTo>
                <a:lnTo>
                  <a:pt x="1930400" y="44450"/>
                </a:lnTo>
                <a:lnTo>
                  <a:pt x="1968500" y="44450"/>
                </a:lnTo>
                <a:lnTo>
                  <a:pt x="1968500" y="31750"/>
                </a:lnTo>
                <a:close/>
              </a:path>
              <a:path w="3305175" h="76200">
                <a:moveTo>
                  <a:pt x="2019300" y="31750"/>
                </a:moveTo>
                <a:lnTo>
                  <a:pt x="1981200" y="31750"/>
                </a:lnTo>
                <a:lnTo>
                  <a:pt x="1981200" y="44450"/>
                </a:lnTo>
                <a:lnTo>
                  <a:pt x="2019300" y="44450"/>
                </a:lnTo>
                <a:lnTo>
                  <a:pt x="2019300" y="31750"/>
                </a:lnTo>
                <a:close/>
              </a:path>
              <a:path w="3305175" h="76200">
                <a:moveTo>
                  <a:pt x="2070100" y="31750"/>
                </a:moveTo>
                <a:lnTo>
                  <a:pt x="2032000" y="31750"/>
                </a:lnTo>
                <a:lnTo>
                  <a:pt x="2032000" y="44450"/>
                </a:lnTo>
                <a:lnTo>
                  <a:pt x="2070100" y="44450"/>
                </a:lnTo>
                <a:lnTo>
                  <a:pt x="2070100" y="31750"/>
                </a:lnTo>
                <a:close/>
              </a:path>
              <a:path w="3305175" h="76200">
                <a:moveTo>
                  <a:pt x="2120900" y="31750"/>
                </a:moveTo>
                <a:lnTo>
                  <a:pt x="2082800" y="31750"/>
                </a:lnTo>
                <a:lnTo>
                  <a:pt x="2082800" y="44450"/>
                </a:lnTo>
                <a:lnTo>
                  <a:pt x="2120900" y="44450"/>
                </a:lnTo>
                <a:lnTo>
                  <a:pt x="2120900" y="31750"/>
                </a:lnTo>
                <a:close/>
              </a:path>
              <a:path w="3305175" h="76200">
                <a:moveTo>
                  <a:pt x="2171700" y="31750"/>
                </a:moveTo>
                <a:lnTo>
                  <a:pt x="2133600" y="31750"/>
                </a:lnTo>
                <a:lnTo>
                  <a:pt x="2133600" y="44450"/>
                </a:lnTo>
                <a:lnTo>
                  <a:pt x="2171700" y="44450"/>
                </a:lnTo>
                <a:lnTo>
                  <a:pt x="2171700" y="31750"/>
                </a:lnTo>
                <a:close/>
              </a:path>
              <a:path w="3305175" h="76200">
                <a:moveTo>
                  <a:pt x="2222500" y="31750"/>
                </a:moveTo>
                <a:lnTo>
                  <a:pt x="2184400" y="31750"/>
                </a:lnTo>
                <a:lnTo>
                  <a:pt x="2184400" y="44450"/>
                </a:lnTo>
                <a:lnTo>
                  <a:pt x="2222500" y="44450"/>
                </a:lnTo>
                <a:lnTo>
                  <a:pt x="2222500" y="31750"/>
                </a:lnTo>
                <a:close/>
              </a:path>
              <a:path w="3305175" h="76200">
                <a:moveTo>
                  <a:pt x="2273300" y="31750"/>
                </a:moveTo>
                <a:lnTo>
                  <a:pt x="2235200" y="31750"/>
                </a:lnTo>
                <a:lnTo>
                  <a:pt x="2235200" y="44450"/>
                </a:lnTo>
                <a:lnTo>
                  <a:pt x="2273300" y="44450"/>
                </a:lnTo>
                <a:lnTo>
                  <a:pt x="2273300" y="31750"/>
                </a:lnTo>
                <a:close/>
              </a:path>
              <a:path w="3305175" h="76200">
                <a:moveTo>
                  <a:pt x="2324100" y="31750"/>
                </a:moveTo>
                <a:lnTo>
                  <a:pt x="2286000" y="31750"/>
                </a:lnTo>
                <a:lnTo>
                  <a:pt x="2286000" y="44450"/>
                </a:lnTo>
                <a:lnTo>
                  <a:pt x="2324100" y="44450"/>
                </a:lnTo>
                <a:lnTo>
                  <a:pt x="2324100" y="31750"/>
                </a:lnTo>
                <a:close/>
              </a:path>
              <a:path w="3305175" h="76200">
                <a:moveTo>
                  <a:pt x="2374900" y="31750"/>
                </a:moveTo>
                <a:lnTo>
                  <a:pt x="2336800" y="31750"/>
                </a:lnTo>
                <a:lnTo>
                  <a:pt x="2336800" y="44450"/>
                </a:lnTo>
                <a:lnTo>
                  <a:pt x="2374900" y="44450"/>
                </a:lnTo>
                <a:lnTo>
                  <a:pt x="2374900" y="31750"/>
                </a:lnTo>
                <a:close/>
              </a:path>
              <a:path w="3305175" h="76200">
                <a:moveTo>
                  <a:pt x="2425700" y="31750"/>
                </a:moveTo>
                <a:lnTo>
                  <a:pt x="2387600" y="31750"/>
                </a:lnTo>
                <a:lnTo>
                  <a:pt x="2387600" y="44450"/>
                </a:lnTo>
                <a:lnTo>
                  <a:pt x="2425700" y="44450"/>
                </a:lnTo>
                <a:lnTo>
                  <a:pt x="2425700" y="31750"/>
                </a:lnTo>
                <a:close/>
              </a:path>
              <a:path w="3305175" h="76200">
                <a:moveTo>
                  <a:pt x="2476500" y="31750"/>
                </a:moveTo>
                <a:lnTo>
                  <a:pt x="2438400" y="31750"/>
                </a:lnTo>
                <a:lnTo>
                  <a:pt x="2438400" y="44450"/>
                </a:lnTo>
                <a:lnTo>
                  <a:pt x="2476500" y="44450"/>
                </a:lnTo>
                <a:lnTo>
                  <a:pt x="2476500" y="31750"/>
                </a:lnTo>
                <a:close/>
              </a:path>
              <a:path w="3305175" h="76200">
                <a:moveTo>
                  <a:pt x="2527300" y="31750"/>
                </a:moveTo>
                <a:lnTo>
                  <a:pt x="2489200" y="31750"/>
                </a:lnTo>
                <a:lnTo>
                  <a:pt x="2489200" y="44450"/>
                </a:lnTo>
                <a:lnTo>
                  <a:pt x="2527300" y="44450"/>
                </a:lnTo>
                <a:lnTo>
                  <a:pt x="2527300" y="31750"/>
                </a:lnTo>
                <a:close/>
              </a:path>
              <a:path w="3305175" h="76200">
                <a:moveTo>
                  <a:pt x="2578100" y="31750"/>
                </a:moveTo>
                <a:lnTo>
                  <a:pt x="2540000" y="31750"/>
                </a:lnTo>
                <a:lnTo>
                  <a:pt x="2540000" y="44450"/>
                </a:lnTo>
                <a:lnTo>
                  <a:pt x="2578100" y="44450"/>
                </a:lnTo>
                <a:lnTo>
                  <a:pt x="2578100" y="31750"/>
                </a:lnTo>
                <a:close/>
              </a:path>
              <a:path w="3305175" h="76200">
                <a:moveTo>
                  <a:pt x="2628900" y="31750"/>
                </a:moveTo>
                <a:lnTo>
                  <a:pt x="2590800" y="31750"/>
                </a:lnTo>
                <a:lnTo>
                  <a:pt x="2590800" y="44450"/>
                </a:lnTo>
                <a:lnTo>
                  <a:pt x="2628900" y="44450"/>
                </a:lnTo>
                <a:lnTo>
                  <a:pt x="2628900" y="31750"/>
                </a:lnTo>
                <a:close/>
              </a:path>
              <a:path w="3305175" h="76200">
                <a:moveTo>
                  <a:pt x="2679700" y="31750"/>
                </a:moveTo>
                <a:lnTo>
                  <a:pt x="2641600" y="31750"/>
                </a:lnTo>
                <a:lnTo>
                  <a:pt x="2641600" y="44450"/>
                </a:lnTo>
                <a:lnTo>
                  <a:pt x="2679700" y="44450"/>
                </a:lnTo>
                <a:lnTo>
                  <a:pt x="2679700" y="31750"/>
                </a:lnTo>
                <a:close/>
              </a:path>
              <a:path w="3305175" h="76200">
                <a:moveTo>
                  <a:pt x="2730500" y="31750"/>
                </a:moveTo>
                <a:lnTo>
                  <a:pt x="2692400" y="31750"/>
                </a:lnTo>
                <a:lnTo>
                  <a:pt x="2692400" y="44450"/>
                </a:lnTo>
                <a:lnTo>
                  <a:pt x="2730500" y="44450"/>
                </a:lnTo>
                <a:lnTo>
                  <a:pt x="2730500" y="31750"/>
                </a:lnTo>
                <a:close/>
              </a:path>
              <a:path w="3305175" h="76200">
                <a:moveTo>
                  <a:pt x="2781300" y="31750"/>
                </a:moveTo>
                <a:lnTo>
                  <a:pt x="2743200" y="31750"/>
                </a:lnTo>
                <a:lnTo>
                  <a:pt x="2743200" y="44450"/>
                </a:lnTo>
                <a:lnTo>
                  <a:pt x="2781300" y="44450"/>
                </a:lnTo>
                <a:lnTo>
                  <a:pt x="2781300" y="31750"/>
                </a:lnTo>
                <a:close/>
              </a:path>
              <a:path w="3305175" h="76200">
                <a:moveTo>
                  <a:pt x="2832100" y="31750"/>
                </a:moveTo>
                <a:lnTo>
                  <a:pt x="2794000" y="31750"/>
                </a:lnTo>
                <a:lnTo>
                  <a:pt x="2794000" y="44450"/>
                </a:lnTo>
                <a:lnTo>
                  <a:pt x="2832100" y="44450"/>
                </a:lnTo>
                <a:lnTo>
                  <a:pt x="2832100" y="31750"/>
                </a:lnTo>
                <a:close/>
              </a:path>
              <a:path w="3305175" h="76200">
                <a:moveTo>
                  <a:pt x="2882900" y="31750"/>
                </a:moveTo>
                <a:lnTo>
                  <a:pt x="2844800" y="31750"/>
                </a:lnTo>
                <a:lnTo>
                  <a:pt x="2844800" y="44450"/>
                </a:lnTo>
                <a:lnTo>
                  <a:pt x="2882900" y="44450"/>
                </a:lnTo>
                <a:lnTo>
                  <a:pt x="2882900" y="31750"/>
                </a:lnTo>
                <a:close/>
              </a:path>
              <a:path w="3305175" h="76200">
                <a:moveTo>
                  <a:pt x="2933700" y="31750"/>
                </a:moveTo>
                <a:lnTo>
                  <a:pt x="2895600" y="31750"/>
                </a:lnTo>
                <a:lnTo>
                  <a:pt x="2895600" y="44450"/>
                </a:lnTo>
                <a:lnTo>
                  <a:pt x="2933700" y="44450"/>
                </a:lnTo>
                <a:lnTo>
                  <a:pt x="2933700" y="31750"/>
                </a:lnTo>
                <a:close/>
              </a:path>
              <a:path w="3305175" h="76200">
                <a:moveTo>
                  <a:pt x="2984500" y="31750"/>
                </a:moveTo>
                <a:lnTo>
                  <a:pt x="2946400" y="31750"/>
                </a:lnTo>
                <a:lnTo>
                  <a:pt x="2946400" y="44450"/>
                </a:lnTo>
                <a:lnTo>
                  <a:pt x="2984500" y="44450"/>
                </a:lnTo>
                <a:lnTo>
                  <a:pt x="2984500" y="31750"/>
                </a:lnTo>
                <a:close/>
              </a:path>
              <a:path w="3305175" h="76200">
                <a:moveTo>
                  <a:pt x="3035300" y="31750"/>
                </a:moveTo>
                <a:lnTo>
                  <a:pt x="2997200" y="31750"/>
                </a:lnTo>
                <a:lnTo>
                  <a:pt x="2997200" y="44450"/>
                </a:lnTo>
                <a:lnTo>
                  <a:pt x="3035300" y="44450"/>
                </a:lnTo>
                <a:lnTo>
                  <a:pt x="3035300" y="31750"/>
                </a:lnTo>
                <a:close/>
              </a:path>
              <a:path w="3305175" h="76200">
                <a:moveTo>
                  <a:pt x="3086100" y="31750"/>
                </a:moveTo>
                <a:lnTo>
                  <a:pt x="3048000" y="31750"/>
                </a:lnTo>
                <a:lnTo>
                  <a:pt x="3048000" y="44450"/>
                </a:lnTo>
                <a:lnTo>
                  <a:pt x="3086100" y="44450"/>
                </a:lnTo>
                <a:lnTo>
                  <a:pt x="3086100" y="31750"/>
                </a:lnTo>
                <a:close/>
              </a:path>
              <a:path w="3305175" h="76200">
                <a:moveTo>
                  <a:pt x="3136900" y="31750"/>
                </a:moveTo>
                <a:lnTo>
                  <a:pt x="3098800" y="31750"/>
                </a:lnTo>
                <a:lnTo>
                  <a:pt x="3098800" y="44450"/>
                </a:lnTo>
                <a:lnTo>
                  <a:pt x="3136900" y="44450"/>
                </a:lnTo>
                <a:lnTo>
                  <a:pt x="3136900" y="31750"/>
                </a:lnTo>
                <a:close/>
              </a:path>
              <a:path w="3305175" h="76200">
                <a:moveTo>
                  <a:pt x="3187700" y="31750"/>
                </a:moveTo>
                <a:lnTo>
                  <a:pt x="3149600" y="31750"/>
                </a:lnTo>
                <a:lnTo>
                  <a:pt x="3149600" y="44450"/>
                </a:lnTo>
                <a:lnTo>
                  <a:pt x="3187700" y="44450"/>
                </a:lnTo>
                <a:lnTo>
                  <a:pt x="3187700" y="31750"/>
                </a:lnTo>
                <a:close/>
              </a:path>
              <a:path w="3305175" h="76200">
                <a:moveTo>
                  <a:pt x="3251200" y="42672"/>
                </a:moveTo>
                <a:lnTo>
                  <a:pt x="3228848" y="76200"/>
                </a:lnTo>
                <a:lnTo>
                  <a:pt x="3292348" y="44450"/>
                </a:lnTo>
                <a:lnTo>
                  <a:pt x="3251200" y="44450"/>
                </a:lnTo>
                <a:lnTo>
                  <a:pt x="3251200" y="42672"/>
                </a:lnTo>
                <a:close/>
              </a:path>
              <a:path w="3305175" h="76200">
                <a:moveTo>
                  <a:pt x="3238500" y="31750"/>
                </a:moveTo>
                <a:lnTo>
                  <a:pt x="3200400" y="31750"/>
                </a:lnTo>
                <a:lnTo>
                  <a:pt x="3200400" y="44450"/>
                </a:lnTo>
                <a:lnTo>
                  <a:pt x="3238500" y="44450"/>
                </a:lnTo>
                <a:lnTo>
                  <a:pt x="3238500" y="31750"/>
                </a:lnTo>
                <a:close/>
              </a:path>
              <a:path w="3305175" h="76200">
                <a:moveTo>
                  <a:pt x="3254248" y="38100"/>
                </a:moveTo>
                <a:lnTo>
                  <a:pt x="3251200" y="42672"/>
                </a:lnTo>
                <a:lnTo>
                  <a:pt x="3251200" y="44450"/>
                </a:lnTo>
                <a:lnTo>
                  <a:pt x="3254248" y="44450"/>
                </a:lnTo>
                <a:lnTo>
                  <a:pt x="3254248" y="38100"/>
                </a:lnTo>
                <a:close/>
              </a:path>
              <a:path w="3305175" h="76200">
                <a:moveTo>
                  <a:pt x="3292348" y="31750"/>
                </a:moveTo>
                <a:lnTo>
                  <a:pt x="3254248" y="31750"/>
                </a:lnTo>
                <a:lnTo>
                  <a:pt x="3254248" y="44450"/>
                </a:lnTo>
                <a:lnTo>
                  <a:pt x="3292348" y="44450"/>
                </a:lnTo>
                <a:lnTo>
                  <a:pt x="3305048" y="38100"/>
                </a:lnTo>
                <a:lnTo>
                  <a:pt x="3292348" y="31750"/>
                </a:lnTo>
                <a:close/>
              </a:path>
              <a:path w="3305175" h="76200">
                <a:moveTo>
                  <a:pt x="3251200" y="33527"/>
                </a:moveTo>
                <a:lnTo>
                  <a:pt x="3251200" y="42672"/>
                </a:lnTo>
                <a:lnTo>
                  <a:pt x="3254248" y="38100"/>
                </a:lnTo>
                <a:lnTo>
                  <a:pt x="3251200" y="33527"/>
                </a:lnTo>
                <a:close/>
              </a:path>
              <a:path w="3305175" h="76200">
                <a:moveTo>
                  <a:pt x="3254248" y="31750"/>
                </a:moveTo>
                <a:lnTo>
                  <a:pt x="3251200" y="31750"/>
                </a:lnTo>
                <a:lnTo>
                  <a:pt x="3251200" y="33527"/>
                </a:lnTo>
                <a:lnTo>
                  <a:pt x="3254248" y="38100"/>
                </a:lnTo>
                <a:lnTo>
                  <a:pt x="3254248" y="31750"/>
                </a:lnTo>
                <a:close/>
              </a:path>
              <a:path w="3305175" h="76200">
                <a:moveTo>
                  <a:pt x="3228848" y="0"/>
                </a:moveTo>
                <a:lnTo>
                  <a:pt x="3251200" y="33527"/>
                </a:lnTo>
                <a:lnTo>
                  <a:pt x="3251200" y="31750"/>
                </a:lnTo>
                <a:lnTo>
                  <a:pt x="3292348" y="31750"/>
                </a:lnTo>
                <a:lnTo>
                  <a:pt x="3228848" y="0"/>
                </a:lnTo>
                <a:close/>
              </a:path>
            </a:pathLst>
          </a:custGeom>
          <a:solidFill>
            <a:srgbClr val="1608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066788" y="4146803"/>
            <a:ext cx="2665730" cy="277495"/>
          </a:xfrm>
          <a:custGeom>
            <a:avLst/>
            <a:gdLst/>
            <a:ahLst/>
            <a:cxnLst/>
            <a:rect l="l" t="t" r="r" b="b"/>
            <a:pathLst>
              <a:path w="2665729" h="277495">
                <a:moveTo>
                  <a:pt x="0" y="277368"/>
                </a:moveTo>
                <a:lnTo>
                  <a:pt x="2665476" y="277368"/>
                </a:lnTo>
                <a:lnTo>
                  <a:pt x="2665476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E6E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869935" y="4706111"/>
            <a:ext cx="3799840" cy="76200"/>
          </a:xfrm>
          <a:custGeom>
            <a:avLst/>
            <a:gdLst/>
            <a:ahLst/>
            <a:cxnLst/>
            <a:rect l="l" t="t" r="r" b="b"/>
            <a:pathLst>
              <a:path w="379984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55033" y="44450"/>
                </a:lnTo>
                <a:lnTo>
                  <a:pt x="50800" y="44450"/>
                </a:lnTo>
                <a:lnTo>
                  <a:pt x="50800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3799840" h="76200">
                <a:moveTo>
                  <a:pt x="50800" y="38100"/>
                </a:moveTo>
                <a:lnTo>
                  <a:pt x="50800" y="44450"/>
                </a:lnTo>
                <a:lnTo>
                  <a:pt x="55033" y="44450"/>
                </a:lnTo>
                <a:lnTo>
                  <a:pt x="50800" y="38100"/>
                </a:lnTo>
                <a:close/>
              </a:path>
              <a:path w="3799840" h="76200">
                <a:moveTo>
                  <a:pt x="88900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88900" y="44450"/>
                </a:lnTo>
                <a:lnTo>
                  <a:pt x="88900" y="31750"/>
                </a:lnTo>
                <a:close/>
              </a:path>
              <a:path w="3799840" h="76200">
                <a:moveTo>
                  <a:pt x="55033" y="31750"/>
                </a:moveTo>
                <a:lnTo>
                  <a:pt x="50800" y="317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  <a:path w="3799840" h="76200">
                <a:moveTo>
                  <a:pt x="139700" y="31750"/>
                </a:moveTo>
                <a:lnTo>
                  <a:pt x="101600" y="31750"/>
                </a:lnTo>
                <a:lnTo>
                  <a:pt x="1016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3799840" h="76200">
                <a:moveTo>
                  <a:pt x="190500" y="31750"/>
                </a:moveTo>
                <a:lnTo>
                  <a:pt x="152400" y="31750"/>
                </a:lnTo>
                <a:lnTo>
                  <a:pt x="152400" y="44450"/>
                </a:lnTo>
                <a:lnTo>
                  <a:pt x="190500" y="44450"/>
                </a:lnTo>
                <a:lnTo>
                  <a:pt x="190500" y="31750"/>
                </a:lnTo>
                <a:close/>
              </a:path>
              <a:path w="3799840" h="76200">
                <a:moveTo>
                  <a:pt x="241300" y="31750"/>
                </a:moveTo>
                <a:lnTo>
                  <a:pt x="203200" y="31750"/>
                </a:lnTo>
                <a:lnTo>
                  <a:pt x="203200" y="44450"/>
                </a:lnTo>
                <a:lnTo>
                  <a:pt x="241300" y="44450"/>
                </a:lnTo>
                <a:lnTo>
                  <a:pt x="241300" y="31750"/>
                </a:lnTo>
                <a:close/>
              </a:path>
              <a:path w="3799840" h="76200">
                <a:moveTo>
                  <a:pt x="292100" y="31750"/>
                </a:moveTo>
                <a:lnTo>
                  <a:pt x="254000" y="31750"/>
                </a:lnTo>
                <a:lnTo>
                  <a:pt x="254000" y="44450"/>
                </a:lnTo>
                <a:lnTo>
                  <a:pt x="292100" y="44450"/>
                </a:lnTo>
                <a:lnTo>
                  <a:pt x="292100" y="31750"/>
                </a:lnTo>
                <a:close/>
              </a:path>
              <a:path w="3799840" h="76200">
                <a:moveTo>
                  <a:pt x="342900" y="31750"/>
                </a:moveTo>
                <a:lnTo>
                  <a:pt x="304800" y="31750"/>
                </a:lnTo>
                <a:lnTo>
                  <a:pt x="304800" y="44450"/>
                </a:lnTo>
                <a:lnTo>
                  <a:pt x="342900" y="44450"/>
                </a:lnTo>
                <a:lnTo>
                  <a:pt x="342900" y="31750"/>
                </a:lnTo>
                <a:close/>
              </a:path>
              <a:path w="3799840" h="76200">
                <a:moveTo>
                  <a:pt x="3937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393700" y="44450"/>
                </a:lnTo>
                <a:lnTo>
                  <a:pt x="393700" y="31750"/>
                </a:lnTo>
                <a:close/>
              </a:path>
              <a:path w="3799840" h="76200">
                <a:moveTo>
                  <a:pt x="444500" y="31750"/>
                </a:moveTo>
                <a:lnTo>
                  <a:pt x="406400" y="31750"/>
                </a:lnTo>
                <a:lnTo>
                  <a:pt x="406400" y="44450"/>
                </a:lnTo>
                <a:lnTo>
                  <a:pt x="444500" y="44450"/>
                </a:lnTo>
                <a:lnTo>
                  <a:pt x="444500" y="31750"/>
                </a:lnTo>
                <a:close/>
              </a:path>
              <a:path w="3799840" h="76200">
                <a:moveTo>
                  <a:pt x="495300" y="31750"/>
                </a:moveTo>
                <a:lnTo>
                  <a:pt x="457200" y="31750"/>
                </a:lnTo>
                <a:lnTo>
                  <a:pt x="4572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3799840" h="76200">
                <a:moveTo>
                  <a:pt x="546100" y="31750"/>
                </a:moveTo>
                <a:lnTo>
                  <a:pt x="508000" y="31750"/>
                </a:lnTo>
                <a:lnTo>
                  <a:pt x="508000" y="44450"/>
                </a:lnTo>
                <a:lnTo>
                  <a:pt x="546100" y="44450"/>
                </a:lnTo>
                <a:lnTo>
                  <a:pt x="546100" y="31750"/>
                </a:lnTo>
                <a:close/>
              </a:path>
              <a:path w="3799840" h="76200">
                <a:moveTo>
                  <a:pt x="596900" y="31750"/>
                </a:moveTo>
                <a:lnTo>
                  <a:pt x="558800" y="31750"/>
                </a:lnTo>
                <a:lnTo>
                  <a:pt x="558800" y="44450"/>
                </a:lnTo>
                <a:lnTo>
                  <a:pt x="596900" y="44450"/>
                </a:lnTo>
                <a:lnTo>
                  <a:pt x="596900" y="31750"/>
                </a:lnTo>
                <a:close/>
              </a:path>
              <a:path w="3799840" h="76200">
                <a:moveTo>
                  <a:pt x="647700" y="31750"/>
                </a:moveTo>
                <a:lnTo>
                  <a:pt x="609600" y="31750"/>
                </a:lnTo>
                <a:lnTo>
                  <a:pt x="609600" y="44450"/>
                </a:lnTo>
                <a:lnTo>
                  <a:pt x="647700" y="44450"/>
                </a:lnTo>
                <a:lnTo>
                  <a:pt x="647700" y="31750"/>
                </a:lnTo>
                <a:close/>
              </a:path>
              <a:path w="3799840" h="76200">
                <a:moveTo>
                  <a:pt x="698500" y="31750"/>
                </a:moveTo>
                <a:lnTo>
                  <a:pt x="660400" y="31750"/>
                </a:lnTo>
                <a:lnTo>
                  <a:pt x="660400" y="44450"/>
                </a:lnTo>
                <a:lnTo>
                  <a:pt x="698500" y="44450"/>
                </a:lnTo>
                <a:lnTo>
                  <a:pt x="698500" y="31750"/>
                </a:lnTo>
                <a:close/>
              </a:path>
              <a:path w="3799840" h="76200">
                <a:moveTo>
                  <a:pt x="7493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49300" y="44450"/>
                </a:lnTo>
                <a:lnTo>
                  <a:pt x="749300" y="31750"/>
                </a:lnTo>
                <a:close/>
              </a:path>
              <a:path w="3799840" h="76200">
                <a:moveTo>
                  <a:pt x="800100" y="31750"/>
                </a:moveTo>
                <a:lnTo>
                  <a:pt x="762000" y="31750"/>
                </a:lnTo>
                <a:lnTo>
                  <a:pt x="762000" y="44450"/>
                </a:lnTo>
                <a:lnTo>
                  <a:pt x="800100" y="44450"/>
                </a:lnTo>
                <a:lnTo>
                  <a:pt x="800100" y="31750"/>
                </a:lnTo>
                <a:close/>
              </a:path>
              <a:path w="3799840" h="76200">
                <a:moveTo>
                  <a:pt x="850900" y="31750"/>
                </a:moveTo>
                <a:lnTo>
                  <a:pt x="812800" y="31750"/>
                </a:lnTo>
                <a:lnTo>
                  <a:pt x="8128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3799840" h="76200">
                <a:moveTo>
                  <a:pt x="901700" y="31750"/>
                </a:moveTo>
                <a:lnTo>
                  <a:pt x="863600" y="31750"/>
                </a:lnTo>
                <a:lnTo>
                  <a:pt x="863600" y="44450"/>
                </a:lnTo>
                <a:lnTo>
                  <a:pt x="901700" y="44450"/>
                </a:lnTo>
                <a:lnTo>
                  <a:pt x="901700" y="31750"/>
                </a:lnTo>
                <a:close/>
              </a:path>
              <a:path w="3799840" h="76200">
                <a:moveTo>
                  <a:pt x="952500" y="31750"/>
                </a:moveTo>
                <a:lnTo>
                  <a:pt x="914400" y="31750"/>
                </a:lnTo>
                <a:lnTo>
                  <a:pt x="914400" y="44450"/>
                </a:lnTo>
                <a:lnTo>
                  <a:pt x="952500" y="44450"/>
                </a:lnTo>
                <a:lnTo>
                  <a:pt x="952500" y="31750"/>
                </a:lnTo>
                <a:close/>
              </a:path>
              <a:path w="3799840" h="76200">
                <a:moveTo>
                  <a:pt x="1003300" y="31750"/>
                </a:moveTo>
                <a:lnTo>
                  <a:pt x="965200" y="31750"/>
                </a:lnTo>
                <a:lnTo>
                  <a:pt x="965200" y="44450"/>
                </a:lnTo>
                <a:lnTo>
                  <a:pt x="1003300" y="44450"/>
                </a:lnTo>
                <a:lnTo>
                  <a:pt x="1003300" y="31750"/>
                </a:lnTo>
                <a:close/>
              </a:path>
              <a:path w="3799840" h="76200">
                <a:moveTo>
                  <a:pt x="1054100" y="31750"/>
                </a:moveTo>
                <a:lnTo>
                  <a:pt x="1016000" y="31750"/>
                </a:lnTo>
                <a:lnTo>
                  <a:pt x="1016000" y="44450"/>
                </a:lnTo>
                <a:lnTo>
                  <a:pt x="1054100" y="44450"/>
                </a:lnTo>
                <a:lnTo>
                  <a:pt x="1054100" y="31750"/>
                </a:lnTo>
                <a:close/>
              </a:path>
              <a:path w="3799840" h="76200">
                <a:moveTo>
                  <a:pt x="11049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04900" y="44450"/>
                </a:lnTo>
                <a:lnTo>
                  <a:pt x="1104900" y="31750"/>
                </a:lnTo>
                <a:close/>
              </a:path>
              <a:path w="3799840" h="76200">
                <a:moveTo>
                  <a:pt x="1155700" y="31750"/>
                </a:moveTo>
                <a:lnTo>
                  <a:pt x="1117600" y="31750"/>
                </a:lnTo>
                <a:lnTo>
                  <a:pt x="1117600" y="44450"/>
                </a:lnTo>
                <a:lnTo>
                  <a:pt x="1155700" y="44450"/>
                </a:lnTo>
                <a:lnTo>
                  <a:pt x="1155700" y="31750"/>
                </a:lnTo>
                <a:close/>
              </a:path>
              <a:path w="3799840" h="76200">
                <a:moveTo>
                  <a:pt x="1206500" y="31750"/>
                </a:moveTo>
                <a:lnTo>
                  <a:pt x="1168400" y="31750"/>
                </a:lnTo>
                <a:lnTo>
                  <a:pt x="11684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3799840" h="76200">
                <a:moveTo>
                  <a:pt x="1257300" y="31750"/>
                </a:moveTo>
                <a:lnTo>
                  <a:pt x="1219200" y="31750"/>
                </a:lnTo>
                <a:lnTo>
                  <a:pt x="1219200" y="44450"/>
                </a:lnTo>
                <a:lnTo>
                  <a:pt x="1257300" y="44450"/>
                </a:lnTo>
                <a:lnTo>
                  <a:pt x="1257300" y="31750"/>
                </a:lnTo>
                <a:close/>
              </a:path>
              <a:path w="3799840" h="76200">
                <a:moveTo>
                  <a:pt x="1308100" y="31750"/>
                </a:moveTo>
                <a:lnTo>
                  <a:pt x="1270000" y="31750"/>
                </a:lnTo>
                <a:lnTo>
                  <a:pt x="1270000" y="44450"/>
                </a:lnTo>
                <a:lnTo>
                  <a:pt x="1308100" y="44450"/>
                </a:lnTo>
                <a:lnTo>
                  <a:pt x="1308100" y="31750"/>
                </a:lnTo>
                <a:close/>
              </a:path>
              <a:path w="3799840" h="76200">
                <a:moveTo>
                  <a:pt x="1358900" y="31750"/>
                </a:moveTo>
                <a:lnTo>
                  <a:pt x="1320800" y="31750"/>
                </a:lnTo>
                <a:lnTo>
                  <a:pt x="1320800" y="44450"/>
                </a:lnTo>
                <a:lnTo>
                  <a:pt x="1358900" y="44450"/>
                </a:lnTo>
                <a:lnTo>
                  <a:pt x="1358900" y="31750"/>
                </a:lnTo>
                <a:close/>
              </a:path>
              <a:path w="3799840" h="76200">
                <a:moveTo>
                  <a:pt x="1409700" y="31750"/>
                </a:moveTo>
                <a:lnTo>
                  <a:pt x="1371600" y="31750"/>
                </a:lnTo>
                <a:lnTo>
                  <a:pt x="1371600" y="44450"/>
                </a:lnTo>
                <a:lnTo>
                  <a:pt x="1409700" y="44450"/>
                </a:lnTo>
                <a:lnTo>
                  <a:pt x="1409700" y="31750"/>
                </a:lnTo>
                <a:close/>
              </a:path>
              <a:path w="3799840" h="76200">
                <a:moveTo>
                  <a:pt x="1460500" y="31750"/>
                </a:moveTo>
                <a:lnTo>
                  <a:pt x="1422400" y="31750"/>
                </a:lnTo>
                <a:lnTo>
                  <a:pt x="1422400" y="44450"/>
                </a:lnTo>
                <a:lnTo>
                  <a:pt x="1460500" y="44450"/>
                </a:lnTo>
                <a:lnTo>
                  <a:pt x="1460500" y="31750"/>
                </a:lnTo>
                <a:close/>
              </a:path>
              <a:path w="3799840" h="76200">
                <a:moveTo>
                  <a:pt x="1511300" y="31750"/>
                </a:moveTo>
                <a:lnTo>
                  <a:pt x="1473200" y="31750"/>
                </a:lnTo>
                <a:lnTo>
                  <a:pt x="1473200" y="44450"/>
                </a:lnTo>
                <a:lnTo>
                  <a:pt x="1511300" y="44450"/>
                </a:lnTo>
                <a:lnTo>
                  <a:pt x="1511300" y="31750"/>
                </a:lnTo>
                <a:close/>
              </a:path>
              <a:path w="3799840" h="76200">
                <a:moveTo>
                  <a:pt x="1562100" y="31750"/>
                </a:moveTo>
                <a:lnTo>
                  <a:pt x="1524000" y="31750"/>
                </a:lnTo>
                <a:lnTo>
                  <a:pt x="1524000" y="44450"/>
                </a:lnTo>
                <a:lnTo>
                  <a:pt x="1562100" y="44450"/>
                </a:lnTo>
                <a:lnTo>
                  <a:pt x="1562100" y="31750"/>
                </a:lnTo>
                <a:close/>
              </a:path>
              <a:path w="3799840" h="76200">
                <a:moveTo>
                  <a:pt x="1612900" y="31750"/>
                </a:moveTo>
                <a:lnTo>
                  <a:pt x="1574800" y="31750"/>
                </a:lnTo>
                <a:lnTo>
                  <a:pt x="1574800" y="44450"/>
                </a:lnTo>
                <a:lnTo>
                  <a:pt x="1612900" y="44450"/>
                </a:lnTo>
                <a:lnTo>
                  <a:pt x="1612900" y="31750"/>
                </a:lnTo>
                <a:close/>
              </a:path>
              <a:path w="3799840" h="76200">
                <a:moveTo>
                  <a:pt x="1663700" y="31750"/>
                </a:moveTo>
                <a:lnTo>
                  <a:pt x="1625600" y="31750"/>
                </a:lnTo>
                <a:lnTo>
                  <a:pt x="1625600" y="44450"/>
                </a:lnTo>
                <a:lnTo>
                  <a:pt x="1663700" y="44450"/>
                </a:lnTo>
                <a:lnTo>
                  <a:pt x="1663700" y="31750"/>
                </a:lnTo>
                <a:close/>
              </a:path>
              <a:path w="3799840" h="76200">
                <a:moveTo>
                  <a:pt x="1714500" y="31750"/>
                </a:moveTo>
                <a:lnTo>
                  <a:pt x="1676400" y="31750"/>
                </a:lnTo>
                <a:lnTo>
                  <a:pt x="1676400" y="44450"/>
                </a:lnTo>
                <a:lnTo>
                  <a:pt x="1714500" y="44450"/>
                </a:lnTo>
                <a:lnTo>
                  <a:pt x="1714500" y="31750"/>
                </a:lnTo>
                <a:close/>
              </a:path>
              <a:path w="3799840" h="76200">
                <a:moveTo>
                  <a:pt x="1765300" y="31750"/>
                </a:moveTo>
                <a:lnTo>
                  <a:pt x="1727200" y="31750"/>
                </a:lnTo>
                <a:lnTo>
                  <a:pt x="1727200" y="44450"/>
                </a:lnTo>
                <a:lnTo>
                  <a:pt x="1765300" y="44450"/>
                </a:lnTo>
                <a:lnTo>
                  <a:pt x="1765300" y="31750"/>
                </a:lnTo>
                <a:close/>
              </a:path>
              <a:path w="3799840" h="76200">
                <a:moveTo>
                  <a:pt x="1816100" y="31750"/>
                </a:moveTo>
                <a:lnTo>
                  <a:pt x="1778000" y="31750"/>
                </a:lnTo>
                <a:lnTo>
                  <a:pt x="1778000" y="44450"/>
                </a:lnTo>
                <a:lnTo>
                  <a:pt x="1816100" y="44450"/>
                </a:lnTo>
                <a:lnTo>
                  <a:pt x="1816100" y="31750"/>
                </a:lnTo>
                <a:close/>
              </a:path>
              <a:path w="3799840" h="76200">
                <a:moveTo>
                  <a:pt x="1866900" y="31750"/>
                </a:moveTo>
                <a:lnTo>
                  <a:pt x="1828800" y="31750"/>
                </a:lnTo>
                <a:lnTo>
                  <a:pt x="1828800" y="44450"/>
                </a:lnTo>
                <a:lnTo>
                  <a:pt x="1866900" y="44450"/>
                </a:lnTo>
                <a:lnTo>
                  <a:pt x="1866900" y="31750"/>
                </a:lnTo>
                <a:close/>
              </a:path>
              <a:path w="3799840" h="76200">
                <a:moveTo>
                  <a:pt x="1917700" y="31750"/>
                </a:moveTo>
                <a:lnTo>
                  <a:pt x="1879600" y="31750"/>
                </a:lnTo>
                <a:lnTo>
                  <a:pt x="1879600" y="44450"/>
                </a:lnTo>
                <a:lnTo>
                  <a:pt x="1917700" y="44450"/>
                </a:lnTo>
                <a:lnTo>
                  <a:pt x="1917700" y="31750"/>
                </a:lnTo>
                <a:close/>
              </a:path>
              <a:path w="3799840" h="76200">
                <a:moveTo>
                  <a:pt x="1968500" y="31750"/>
                </a:moveTo>
                <a:lnTo>
                  <a:pt x="1930400" y="31750"/>
                </a:lnTo>
                <a:lnTo>
                  <a:pt x="1930400" y="44450"/>
                </a:lnTo>
                <a:lnTo>
                  <a:pt x="1968500" y="44450"/>
                </a:lnTo>
                <a:lnTo>
                  <a:pt x="1968500" y="31750"/>
                </a:lnTo>
                <a:close/>
              </a:path>
              <a:path w="3799840" h="76200">
                <a:moveTo>
                  <a:pt x="2019300" y="31750"/>
                </a:moveTo>
                <a:lnTo>
                  <a:pt x="1981200" y="31750"/>
                </a:lnTo>
                <a:lnTo>
                  <a:pt x="1981200" y="44450"/>
                </a:lnTo>
                <a:lnTo>
                  <a:pt x="2019300" y="44450"/>
                </a:lnTo>
                <a:lnTo>
                  <a:pt x="2019300" y="31750"/>
                </a:lnTo>
                <a:close/>
              </a:path>
              <a:path w="3799840" h="76200">
                <a:moveTo>
                  <a:pt x="2070100" y="31750"/>
                </a:moveTo>
                <a:lnTo>
                  <a:pt x="2032000" y="31750"/>
                </a:lnTo>
                <a:lnTo>
                  <a:pt x="2032000" y="44450"/>
                </a:lnTo>
                <a:lnTo>
                  <a:pt x="2070100" y="44450"/>
                </a:lnTo>
                <a:lnTo>
                  <a:pt x="2070100" y="31750"/>
                </a:lnTo>
                <a:close/>
              </a:path>
              <a:path w="3799840" h="76200">
                <a:moveTo>
                  <a:pt x="2120900" y="31750"/>
                </a:moveTo>
                <a:lnTo>
                  <a:pt x="2082800" y="31750"/>
                </a:lnTo>
                <a:lnTo>
                  <a:pt x="2082800" y="44450"/>
                </a:lnTo>
                <a:lnTo>
                  <a:pt x="2120900" y="44450"/>
                </a:lnTo>
                <a:lnTo>
                  <a:pt x="2120900" y="31750"/>
                </a:lnTo>
                <a:close/>
              </a:path>
              <a:path w="3799840" h="76200">
                <a:moveTo>
                  <a:pt x="2171700" y="31750"/>
                </a:moveTo>
                <a:lnTo>
                  <a:pt x="2133600" y="31750"/>
                </a:lnTo>
                <a:lnTo>
                  <a:pt x="2133600" y="44450"/>
                </a:lnTo>
                <a:lnTo>
                  <a:pt x="2171700" y="44450"/>
                </a:lnTo>
                <a:lnTo>
                  <a:pt x="2171700" y="31750"/>
                </a:lnTo>
                <a:close/>
              </a:path>
              <a:path w="3799840" h="76200">
                <a:moveTo>
                  <a:pt x="2222500" y="31750"/>
                </a:moveTo>
                <a:lnTo>
                  <a:pt x="2184400" y="31750"/>
                </a:lnTo>
                <a:lnTo>
                  <a:pt x="2184400" y="44450"/>
                </a:lnTo>
                <a:lnTo>
                  <a:pt x="2222500" y="44450"/>
                </a:lnTo>
                <a:lnTo>
                  <a:pt x="2222500" y="31750"/>
                </a:lnTo>
                <a:close/>
              </a:path>
              <a:path w="3799840" h="76200">
                <a:moveTo>
                  <a:pt x="2273300" y="31750"/>
                </a:moveTo>
                <a:lnTo>
                  <a:pt x="2235200" y="31750"/>
                </a:lnTo>
                <a:lnTo>
                  <a:pt x="2235200" y="44450"/>
                </a:lnTo>
                <a:lnTo>
                  <a:pt x="2273300" y="44450"/>
                </a:lnTo>
                <a:lnTo>
                  <a:pt x="2273300" y="31750"/>
                </a:lnTo>
                <a:close/>
              </a:path>
              <a:path w="3799840" h="76200">
                <a:moveTo>
                  <a:pt x="2324100" y="31750"/>
                </a:moveTo>
                <a:lnTo>
                  <a:pt x="2286000" y="31750"/>
                </a:lnTo>
                <a:lnTo>
                  <a:pt x="2286000" y="44450"/>
                </a:lnTo>
                <a:lnTo>
                  <a:pt x="2324100" y="44450"/>
                </a:lnTo>
                <a:lnTo>
                  <a:pt x="2324100" y="31750"/>
                </a:lnTo>
                <a:close/>
              </a:path>
              <a:path w="3799840" h="76200">
                <a:moveTo>
                  <a:pt x="2374900" y="31750"/>
                </a:moveTo>
                <a:lnTo>
                  <a:pt x="2336800" y="31750"/>
                </a:lnTo>
                <a:lnTo>
                  <a:pt x="2336800" y="44450"/>
                </a:lnTo>
                <a:lnTo>
                  <a:pt x="2374900" y="44450"/>
                </a:lnTo>
                <a:lnTo>
                  <a:pt x="2374900" y="31750"/>
                </a:lnTo>
                <a:close/>
              </a:path>
              <a:path w="3799840" h="76200">
                <a:moveTo>
                  <a:pt x="2425700" y="31750"/>
                </a:moveTo>
                <a:lnTo>
                  <a:pt x="2387600" y="31750"/>
                </a:lnTo>
                <a:lnTo>
                  <a:pt x="2387600" y="44450"/>
                </a:lnTo>
                <a:lnTo>
                  <a:pt x="2425700" y="44450"/>
                </a:lnTo>
                <a:lnTo>
                  <a:pt x="2425700" y="31750"/>
                </a:lnTo>
                <a:close/>
              </a:path>
              <a:path w="3799840" h="76200">
                <a:moveTo>
                  <a:pt x="2476500" y="31750"/>
                </a:moveTo>
                <a:lnTo>
                  <a:pt x="2438400" y="31750"/>
                </a:lnTo>
                <a:lnTo>
                  <a:pt x="2438400" y="44450"/>
                </a:lnTo>
                <a:lnTo>
                  <a:pt x="2476500" y="44450"/>
                </a:lnTo>
                <a:lnTo>
                  <a:pt x="2476500" y="31750"/>
                </a:lnTo>
                <a:close/>
              </a:path>
              <a:path w="3799840" h="76200">
                <a:moveTo>
                  <a:pt x="2527300" y="31750"/>
                </a:moveTo>
                <a:lnTo>
                  <a:pt x="2489200" y="31750"/>
                </a:lnTo>
                <a:lnTo>
                  <a:pt x="2489200" y="44450"/>
                </a:lnTo>
                <a:lnTo>
                  <a:pt x="2527300" y="44450"/>
                </a:lnTo>
                <a:lnTo>
                  <a:pt x="2527300" y="31750"/>
                </a:lnTo>
                <a:close/>
              </a:path>
              <a:path w="3799840" h="76200">
                <a:moveTo>
                  <a:pt x="2578100" y="31750"/>
                </a:moveTo>
                <a:lnTo>
                  <a:pt x="2540000" y="31750"/>
                </a:lnTo>
                <a:lnTo>
                  <a:pt x="2540000" y="44450"/>
                </a:lnTo>
                <a:lnTo>
                  <a:pt x="2578100" y="44450"/>
                </a:lnTo>
                <a:lnTo>
                  <a:pt x="2578100" y="31750"/>
                </a:lnTo>
                <a:close/>
              </a:path>
              <a:path w="3799840" h="76200">
                <a:moveTo>
                  <a:pt x="2628900" y="31750"/>
                </a:moveTo>
                <a:lnTo>
                  <a:pt x="2590800" y="31750"/>
                </a:lnTo>
                <a:lnTo>
                  <a:pt x="2590800" y="44450"/>
                </a:lnTo>
                <a:lnTo>
                  <a:pt x="2628900" y="44450"/>
                </a:lnTo>
                <a:lnTo>
                  <a:pt x="2628900" y="31750"/>
                </a:lnTo>
                <a:close/>
              </a:path>
              <a:path w="3799840" h="76200">
                <a:moveTo>
                  <a:pt x="2679700" y="31750"/>
                </a:moveTo>
                <a:lnTo>
                  <a:pt x="2641600" y="31750"/>
                </a:lnTo>
                <a:lnTo>
                  <a:pt x="2641600" y="44450"/>
                </a:lnTo>
                <a:lnTo>
                  <a:pt x="2679700" y="44450"/>
                </a:lnTo>
                <a:lnTo>
                  <a:pt x="2679700" y="31750"/>
                </a:lnTo>
                <a:close/>
              </a:path>
              <a:path w="3799840" h="76200">
                <a:moveTo>
                  <a:pt x="2730500" y="31750"/>
                </a:moveTo>
                <a:lnTo>
                  <a:pt x="2692400" y="31750"/>
                </a:lnTo>
                <a:lnTo>
                  <a:pt x="2692400" y="44450"/>
                </a:lnTo>
                <a:lnTo>
                  <a:pt x="2730500" y="44450"/>
                </a:lnTo>
                <a:lnTo>
                  <a:pt x="2730500" y="31750"/>
                </a:lnTo>
                <a:close/>
              </a:path>
              <a:path w="3799840" h="76200">
                <a:moveTo>
                  <a:pt x="2781300" y="31750"/>
                </a:moveTo>
                <a:lnTo>
                  <a:pt x="2743200" y="31750"/>
                </a:lnTo>
                <a:lnTo>
                  <a:pt x="2743200" y="44450"/>
                </a:lnTo>
                <a:lnTo>
                  <a:pt x="2781300" y="44450"/>
                </a:lnTo>
                <a:lnTo>
                  <a:pt x="2781300" y="31750"/>
                </a:lnTo>
                <a:close/>
              </a:path>
              <a:path w="3799840" h="76200">
                <a:moveTo>
                  <a:pt x="2832100" y="31750"/>
                </a:moveTo>
                <a:lnTo>
                  <a:pt x="2794000" y="31750"/>
                </a:lnTo>
                <a:lnTo>
                  <a:pt x="2794000" y="44450"/>
                </a:lnTo>
                <a:lnTo>
                  <a:pt x="2832100" y="44450"/>
                </a:lnTo>
                <a:lnTo>
                  <a:pt x="2832100" y="31750"/>
                </a:lnTo>
                <a:close/>
              </a:path>
              <a:path w="3799840" h="76200">
                <a:moveTo>
                  <a:pt x="2882900" y="31750"/>
                </a:moveTo>
                <a:lnTo>
                  <a:pt x="2844800" y="31750"/>
                </a:lnTo>
                <a:lnTo>
                  <a:pt x="2844800" y="44450"/>
                </a:lnTo>
                <a:lnTo>
                  <a:pt x="2882900" y="44450"/>
                </a:lnTo>
                <a:lnTo>
                  <a:pt x="2882900" y="31750"/>
                </a:lnTo>
                <a:close/>
              </a:path>
              <a:path w="3799840" h="76200">
                <a:moveTo>
                  <a:pt x="2933700" y="31750"/>
                </a:moveTo>
                <a:lnTo>
                  <a:pt x="2895600" y="31750"/>
                </a:lnTo>
                <a:lnTo>
                  <a:pt x="2895600" y="44450"/>
                </a:lnTo>
                <a:lnTo>
                  <a:pt x="2933700" y="44450"/>
                </a:lnTo>
                <a:lnTo>
                  <a:pt x="2933700" y="31750"/>
                </a:lnTo>
                <a:close/>
              </a:path>
              <a:path w="3799840" h="76200">
                <a:moveTo>
                  <a:pt x="2984500" y="31750"/>
                </a:moveTo>
                <a:lnTo>
                  <a:pt x="2946400" y="31750"/>
                </a:lnTo>
                <a:lnTo>
                  <a:pt x="2946400" y="44450"/>
                </a:lnTo>
                <a:lnTo>
                  <a:pt x="2984500" y="44450"/>
                </a:lnTo>
                <a:lnTo>
                  <a:pt x="2984500" y="31750"/>
                </a:lnTo>
                <a:close/>
              </a:path>
              <a:path w="3799840" h="76200">
                <a:moveTo>
                  <a:pt x="3035300" y="31750"/>
                </a:moveTo>
                <a:lnTo>
                  <a:pt x="2997200" y="31750"/>
                </a:lnTo>
                <a:lnTo>
                  <a:pt x="2997200" y="44450"/>
                </a:lnTo>
                <a:lnTo>
                  <a:pt x="3035300" y="44450"/>
                </a:lnTo>
                <a:lnTo>
                  <a:pt x="3035300" y="31750"/>
                </a:lnTo>
                <a:close/>
              </a:path>
              <a:path w="3799840" h="76200">
                <a:moveTo>
                  <a:pt x="3086100" y="31750"/>
                </a:moveTo>
                <a:lnTo>
                  <a:pt x="3048000" y="31750"/>
                </a:lnTo>
                <a:lnTo>
                  <a:pt x="3048000" y="44450"/>
                </a:lnTo>
                <a:lnTo>
                  <a:pt x="3086100" y="44450"/>
                </a:lnTo>
                <a:lnTo>
                  <a:pt x="3086100" y="31750"/>
                </a:lnTo>
                <a:close/>
              </a:path>
              <a:path w="3799840" h="76200">
                <a:moveTo>
                  <a:pt x="3136900" y="31750"/>
                </a:moveTo>
                <a:lnTo>
                  <a:pt x="3098800" y="31750"/>
                </a:lnTo>
                <a:lnTo>
                  <a:pt x="3098800" y="44450"/>
                </a:lnTo>
                <a:lnTo>
                  <a:pt x="3136900" y="44450"/>
                </a:lnTo>
                <a:lnTo>
                  <a:pt x="3136900" y="31750"/>
                </a:lnTo>
                <a:close/>
              </a:path>
              <a:path w="3799840" h="76200">
                <a:moveTo>
                  <a:pt x="3187700" y="31750"/>
                </a:moveTo>
                <a:lnTo>
                  <a:pt x="3149600" y="31750"/>
                </a:lnTo>
                <a:lnTo>
                  <a:pt x="3149600" y="44450"/>
                </a:lnTo>
                <a:lnTo>
                  <a:pt x="3187700" y="44450"/>
                </a:lnTo>
                <a:lnTo>
                  <a:pt x="3187700" y="31750"/>
                </a:lnTo>
                <a:close/>
              </a:path>
              <a:path w="3799840" h="76200">
                <a:moveTo>
                  <a:pt x="3238500" y="31750"/>
                </a:moveTo>
                <a:lnTo>
                  <a:pt x="3200400" y="31750"/>
                </a:lnTo>
                <a:lnTo>
                  <a:pt x="3200400" y="44450"/>
                </a:lnTo>
                <a:lnTo>
                  <a:pt x="3238500" y="44450"/>
                </a:lnTo>
                <a:lnTo>
                  <a:pt x="3238500" y="31750"/>
                </a:lnTo>
                <a:close/>
              </a:path>
              <a:path w="3799840" h="76200">
                <a:moveTo>
                  <a:pt x="3289300" y="31750"/>
                </a:moveTo>
                <a:lnTo>
                  <a:pt x="3251200" y="31750"/>
                </a:lnTo>
                <a:lnTo>
                  <a:pt x="3251200" y="44450"/>
                </a:lnTo>
                <a:lnTo>
                  <a:pt x="3289300" y="44450"/>
                </a:lnTo>
                <a:lnTo>
                  <a:pt x="3289300" y="31750"/>
                </a:lnTo>
                <a:close/>
              </a:path>
              <a:path w="3799840" h="76200">
                <a:moveTo>
                  <a:pt x="3340100" y="31750"/>
                </a:moveTo>
                <a:lnTo>
                  <a:pt x="3302000" y="31750"/>
                </a:lnTo>
                <a:lnTo>
                  <a:pt x="3302000" y="44450"/>
                </a:lnTo>
                <a:lnTo>
                  <a:pt x="3340100" y="44450"/>
                </a:lnTo>
                <a:lnTo>
                  <a:pt x="3340100" y="31750"/>
                </a:lnTo>
                <a:close/>
              </a:path>
              <a:path w="3799840" h="76200">
                <a:moveTo>
                  <a:pt x="3390900" y="31750"/>
                </a:moveTo>
                <a:lnTo>
                  <a:pt x="3352800" y="31750"/>
                </a:lnTo>
                <a:lnTo>
                  <a:pt x="3352800" y="44450"/>
                </a:lnTo>
                <a:lnTo>
                  <a:pt x="3390900" y="44450"/>
                </a:lnTo>
                <a:lnTo>
                  <a:pt x="3390900" y="31750"/>
                </a:lnTo>
                <a:close/>
              </a:path>
              <a:path w="3799840" h="76200">
                <a:moveTo>
                  <a:pt x="3441700" y="31750"/>
                </a:moveTo>
                <a:lnTo>
                  <a:pt x="3403600" y="31750"/>
                </a:lnTo>
                <a:lnTo>
                  <a:pt x="3403600" y="44450"/>
                </a:lnTo>
                <a:lnTo>
                  <a:pt x="3441700" y="44450"/>
                </a:lnTo>
                <a:lnTo>
                  <a:pt x="3441700" y="31750"/>
                </a:lnTo>
                <a:close/>
              </a:path>
              <a:path w="3799840" h="76200">
                <a:moveTo>
                  <a:pt x="3492500" y="31750"/>
                </a:moveTo>
                <a:lnTo>
                  <a:pt x="3454400" y="31750"/>
                </a:lnTo>
                <a:lnTo>
                  <a:pt x="3454400" y="44450"/>
                </a:lnTo>
                <a:lnTo>
                  <a:pt x="3492500" y="44450"/>
                </a:lnTo>
                <a:lnTo>
                  <a:pt x="3492500" y="31750"/>
                </a:lnTo>
                <a:close/>
              </a:path>
              <a:path w="3799840" h="76200">
                <a:moveTo>
                  <a:pt x="3543300" y="31750"/>
                </a:moveTo>
                <a:lnTo>
                  <a:pt x="3505200" y="31750"/>
                </a:lnTo>
                <a:lnTo>
                  <a:pt x="3505200" y="44450"/>
                </a:lnTo>
                <a:lnTo>
                  <a:pt x="3543300" y="44450"/>
                </a:lnTo>
                <a:lnTo>
                  <a:pt x="3543300" y="31750"/>
                </a:lnTo>
                <a:close/>
              </a:path>
              <a:path w="3799840" h="76200">
                <a:moveTo>
                  <a:pt x="3594100" y="31750"/>
                </a:moveTo>
                <a:lnTo>
                  <a:pt x="3556000" y="31750"/>
                </a:lnTo>
                <a:lnTo>
                  <a:pt x="3556000" y="44450"/>
                </a:lnTo>
                <a:lnTo>
                  <a:pt x="3594100" y="44450"/>
                </a:lnTo>
                <a:lnTo>
                  <a:pt x="3594100" y="31750"/>
                </a:lnTo>
                <a:close/>
              </a:path>
              <a:path w="3799840" h="76200">
                <a:moveTo>
                  <a:pt x="3644900" y="31750"/>
                </a:moveTo>
                <a:lnTo>
                  <a:pt x="3606800" y="31750"/>
                </a:lnTo>
                <a:lnTo>
                  <a:pt x="3606800" y="44450"/>
                </a:lnTo>
                <a:lnTo>
                  <a:pt x="3644900" y="44450"/>
                </a:lnTo>
                <a:lnTo>
                  <a:pt x="3644900" y="31750"/>
                </a:lnTo>
                <a:close/>
              </a:path>
              <a:path w="3799840" h="76200">
                <a:moveTo>
                  <a:pt x="3695700" y="31750"/>
                </a:moveTo>
                <a:lnTo>
                  <a:pt x="3657600" y="31750"/>
                </a:lnTo>
                <a:lnTo>
                  <a:pt x="3657600" y="44450"/>
                </a:lnTo>
                <a:lnTo>
                  <a:pt x="3695700" y="44450"/>
                </a:lnTo>
                <a:lnTo>
                  <a:pt x="3695700" y="31750"/>
                </a:lnTo>
                <a:close/>
              </a:path>
              <a:path w="3799840" h="76200">
                <a:moveTo>
                  <a:pt x="3746500" y="41910"/>
                </a:moveTo>
                <a:lnTo>
                  <a:pt x="3723640" y="76200"/>
                </a:lnTo>
                <a:lnTo>
                  <a:pt x="3787140" y="44450"/>
                </a:lnTo>
                <a:lnTo>
                  <a:pt x="3746500" y="44450"/>
                </a:lnTo>
                <a:lnTo>
                  <a:pt x="3746500" y="41910"/>
                </a:lnTo>
                <a:close/>
              </a:path>
              <a:path w="3799840" h="76200">
                <a:moveTo>
                  <a:pt x="3744806" y="31750"/>
                </a:moveTo>
                <a:lnTo>
                  <a:pt x="3708400" y="31750"/>
                </a:lnTo>
                <a:lnTo>
                  <a:pt x="3708400" y="44450"/>
                </a:lnTo>
                <a:lnTo>
                  <a:pt x="3744806" y="44450"/>
                </a:lnTo>
                <a:lnTo>
                  <a:pt x="3746500" y="41910"/>
                </a:lnTo>
                <a:lnTo>
                  <a:pt x="3746500" y="34289"/>
                </a:lnTo>
                <a:lnTo>
                  <a:pt x="3744806" y="31750"/>
                </a:lnTo>
                <a:close/>
              </a:path>
              <a:path w="3799840" h="76200">
                <a:moveTo>
                  <a:pt x="3787140" y="31750"/>
                </a:moveTo>
                <a:lnTo>
                  <a:pt x="3746500" y="31750"/>
                </a:lnTo>
                <a:lnTo>
                  <a:pt x="3746500" y="34289"/>
                </a:lnTo>
                <a:lnTo>
                  <a:pt x="3749040" y="38100"/>
                </a:lnTo>
                <a:lnTo>
                  <a:pt x="3746500" y="41910"/>
                </a:lnTo>
                <a:lnTo>
                  <a:pt x="3746500" y="44450"/>
                </a:lnTo>
                <a:lnTo>
                  <a:pt x="3787140" y="44450"/>
                </a:lnTo>
                <a:lnTo>
                  <a:pt x="3799840" y="38100"/>
                </a:lnTo>
                <a:lnTo>
                  <a:pt x="3787140" y="31750"/>
                </a:lnTo>
                <a:close/>
              </a:path>
              <a:path w="3799840" h="76200">
                <a:moveTo>
                  <a:pt x="3723640" y="0"/>
                </a:moveTo>
                <a:lnTo>
                  <a:pt x="3746500" y="34289"/>
                </a:lnTo>
                <a:lnTo>
                  <a:pt x="3746500" y="31750"/>
                </a:lnTo>
                <a:lnTo>
                  <a:pt x="3787140" y="31750"/>
                </a:lnTo>
                <a:lnTo>
                  <a:pt x="3723640" y="0"/>
                </a:lnTo>
                <a:close/>
              </a:path>
            </a:pathLst>
          </a:custGeom>
          <a:solidFill>
            <a:srgbClr val="1608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423147" y="4614671"/>
            <a:ext cx="2801620" cy="276225"/>
          </a:xfrm>
          <a:custGeom>
            <a:avLst/>
            <a:gdLst/>
            <a:ahLst/>
            <a:cxnLst/>
            <a:rect l="l" t="t" r="r" b="b"/>
            <a:pathLst>
              <a:path w="2801620" h="276225">
                <a:moveTo>
                  <a:pt x="0" y="275844"/>
                </a:moveTo>
                <a:lnTo>
                  <a:pt x="2801111" y="275844"/>
                </a:lnTo>
                <a:lnTo>
                  <a:pt x="2801111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solidFill>
            <a:srgbClr val="E6E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225540" y="3942588"/>
            <a:ext cx="4062095" cy="76200"/>
          </a:xfrm>
          <a:custGeom>
            <a:avLst/>
            <a:gdLst/>
            <a:ahLst/>
            <a:cxnLst/>
            <a:rect l="l" t="t" r="r" b="b"/>
            <a:pathLst>
              <a:path w="406209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55033" y="44450"/>
                </a:lnTo>
                <a:lnTo>
                  <a:pt x="50800" y="44450"/>
                </a:lnTo>
                <a:lnTo>
                  <a:pt x="50800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4062095" h="76200">
                <a:moveTo>
                  <a:pt x="50800" y="38100"/>
                </a:moveTo>
                <a:lnTo>
                  <a:pt x="50800" y="44450"/>
                </a:lnTo>
                <a:lnTo>
                  <a:pt x="55033" y="44450"/>
                </a:lnTo>
                <a:lnTo>
                  <a:pt x="50800" y="38100"/>
                </a:lnTo>
                <a:close/>
              </a:path>
              <a:path w="4062095" h="76200">
                <a:moveTo>
                  <a:pt x="88900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88900" y="44450"/>
                </a:lnTo>
                <a:lnTo>
                  <a:pt x="88900" y="31750"/>
                </a:lnTo>
                <a:close/>
              </a:path>
              <a:path w="4062095" h="76200">
                <a:moveTo>
                  <a:pt x="55033" y="31750"/>
                </a:moveTo>
                <a:lnTo>
                  <a:pt x="50800" y="317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  <a:path w="4062095" h="76200">
                <a:moveTo>
                  <a:pt x="139700" y="31750"/>
                </a:moveTo>
                <a:lnTo>
                  <a:pt x="101600" y="31750"/>
                </a:lnTo>
                <a:lnTo>
                  <a:pt x="1016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4062095" h="76200">
                <a:moveTo>
                  <a:pt x="190500" y="31750"/>
                </a:moveTo>
                <a:lnTo>
                  <a:pt x="152400" y="31750"/>
                </a:lnTo>
                <a:lnTo>
                  <a:pt x="152400" y="44450"/>
                </a:lnTo>
                <a:lnTo>
                  <a:pt x="190500" y="44450"/>
                </a:lnTo>
                <a:lnTo>
                  <a:pt x="190500" y="31750"/>
                </a:lnTo>
                <a:close/>
              </a:path>
              <a:path w="4062095" h="76200">
                <a:moveTo>
                  <a:pt x="241300" y="31750"/>
                </a:moveTo>
                <a:lnTo>
                  <a:pt x="203200" y="31750"/>
                </a:lnTo>
                <a:lnTo>
                  <a:pt x="203200" y="44450"/>
                </a:lnTo>
                <a:lnTo>
                  <a:pt x="241300" y="44450"/>
                </a:lnTo>
                <a:lnTo>
                  <a:pt x="241300" y="31750"/>
                </a:lnTo>
                <a:close/>
              </a:path>
              <a:path w="4062095" h="76200">
                <a:moveTo>
                  <a:pt x="292100" y="31750"/>
                </a:moveTo>
                <a:lnTo>
                  <a:pt x="254000" y="31750"/>
                </a:lnTo>
                <a:lnTo>
                  <a:pt x="254000" y="44450"/>
                </a:lnTo>
                <a:lnTo>
                  <a:pt x="292100" y="44450"/>
                </a:lnTo>
                <a:lnTo>
                  <a:pt x="292100" y="31750"/>
                </a:lnTo>
                <a:close/>
              </a:path>
              <a:path w="4062095" h="76200">
                <a:moveTo>
                  <a:pt x="342900" y="31750"/>
                </a:moveTo>
                <a:lnTo>
                  <a:pt x="304800" y="31750"/>
                </a:lnTo>
                <a:lnTo>
                  <a:pt x="304800" y="44450"/>
                </a:lnTo>
                <a:lnTo>
                  <a:pt x="342900" y="44450"/>
                </a:lnTo>
                <a:lnTo>
                  <a:pt x="342900" y="31750"/>
                </a:lnTo>
                <a:close/>
              </a:path>
              <a:path w="4062095" h="76200">
                <a:moveTo>
                  <a:pt x="3937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393700" y="44450"/>
                </a:lnTo>
                <a:lnTo>
                  <a:pt x="393700" y="31750"/>
                </a:lnTo>
                <a:close/>
              </a:path>
              <a:path w="4062095" h="76200">
                <a:moveTo>
                  <a:pt x="444500" y="31750"/>
                </a:moveTo>
                <a:lnTo>
                  <a:pt x="406400" y="31750"/>
                </a:lnTo>
                <a:lnTo>
                  <a:pt x="406400" y="44450"/>
                </a:lnTo>
                <a:lnTo>
                  <a:pt x="444500" y="44450"/>
                </a:lnTo>
                <a:lnTo>
                  <a:pt x="444500" y="31750"/>
                </a:lnTo>
                <a:close/>
              </a:path>
              <a:path w="4062095" h="76200">
                <a:moveTo>
                  <a:pt x="495300" y="31750"/>
                </a:moveTo>
                <a:lnTo>
                  <a:pt x="457200" y="31750"/>
                </a:lnTo>
                <a:lnTo>
                  <a:pt x="4572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4062095" h="76200">
                <a:moveTo>
                  <a:pt x="546100" y="31750"/>
                </a:moveTo>
                <a:lnTo>
                  <a:pt x="508000" y="31750"/>
                </a:lnTo>
                <a:lnTo>
                  <a:pt x="508000" y="44450"/>
                </a:lnTo>
                <a:lnTo>
                  <a:pt x="546100" y="44450"/>
                </a:lnTo>
                <a:lnTo>
                  <a:pt x="546100" y="31750"/>
                </a:lnTo>
                <a:close/>
              </a:path>
              <a:path w="4062095" h="76200">
                <a:moveTo>
                  <a:pt x="596900" y="31750"/>
                </a:moveTo>
                <a:lnTo>
                  <a:pt x="558800" y="31750"/>
                </a:lnTo>
                <a:lnTo>
                  <a:pt x="558800" y="44450"/>
                </a:lnTo>
                <a:lnTo>
                  <a:pt x="596900" y="44450"/>
                </a:lnTo>
                <a:lnTo>
                  <a:pt x="596900" y="31750"/>
                </a:lnTo>
                <a:close/>
              </a:path>
              <a:path w="4062095" h="76200">
                <a:moveTo>
                  <a:pt x="647700" y="31750"/>
                </a:moveTo>
                <a:lnTo>
                  <a:pt x="609600" y="31750"/>
                </a:lnTo>
                <a:lnTo>
                  <a:pt x="609600" y="44450"/>
                </a:lnTo>
                <a:lnTo>
                  <a:pt x="647700" y="44450"/>
                </a:lnTo>
                <a:lnTo>
                  <a:pt x="647700" y="31750"/>
                </a:lnTo>
                <a:close/>
              </a:path>
              <a:path w="4062095" h="76200">
                <a:moveTo>
                  <a:pt x="698500" y="31750"/>
                </a:moveTo>
                <a:lnTo>
                  <a:pt x="660400" y="31750"/>
                </a:lnTo>
                <a:lnTo>
                  <a:pt x="660400" y="44450"/>
                </a:lnTo>
                <a:lnTo>
                  <a:pt x="698500" y="44450"/>
                </a:lnTo>
                <a:lnTo>
                  <a:pt x="698500" y="31750"/>
                </a:lnTo>
                <a:close/>
              </a:path>
              <a:path w="4062095" h="76200">
                <a:moveTo>
                  <a:pt x="7493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49300" y="44450"/>
                </a:lnTo>
                <a:lnTo>
                  <a:pt x="749300" y="31750"/>
                </a:lnTo>
                <a:close/>
              </a:path>
              <a:path w="4062095" h="76200">
                <a:moveTo>
                  <a:pt x="800100" y="31750"/>
                </a:moveTo>
                <a:lnTo>
                  <a:pt x="762000" y="31750"/>
                </a:lnTo>
                <a:lnTo>
                  <a:pt x="762000" y="44450"/>
                </a:lnTo>
                <a:lnTo>
                  <a:pt x="800100" y="44450"/>
                </a:lnTo>
                <a:lnTo>
                  <a:pt x="800100" y="31750"/>
                </a:lnTo>
                <a:close/>
              </a:path>
              <a:path w="4062095" h="76200">
                <a:moveTo>
                  <a:pt x="850900" y="31750"/>
                </a:moveTo>
                <a:lnTo>
                  <a:pt x="812800" y="31750"/>
                </a:lnTo>
                <a:lnTo>
                  <a:pt x="8128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4062095" h="76200">
                <a:moveTo>
                  <a:pt x="901700" y="31750"/>
                </a:moveTo>
                <a:lnTo>
                  <a:pt x="863600" y="31750"/>
                </a:lnTo>
                <a:lnTo>
                  <a:pt x="863600" y="44450"/>
                </a:lnTo>
                <a:lnTo>
                  <a:pt x="901700" y="44450"/>
                </a:lnTo>
                <a:lnTo>
                  <a:pt x="901700" y="31750"/>
                </a:lnTo>
                <a:close/>
              </a:path>
              <a:path w="4062095" h="76200">
                <a:moveTo>
                  <a:pt x="952500" y="31750"/>
                </a:moveTo>
                <a:lnTo>
                  <a:pt x="914400" y="31750"/>
                </a:lnTo>
                <a:lnTo>
                  <a:pt x="914400" y="44450"/>
                </a:lnTo>
                <a:lnTo>
                  <a:pt x="952500" y="44450"/>
                </a:lnTo>
                <a:lnTo>
                  <a:pt x="952500" y="31750"/>
                </a:lnTo>
                <a:close/>
              </a:path>
              <a:path w="4062095" h="76200">
                <a:moveTo>
                  <a:pt x="1003300" y="31750"/>
                </a:moveTo>
                <a:lnTo>
                  <a:pt x="965200" y="31750"/>
                </a:lnTo>
                <a:lnTo>
                  <a:pt x="965200" y="44450"/>
                </a:lnTo>
                <a:lnTo>
                  <a:pt x="1003300" y="44450"/>
                </a:lnTo>
                <a:lnTo>
                  <a:pt x="1003300" y="31750"/>
                </a:lnTo>
                <a:close/>
              </a:path>
              <a:path w="4062095" h="76200">
                <a:moveTo>
                  <a:pt x="1054100" y="31750"/>
                </a:moveTo>
                <a:lnTo>
                  <a:pt x="1016000" y="31750"/>
                </a:lnTo>
                <a:lnTo>
                  <a:pt x="1016000" y="44450"/>
                </a:lnTo>
                <a:lnTo>
                  <a:pt x="1054100" y="44450"/>
                </a:lnTo>
                <a:lnTo>
                  <a:pt x="1054100" y="31750"/>
                </a:lnTo>
                <a:close/>
              </a:path>
              <a:path w="4062095" h="76200">
                <a:moveTo>
                  <a:pt x="11049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04900" y="44450"/>
                </a:lnTo>
                <a:lnTo>
                  <a:pt x="1104900" y="31750"/>
                </a:lnTo>
                <a:close/>
              </a:path>
              <a:path w="4062095" h="76200">
                <a:moveTo>
                  <a:pt x="1155700" y="31750"/>
                </a:moveTo>
                <a:lnTo>
                  <a:pt x="1117600" y="31750"/>
                </a:lnTo>
                <a:lnTo>
                  <a:pt x="1117600" y="44450"/>
                </a:lnTo>
                <a:lnTo>
                  <a:pt x="1155700" y="44450"/>
                </a:lnTo>
                <a:lnTo>
                  <a:pt x="1155700" y="31750"/>
                </a:lnTo>
                <a:close/>
              </a:path>
              <a:path w="4062095" h="76200">
                <a:moveTo>
                  <a:pt x="1206500" y="31750"/>
                </a:moveTo>
                <a:lnTo>
                  <a:pt x="1168400" y="31750"/>
                </a:lnTo>
                <a:lnTo>
                  <a:pt x="11684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4062095" h="76200">
                <a:moveTo>
                  <a:pt x="1257300" y="31750"/>
                </a:moveTo>
                <a:lnTo>
                  <a:pt x="1219200" y="31750"/>
                </a:lnTo>
                <a:lnTo>
                  <a:pt x="1219200" y="44450"/>
                </a:lnTo>
                <a:lnTo>
                  <a:pt x="1257300" y="44450"/>
                </a:lnTo>
                <a:lnTo>
                  <a:pt x="1257300" y="31750"/>
                </a:lnTo>
                <a:close/>
              </a:path>
              <a:path w="4062095" h="76200">
                <a:moveTo>
                  <a:pt x="1308100" y="31750"/>
                </a:moveTo>
                <a:lnTo>
                  <a:pt x="1270000" y="31750"/>
                </a:lnTo>
                <a:lnTo>
                  <a:pt x="1270000" y="44450"/>
                </a:lnTo>
                <a:lnTo>
                  <a:pt x="1308100" y="44450"/>
                </a:lnTo>
                <a:lnTo>
                  <a:pt x="1308100" y="31750"/>
                </a:lnTo>
                <a:close/>
              </a:path>
              <a:path w="4062095" h="76200">
                <a:moveTo>
                  <a:pt x="1358900" y="31750"/>
                </a:moveTo>
                <a:lnTo>
                  <a:pt x="1320800" y="31750"/>
                </a:lnTo>
                <a:lnTo>
                  <a:pt x="1320800" y="44450"/>
                </a:lnTo>
                <a:lnTo>
                  <a:pt x="1358900" y="44450"/>
                </a:lnTo>
                <a:lnTo>
                  <a:pt x="1358900" y="31750"/>
                </a:lnTo>
                <a:close/>
              </a:path>
              <a:path w="4062095" h="76200">
                <a:moveTo>
                  <a:pt x="1409700" y="31750"/>
                </a:moveTo>
                <a:lnTo>
                  <a:pt x="1371600" y="31750"/>
                </a:lnTo>
                <a:lnTo>
                  <a:pt x="1371600" y="44450"/>
                </a:lnTo>
                <a:lnTo>
                  <a:pt x="1409700" y="44450"/>
                </a:lnTo>
                <a:lnTo>
                  <a:pt x="1409700" y="31750"/>
                </a:lnTo>
                <a:close/>
              </a:path>
              <a:path w="4062095" h="76200">
                <a:moveTo>
                  <a:pt x="1460500" y="31750"/>
                </a:moveTo>
                <a:lnTo>
                  <a:pt x="1422400" y="31750"/>
                </a:lnTo>
                <a:lnTo>
                  <a:pt x="1422400" y="44450"/>
                </a:lnTo>
                <a:lnTo>
                  <a:pt x="1460500" y="44450"/>
                </a:lnTo>
                <a:lnTo>
                  <a:pt x="1460500" y="31750"/>
                </a:lnTo>
                <a:close/>
              </a:path>
              <a:path w="4062095" h="76200">
                <a:moveTo>
                  <a:pt x="1511300" y="31750"/>
                </a:moveTo>
                <a:lnTo>
                  <a:pt x="1473200" y="31750"/>
                </a:lnTo>
                <a:lnTo>
                  <a:pt x="1473200" y="44450"/>
                </a:lnTo>
                <a:lnTo>
                  <a:pt x="1511300" y="44450"/>
                </a:lnTo>
                <a:lnTo>
                  <a:pt x="1511300" y="31750"/>
                </a:lnTo>
                <a:close/>
              </a:path>
              <a:path w="4062095" h="76200">
                <a:moveTo>
                  <a:pt x="1562100" y="31750"/>
                </a:moveTo>
                <a:lnTo>
                  <a:pt x="1524000" y="31750"/>
                </a:lnTo>
                <a:lnTo>
                  <a:pt x="1524000" y="44450"/>
                </a:lnTo>
                <a:lnTo>
                  <a:pt x="1562100" y="44450"/>
                </a:lnTo>
                <a:lnTo>
                  <a:pt x="1562100" y="31750"/>
                </a:lnTo>
                <a:close/>
              </a:path>
              <a:path w="4062095" h="76200">
                <a:moveTo>
                  <a:pt x="1612900" y="31750"/>
                </a:moveTo>
                <a:lnTo>
                  <a:pt x="1574800" y="31750"/>
                </a:lnTo>
                <a:lnTo>
                  <a:pt x="1574800" y="44450"/>
                </a:lnTo>
                <a:lnTo>
                  <a:pt x="1612900" y="44450"/>
                </a:lnTo>
                <a:lnTo>
                  <a:pt x="1612900" y="31750"/>
                </a:lnTo>
                <a:close/>
              </a:path>
              <a:path w="4062095" h="76200">
                <a:moveTo>
                  <a:pt x="1663700" y="31750"/>
                </a:moveTo>
                <a:lnTo>
                  <a:pt x="1625600" y="31750"/>
                </a:lnTo>
                <a:lnTo>
                  <a:pt x="1625600" y="44450"/>
                </a:lnTo>
                <a:lnTo>
                  <a:pt x="1663700" y="44450"/>
                </a:lnTo>
                <a:lnTo>
                  <a:pt x="1663700" y="31750"/>
                </a:lnTo>
                <a:close/>
              </a:path>
              <a:path w="4062095" h="76200">
                <a:moveTo>
                  <a:pt x="1714500" y="31750"/>
                </a:moveTo>
                <a:lnTo>
                  <a:pt x="1676400" y="31750"/>
                </a:lnTo>
                <a:lnTo>
                  <a:pt x="1676400" y="44450"/>
                </a:lnTo>
                <a:lnTo>
                  <a:pt x="1714500" y="44450"/>
                </a:lnTo>
                <a:lnTo>
                  <a:pt x="1714500" y="31750"/>
                </a:lnTo>
                <a:close/>
              </a:path>
              <a:path w="4062095" h="76200">
                <a:moveTo>
                  <a:pt x="1765300" y="31750"/>
                </a:moveTo>
                <a:lnTo>
                  <a:pt x="1727200" y="31750"/>
                </a:lnTo>
                <a:lnTo>
                  <a:pt x="1727200" y="44450"/>
                </a:lnTo>
                <a:lnTo>
                  <a:pt x="1765300" y="44450"/>
                </a:lnTo>
                <a:lnTo>
                  <a:pt x="1765300" y="31750"/>
                </a:lnTo>
                <a:close/>
              </a:path>
              <a:path w="4062095" h="76200">
                <a:moveTo>
                  <a:pt x="1816100" y="31750"/>
                </a:moveTo>
                <a:lnTo>
                  <a:pt x="1778000" y="31750"/>
                </a:lnTo>
                <a:lnTo>
                  <a:pt x="1778000" y="44450"/>
                </a:lnTo>
                <a:lnTo>
                  <a:pt x="1816100" y="44450"/>
                </a:lnTo>
                <a:lnTo>
                  <a:pt x="1816100" y="31750"/>
                </a:lnTo>
                <a:close/>
              </a:path>
              <a:path w="4062095" h="76200">
                <a:moveTo>
                  <a:pt x="1866900" y="31750"/>
                </a:moveTo>
                <a:lnTo>
                  <a:pt x="1828800" y="31750"/>
                </a:lnTo>
                <a:lnTo>
                  <a:pt x="1828800" y="44450"/>
                </a:lnTo>
                <a:lnTo>
                  <a:pt x="1866900" y="44450"/>
                </a:lnTo>
                <a:lnTo>
                  <a:pt x="1866900" y="31750"/>
                </a:lnTo>
                <a:close/>
              </a:path>
              <a:path w="4062095" h="76200">
                <a:moveTo>
                  <a:pt x="1917700" y="31750"/>
                </a:moveTo>
                <a:lnTo>
                  <a:pt x="1879600" y="31750"/>
                </a:lnTo>
                <a:lnTo>
                  <a:pt x="1879600" y="44450"/>
                </a:lnTo>
                <a:lnTo>
                  <a:pt x="1917700" y="44450"/>
                </a:lnTo>
                <a:lnTo>
                  <a:pt x="1917700" y="31750"/>
                </a:lnTo>
                <a:close/>
              </a:path>
              <a:path w="4062095" h="76200">
                <a:moveTo>
                  <a:pt x="1968500" y="31750"/>
                </a:moveTo>
                <a:lnTo>
                  <a:pt x="1930400" y="31750"/>
                </a:lnTo>
                <a:lnTo>
                  <a:pt x="1930400" y="44450"/>
                </a:lnTo>
                <a:lnTo>
                  <a:pt x="1968500" y="44450"/>
                </a:lnTo>
                <a:lnTo>
                  <a:pt x="1968500" y="31750"/>
                </a:lnTo>
                <a:close/>
              </a:path>
              <a:path w="4062095" h="76200">
                <a:moveTo>
                  <a:pt x="2019300" y="31750"/>
                </a:moveTo>
                <a:lnTo>
                  <a:pt x="1981200" y="31750"/>
                </a:lnTo>
                <a:lnTo>
                  <a:pt x="1981200" y="44450"/>
                </a:lnTo>
                <a:lnTo>
                  <a:pt x="2019300" y="44450"/>
                </a:lnTo>
                <a:lnTo>
                  <a:pt x="2019300" y="31750"/>
                </a:lnTo>
                <a:close/>
              </a:path>
              <a:path w="4062095" h="76200">
                <a:moveTo>
                  <a:pt x="2070100" y="31750"/>
                </a:moveTo>
                <a:lnTo>
                  <a:pt x="2032000" y="31750"/>
                </a:lnTo>
                <a:lnTo>
                  <a:pt x="2032000" y="44450"/>
                </a:lnTo>
                <a:lnTo>
                  <a:pt x="2070100" y="44450"/>
                </a:lnTo>
                <a:lnTo>
                  <a:pt x="2070100" y="31750"/>
                </a:lnTo>
                <a:close/>
              </a:path>
              <a:path w="4062095" h="76200">
                <a:moveTo>
                  <a:pt x="2120900" y="31750"/>
                </a:moveTo>
                <a:lnTo>
                  <a:pt x="2082800" y="31750"/>
                </a:lnTo>
                <a:lnTo>
                  <a:pt x="2082800" y="44450"/>
                </a:lnTo>
                <a:lnTo>
                  <a:pt x="2120900" y="44450"/>
                </a:lnTo>
                <a:lnTo>
                  <a:pt x="2120900" y="31750"/>
                </a:lnTo>
                <a:close/>
              </a:path>
              <a:path w="4062095" h="76200">
                <a:moveTo>
                  <a:pt x="2171700" y="31750"/>
                </a:moveTo>
                <a:lnTo>
                  <a:pt x="2133600" y="31750"/>
                </a:lnTo>
                <a:lnTo>
                  <a:pt x="2133600" y="44450"/>
                </a:lnTo>
                <a:lnTo>
                  <a:pt x="2171700" y="44450"/>
                </a:lnTo>
                <a:lnTo>
                  <a:pt x="2171700" y="31750"/>
                </a:lnTo>
                <a:close/>
              </a:path>
              <a:path w="4062095" h="76200">
                <a:moveTo>
                  <a:pt x="2222500" y="31750"/>
                </a:moveTo>
                <a:lnTo>
                  <a:pt x="2184400" y="31750"/>
                </a:lnTo>
                <a:lnTo>
                  <a:pt x="2184400" y="44450"/>
                </a:lnTo>
                <a:lnTo>
                  <a:pt x="2222500" y="44450"/>
                </a:lnTo>
                <a:lnTo>
                  <a:pt x="2222500" y="31750"/>
                </a:lnTo>
                <a:close/>
              </a:path>
              <a:path w="4062095" h="76200">
                <a:moveTo>
                  <a:pt x="2273300" y="31750"/>
                </a:moveTo>
                <a:lnTo>
                  <a:pt x="2235200" y="31750"/>
                </a:lnTo>
                <a:lnTo>
                  <a:pt x="2235200" y="44450"/>
                </a:lnTo>
                <a:lnTo>
                  <a:pt x="2273300" y="44450"/>
                </a:lnTo>
                <a:lnTo>
                  <a:pt x="2273300" y="31750"/>
                </a:lnTo>
                <a:close/>
              </a:path>
              <a:path w="4062095" h="76200">
                <a:moveTo>
                  <a:pt x="2324100" y="31750"/>
                </a:moveTo>
                <a:lnTo>
                  <a:pt x="2286000" y="31750"/>
                </a:lnTo>
                <a:lnTo>
                  <a:pt x="2286000" y="44450"/>
                </a:lnTo>
                <a:lnTo>
                  <a:pt x="2324100" y="44450"/>
                </a:lnTo>
                <a:lnTo>
                  <a:pt x="2324100" y="31750"/>
                </a:lnTo>
                <a:close/>
              </a:path>
              <a:path w="4062095" h="76200">
                <a:moveTo>
                  <a:pt x="2374900" y="31750"/>
                </a:moveTo>
                <a:lnTo>
                  <a:pt x="2336800" y="31750"/>
                </a:lnTo>
                <a:lnTo>
                  <a:pt x="2336800" y="44450"/>
                </a:lnTo>
                <a:lnTo>
                  <a:pt x="2374900" y="44450"/>
                </a:lnTo>
                <a:lnTo>
                  <a:pt x="2374900" y="31750"/>
                </a:lnTo>
                <a:close/>
              </a:path>
              <a:path w="4062095" h="76200">
                <a:moveTo>
                  <a:pt x="2425700" y="31750"/>
                </a:moveTo>
                <a:lnTo>
                  <a:pt x="2387600" y="31750"/>
                </a:lnTo>
                <a:lnTo>
                  <a:pt x="2387600" y="44450"/>
                </a:lnTo>
                <a:lnTo>
                  <a:pt x="2425700" y="44450"/>
                </a:lnTo>
                <a:lnTo>
                  <a:pt x="2425700" y="31750"/>
                </a:lnTo>
                <a:close/>
              </a:path>
              <a:path w="4062095" h="76200">
                <a:moveTo>
                  <a:pt x="2476500" y="31750"/>
                </a:moveTo>
                <a:lnTo>
                  <a:pt x="2438400" y="31750"/>
                </a:lnTo>
                <a:lnTo>
                  <a:pt x="2438400" y="44450"/>
                </a:lnTo>
                <a:lnTo>
                  <a:pt x="2476500" y="44450"/>
                </a:lnTo>
                <a:lnTo>
                  <a:pt x="2476500" y="31750"/>
                </a:lnTo>
                <a:close/>
              </a:path>
              <a:path w="4062095" h="76200">
                <a:moveTo>
                  <a:pt x="2527300" y="31750"/>
                </a:moveTo>
                <a:lnTo>
                  <a:pt x="2489200" y="31750"/>
                </a:lnTo>
                <a:lnTo>
                  <a:pt x="2489200" y="44450"/>
                </a:lnTo>
                <a:lnTo>
                  <a:pt x="2527300" y="44450"/>
                </a:lnTo>
                <a:lnTo>
                  <a:pt x="2527300" y="31750"/>
                </a:lnTo>
                <a:close/>
              </a:path>
              <a:path w="4062095" h="76200">
                <a:moveTo>
                  <a:pt x="2578100" y="31750"/>
                </a:moveTo>
                <a:lnTo>
                  <a:pt x="2540000" y="31750"/>
                </a:lnTo>
                <a:lnTo>
                  <a:pt x="2540000" y="44450"/>
                </a:lnTo>
                <a:lnTo>
                  <a:pt x="2578100" y="44450"/>
                </a:lnTo>
                <a:lnTo>
                  <a:pt x="2578100" y="31750"/>
                </a:lnTo>
                <a:close/>
              </a:path>
              <a:path w="4062095" h="76200">
                <a:moveTo>
                  <a:pt x="2628900" y="31750"/>
                </a:moveTo>
                <a:lnTo>
                  <a:pt x="2590800" y="31750"/>
                </a:lnTo>
                <a:lnTo>
                  <a:pt x="2590800" y="44450"/>
                </a:lnTo>
                <a:lnTo>
                  <a:pt x="2628900" y="44450"/>
                </a:lnTo>
                <a:lnTo>
                  <a:pt x="2628900" y="31750"/>
                </a:lnTo>
                <a:close/>
              </a:path>
              <a:path w="4062095" h="76200">
                <a:moveTo>
                  <a:pt x="2679700" y="31750"/>
                </a:moveTo>
                <a:lnTo>
                  <a:pt x="2641600" y="31750"/>
                </a:lnTo>
                <a:lnTo>
                  <a:pt x="2641600" y="44450"/>
                </a:lnTo>
                <a:lnTo>
                  <a:pt x="2679700" y="44450"/>
                </a:lnTo>
                <a:lnTo>
                  <a:pt x="2679700" y="31750"/>
                </a:lnTo>
                <a:close/>
              </a:path>
              <a:path w="4062095" h="76200">
                <a:moveTo>
                  <a:pt x="2730500" y="31750"/>
                </a:moveTo>
                <a:lnTo>
                  <a:pt x="2692400" y="31750"/>
                </a:lnTo>
                <a:lnTo>
                  <a:pt x="2692400" y="44450"/>
                </a:lnTo>
                <a:lnTo>
                  <a:pt x="2730500" y="44450"/>
                </a:lnTo>
                <a:lnTo>
                  <a:pt x="2730500" y="31750"/>
                </a:lnTo>
                <a:close/>
              </a:path>
              <a:path w="4062095" h="76200">
                <a:moveTo>
                  <a:pt x="2781300" y="31750"/>
                </a:moveTo>
                <a:lnTo>
                  <a:pt x="2743200" y="31750"/>
                </a:lnTo>
                <a:lnTo>
                  <a:pt x="2743200" y="44450"/>
                </a:lnTo>
                <a:lnTo>
                  <a:pt x="2781300" y="44450"/>
                </a:lnTo>
                <a:lnTo>
                  <a:pt x="2781300" y="31750"/>
                </a:lnTo>
                <a:close/>
              </a:path>
              <a:path w="4062095" h="76200">
                <a:moveTo>
                  <a:pt x="2832100" y="31750"/>
                </a:moveTo>
                <a:lnTo>
                  <a:pt x="2794000" y="31750"/>
                </a:lnTo>
                <a:lnTo>
                  <a:pt x="2794000" y="44450"/>
                </a:lnTo>
                <a:lnTo>
                  <a:pt x="2832100" y="44450"/>
                </a:lnTo>
                <a:lnTo>
                  <a:pt x="2832100" y="31750"/>
                </a:lnTo>
                <a:close/>
              </a:path>
              <a:path w="4062095" h="76200">
                <a:moveTo>
                  <a:pt x="2882900" y="31750"/>
                </a:moveTo>
                <a:lnTo>
                  <a:pt x="2844800" y="31750"/>
                </a:lnTo>
                <a:lnTo>
                  <a:pt x="2844800" y="44450"/>
                </a:lnTo>
                <a:lnTo>
                  <a:pt x="2882900" y="44450"/>
                </a:lnTo>
                <a:lnTo>
                  <a:pt x="2882900" y="31750"/>
                </a:lnTo>
                <a:close/>
              </a:path>
              <a:path w="4062095" h="76200">
                <a:moveTo>
                  <a:pt x="2933700" y="31750"/>
                </a:moveTo>
                <a:lnTo>
                  <a:pt x="2895600" y="31750"/>
                </a:lnTo>
                <a:lnTo>
                  <a:pt x="2895600" y="44450"/>
                </a:lnTo>
                <a:lnTo>
                  <a:pt x="2933700" y="44450"/>
                </a:lnTo>
                <a:lnTo>
                  <a:pt x="2933700" y="31750"/>
                </a:lnTo>
                <a:close/>
              </a:path>
              <a:path w="4062095" h="76200">
                <a:moveTo>
                  <a:pt x="2984500" y="31750"/>
                </a:moveTo>
                <a:lnTo>
                  <a:pt x="2946400" y="31750"/>
                </a:lnTo>
                <a:lnTo>
                  <a:pt x="2946400" y="44450"/>
                </a:lnTo>
                <a:lnTo>
                  <a:pt x="2984500" y="44450"/>
                </a:lnTo>
                <a:lnTo>
                  <a:pt x="2984500" y="31750"/>
                </a:lnTo>
                <a:close/>
              </a:path>
              <a:path w="4062095" h="76200">
                <a:moveTo>
                  <a:pt x="3035300" y="31750"/>
                </a:moveTo>
                <a:lnTo>
                  <a:pt x="2997200" y="31750"/>
                </a:lnTo>
                <a:lnTo>
                  <a:pt x="2997200" y="44450"/>
                </a:lnTo>
                <a:lnTo>
                  <a:pt x="3035300" y="44450"/>
                </a:lnTo>
                <a:lnTo>
                  <a:pt x="3035300" y="31750"/>
                </a:lnTo>
                <a:close/>
              </a:path>
              <a:path w="4062095" h="76200">
                <a:moveTo>
                  <a:pt x="3086100" y="31750"/>
                </a:moveTo>
                <a:lnTo>
                  <a:pt x="3048000" y="31750"/>
                </a:lnTo>
                <a:lnTo>
                  <a:pt x="3048000" y="44450"/>
                </a:lnTo>
                <a:lnTo>
                  <a:pt x="3086100" y="44450"/>
                </a:lnTo>
                <a:lnTo>
                  <a:pt x="3086100" y="31750"/>
                </a:lnTo>
                <a:close/>
              </a:path>
              <a:path w="4062095" h="76200">
                <a:moveTo>
                  <a:pt x="3136900" y="31750"/>
                </a:moveTo>
                <a:lnTo>
                  <a:pt x="3098800" y="31750"/>
                </a:lnTo>
                <a:lnTo>
                  <a:pt x="3098800" y="44450"/>
                </a:lnTo>
                <a:lnTo>
                  <a:pt x="3136900" y="44450"/>
                </a:lnTo>
                <a:lnTo>
                  <a:pt x="3136900" y="31750"/>
                </a:lnTo>
                <a:close/>
              </a:path>
              <a:path w="4062095" h="76200">
                <a:moveTo>
                  <a:pt x="3187700" y="31750"/>
                </a:moveTo>
                <a:lnTo>
                  <a:pt x="3149600" y="31750"/>
                </a:lnTo>
                <a:lnTo>
                  <a:pt x="3149600" y="44450"/>
                </a:lnTo>
                <a:lnTo>
                  <a:pt x="3187700" y="44450"/>
                </a:lnTo>
                <a:lnTo>
                  <a:pt x="3187700" y="31750"/>
                </a:lnTo>
                <a:close/>
              </a:path>
              <a:path w="4062095" h="76200">
                <a:moveTo>
                  <a:pt x="3238500" y="31750"/>
                </a:moveTo>
                <a:lnTo>
                  <a:pt x="3200400" y="31750"/>
                </a:lnTo>
                <a:lnTo>
                  <a:pt x="3200400" y="44450"/>
                </a:lnTo>
                <a:lnTo>
                  <a:pt x="3238500" y="44450"/>
                </a:lnTo>
                <a:lnTo>
                  <a:pt x="3238500" y="31750"/>
                </a:lnTo>
                <a:close/>
              </a:path>
              <a:path w="4062095" h="76200">
                <a:moveTo>
                  <a:pt x="3289300" y="31750"/>
                </a:moveTo>
                <a:lnTo>
                  <a:pt x="3251200" y="31750"/>
                </a:lnTo>
                <a:lnTo>
                  <a:pt x="3251200" y="44450"/>
                </a:lnTo>
                <a:lnTo>
                  <a:pt x="3289300" y="44450"/>
                </a:lnTo>
                <a:lnTo>
                  <a:pt x="3289300" y="31750"/>
                </a:lnTo>
                <a:close/>
              </a:path>
              <a:path w="4062095" h="76200">
                <a:moveTo>
                  <a:pt x="3340100" y="31750"/>
                </a:moveTo>
                <a:lnTo>
                  <a:pt x="3302000" y="31750"/>
                </a:lnTo>
                <a:lnTo>
                  <a:pt x="3302000" y="44450"/>
                </a:lnTo>
                <a:lnTo>
                  <a:pt x="3340100" y="44450"/>
                </a:lnTo>
                <a:lnTo>
                  <a:pt x="3340100" y="31750"/>
                </a:lnTo>
                <a:close/>
              </a:path>
              <a:path w="4062095" h="76200">
                <a:moveTo>
                  <a:pt x="3390900" y="31750"/>
                </a:moveTo>
                <a:lnTo>
                  <a:pt x="3352800" y="31750"/>
                </a:lnTo>
                <a:lnTo>
                  <a:pt x="3352800" y="44450"/>
                </a:lnTo>
                <a:lnTo>
                  <a:pt x="3390900" y="44450"/>
                </a:lnTo>
                <a:lnTo>
                  <a:pt x="3390900" y="31750"/>
                </a:lnTo>
                <a:close/>
              </a:path>
              <a:path w="4062095" h="76200">
                <a:moveTo>
                  <a:pt x="3441700" y="31750"/>
                </a:moveTo>
                <a:lnTo>
                  <a:pt x="3403600" y="31750"/>
                </a:lnTo>
                <a:lnTo>
                  <a:pt x="3403600" y="44450"/>
                </a:lnTo>
                <a:lnTo>
                  <a:pt x="3441700" y="44450"/>
                </a:lnTo>
                <a:lnTo>
                  <a:pt x="3441700" y="31750"/>
                </a:lnTo>
                <a:close/>
              </a:path>
              <a:path w="4062095" h="76200">
                <a:moveTo>
                  <a:pt x="3492500" y="31750"/>
                </a:moveTo>
                <a:lnTo>
                  <a:pt x="3454400" y="31750"/>
                </a:lnTo>
                <a:lnTo>
                  <a:pt x="3454400" y="44450"/>
                </a:lnTo>
                <a:lnTo>
                  <a:pt x="3492500" y="44450"/>
                </a:lnTo>
                <a:lnTo>
                  <a:pt x="3492500" y="31750"/>
                </a:lnTo>
                <a:close/>
              </a:path>
              <a:path w="4062095" h="76200">
                <a:moveTo>
                  <a:pt x="3543300" y="31750"/>
                </a:moveTo>
                <a:lnTo>
                  <a:pt x="3505200" y="31750"/>
                </a:lnTo>
                <a:lnTo>
                  <a:pt x="3505200" y="44450"/>
                </a:lnTo>
                <a:lnTo>
                  <a:pt x="3543300" y="44450"/>
                </a:lnTo>
                <a:lnTo>
                  <a:pt x="3543300" y="31750"/>
                </a:lnTo>
                <a:close/>
              </a:path>
              <a:path w="4062095" h="76200">
                <a:moveTo>
                  <a:pt x="3594100" y="31750"/>
                </a:moveTo>
                <a:lnTo>
                  <a:pt x="3556000" y="31750"/>
                </a:lnTo>
                <a:lnTo>
                  <a:pt x="3556000" y="44450"/>
                </a:lnTo>
                <a:lnTo>
                  <a:pt x="3594100" y="44450"/>
                </a:lnTo>
                <a:lnTo>
                  <a:pt x="3594100" y="31750"/>
                </a:lnTo>
                <a:close/>
              </a:path>
              <a:path w="4062095" h="76200">
                <a:moveTo>
                  <a:pt x="3644900" y="31750"/>
                </a:moveTo>
                <a:lnTo>
                  <a:pt x="3606800" y="31750"/>
                </a:lnTo>
                <a:lnTo>
                  <a:pt x="3606800" y="44450"/>
                </a:lnTo>
                <a:lnTo>
                  <a:pt x="3644900" y="44450"/>
                </a:lnTo>
                <a:lnTo>
                  <a:pt x="3644900" y="31750"/>
                </a:lnTo>
                <a:close/>
              </a:path>
              <a:path w="4062095" h="76200">
                <a:moveTo>
                  <a:pt x="3695700" y="31750"/>
                </a:moveTo>
                <a:lnTo>
                  <a:pt x="3657600" y="31750"/>
                </a:lnTo>
                <a:lnTo>
                  <a:pt x="3657600" y="44450"/>
                </a:lnTo>
                <a:lnTo>
                  <a:pt x="3695700" y="44450"/>
                </a:lnTo>
                <a:lnTo>
                  <a:pt x="3695700" y="31750"/>
                </a:lnTo>
                <a:close/>
              </a:path>
              <a:path w="4062095" h="76200">
                <a:moveTo>
                  <a:pt x="3746500" y="31750"/>
                </a:moveTo>
                <a:lnTo>
                  <a:pt x="3708400" y="31750"/>
                </a:lnTo>
                <a:lnTo>
                  <a:pt x="3708400" y="44450"/>
                </a:lnTo>
                <a:lnTo>
                  <a:pt x="3746500" y="44450"/>
                </a:lnTo>
                <a:lnTo>
                  <a:pt x="3746500" y="31750"/>
                </a:lnTo>
                <a:close/>
              </a:path>
              <a:path w="4062095" h="76200">
                <a:moveTo>
                  <a:pt x="3797300" y="31750"/>
                </a:moveTo>
                <a:lnTo>
                  <a:pt x="3759200" y="31750"/>
                </a:lnTo>
                <a:lnTo>
                  <a:pt x="3759200" y="44450"/>
                </a:lnTo>
                <a:lnTo>
                  <a:pt x="3797300" y="44450"/>
                </a:lnTo>
                <a:lnTo>
                  <a:pt x="3797300" y="31750"/>
                </a:lnTo>
                <a:close/>
              </a:path>
              <a:path w="4062095" h="76200">
                <a:moveTo>
                  <a:pt x="3848100" y="31750"/>
                </a:moveTo>
                <a:lnTo>
                  <a:pt x="3810000" y="31750"/>
                </a:lnTo>
                <a:lnTo>
                  <a:pt x="3810000" y="44450"/>
                </a:lnTo>
                <a:lnTo>
                  <a:pt x="3848100" y="44450"/>
                </a:lnTo>
                <a:lnTo>
                  <a:pt x="3848100" y="31750"/>
                </a:lnTo>
                <a:close/>
              </a:path>
              <a:path w="4062095" h="76200">
                <a:moveTo>
                  <a:pt x="3898900" y="31750"/>
                </a:moveTo>
                <a:lnTo>
                  <a:pt x="3860800" y="31750"/>
                </a:lnTo>
                <a:lnTo>
                  <a:pt x="3860800" y="44450"/>
                </a:lnTo>
                <a:lnTo>
                  <a:pt x="3898900" y="44450"/>
                </a:lnTo>
                <a:lnTo>
                  <a:pt x="3898900" y="31750"/>
                </a:lnTo>
                <a:close/>
              </a:path>
              <a:path w="4062095" h="76200">
                <a:moveTo>
                  <a:pt x="3949700" y="31750"/>
                </a:moveTo>
                <a:lnTo>
                  <a:pt x="3911600" y="31750"/>
                </a:lnTo>
                <a:lnTo>
                  <a:pt x="3911600" y="44450"/>
                </a:lnTo>
                <a:lnTo>
                  <a:pt x="3949700" y="44450"/>
                </a:lnTo>
                <a:lnTo>
                  <a:pt x="3949700" y="31750"/>
                </a:lnTo>
                <a:close/>
              </a:path>
              <a:path w="4062095" h="76200">
                <a:moveTo>
                  <a:pt x="3985894" y="0"/>
                </a:moveTo>
                <a:lnTo>
                  <a:pt x="4011294" y="38100"/>
                </a:lnTo>
                <a:lnTo>
                  <a:pt x="3985894" y="76200"/>
                </a:lnTo>
                <a:lnTo>
                  <a:pt x="4062094" y="38100"/>
                </a:lnTo>
                <a:lnTo>
                  <a:pt x="3985894" y="0"/>
                </a:lnTo>
                <a:close/>
              </a:path>
              <a:path w="4062095" h="76200">
                <a:moveTo>
                  <a:pt x="4000500" y="31750"/>
                </a:moveTo>
                <a:lnTo>
                  <a:pt x="3962400" y="31750"/>
                </a:lnTo>
                <a:lnTo>
                  <a:pt x="3962400" y="44450"/>
                </a:lnTo>
                <a:lnTo>
                  <a:pt x="4000500" y="44450"/>
                </a:lnTo>
                <a:lnTo>
                  <a:pt x="4000500" y="31750"/>
                </a:lnTo>
                <a:close/>
              </a:path>
            </a:pathLst>
          </a:custGeom>
          <a:solidFill>
            <a:srgbClr val="1608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793992" y="3842003"/>
            <a:ext cx="2811780" cy="277495"/>
          </a:xfrm>
          <a:custGeom>
            <a:avLst/>
            <a:gdLst/>
            <a:ahLst/>
            <a:cxnLst/>
            <a:rect l="l" t="t" r="r" b="b"/>
            <a:pathLst>
              <a:path w="2811779" h="277495">
                <a:moveTo>
                  <a:pt x="0" y="277368"/>
                </a:moveTo>
                <a:lnTo>
                  <a:pt x="2811779" y="277368"/>
                </a:lnTo>
                <a:lnTo>
                  <a:pt x="281177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E6E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719828" y="3637788"/>
            <a:ext cx="4994910" cy="76200"/>
          </a:xfrm>
          <a:custGeom>
            <a:avLst/>
            <a:gdLst/>
            <a:ahLst/>
            <a:cxnLst/>
            <a:rect l="l" t="t" r="r" b="b"/>
            <a:pathLst>
              <a:path w="49949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55033" y="44450"/>
                </a:lnTo>
                <a:lnTo>
                  <a:pt x="50800" y="44450"/>
                </a:lnTo>
                <a:lnTo>
                  <a:pt x="50800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4994909" h="76200">
                <a:moveTo>
                  <a:pt x="50800" y="38100"/>
                </a:moveTo>
                <a:lnTo>
                  <a:pt x="50800" y="44450"/>
                </a:lnTo>
                <a:lnTo>
                  <a:pt x="55033" y="44450"/>
                </a:lnTo>
                <a:lnTo>
                  <a:pt x="50800" y="38100"/>
                </a:lnTo>
                <a:close/>
              </a:path>
              <a:path w="4994909" h="76200">
                <a:moveTo>
                  <a:pt x="88900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88900" y="44450"/>
                </a:lnTo>
                <a:lnTo>
                  <a:pt x="88900" y="31750"/>
                </a:lnTo>
                <a:close/>
              </a:path>
              <a:path w="4994909" h="76200">
                <a:moveTo>
                  <a:pt x="55033" y="31750"/>
                </a:moveTo>
                <a:lnTo>
                  <a:pt x="50800" y="317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  <a:path w="4994909" h="76200">
                <a:moveTo>
                  <a:pt x="139700" y="31750"/>
                </a:moveTo>
                <a:lnTo>
                  <a:pt x="101600" y="31750"/>
                </a:lnTo>
                <a:lnTo>
                  <a:pt x="1016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4994909" h="76200">
                <a:moveTo>
                  <a:pt x="190500" y="31750"/>
                </a:moveTo>
                <a:lnTo>
                  <a:pt x="152400" y="31750"/>
                </a:lnTo>
                <a:lnTo>
                  <a:pt x="152400" y="44450"/>
                </a:lnTo>
                <a:lnTo>
                  <a:pt x="190500" y="44450"/>
                </a:lnTo>
                <a:lnTo>
                  <a:pt x="190500" y="31750"/>
                </a:lnTo>
                <a:close/>
              </a:path>
              <a:path w="4994909" h="76200">
                <a:moveTo>
                  <a:pt x="241300" y="31750"/>
                </a:moveTo>
                <a:lnTo>
                  <a:pt x="203200" y="31750"/>
                </a:lnTo>
                <a:lnTo>
                  <a:pt x="203200" y="44450"/>
                </a:lnTo>
                <a:lnTo>
                  <a:pt x="241300" y="44450"/>
                </a:lnTo>
                <a:lnTo>
                  <a:pt x="241300" y="31750"/>
                </a:lnTo>
                <a:close/>
              </a:path>
              <a:path w="4994909" h="76200">
                <a:moveTo>
                  <a:pt x="292100" y="31750"/>
                </a:moveTo>
                <a:lnTo>
                  <a:pt x="254000" y="31750"/>
                </a:lnTo>
                <a:lnTo>
                  <a:pt x="254000" y="44450"/>
                </a:lnTo>
                <a:lnTo>
                  <a:pt x="292100" y="44450"/>
                </a:lnTo>
                <a:lnTo>
                  <a:pt x="292100" y="31750"/>
                </a:lnTo>
                <a:close/>
              </a:path>
              <a:path w="4994909" h="76200">
                <a:moveTo>
                  <a:pt x="342900" y="31750"/>
                </a:moveTo>
                <a:lnTo>
                  <a:pt x="304800" y="31750"/>
                </a:lnTo>
                <a:lnTo>
                  <a:pt x="304800" y="44450"/>
                </a:lnTo>
                <a:lnTo>
                  <a:pt x="342900" y="44450"/>
                </a:lnTo>
                <a:lnTo>
                  <a:pt x="342900" y="31750"/>
                </a:lnTo>
                <a:close/>
              </a:path>
              <a:path w="4994909" h="76200">
                <a:moveTo>
                  <a:pt x="3937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393700" y="44450"/>
                </a:lnTo>
                <a:lnTo>
                  <a:pt x="393700" y="31750"/>
                </a:lnTo>
                <a:close/>
              </a:path>
              <a:path w="4994909" h="76200">
                <a:moveTo>
                  <a:pt x="444500" y="31750"/>
                </a:moveTo>
                <a:lnTo>
                  <a:pt x="406400" y="31750"/>
                </a:lnTo>
                <a:lnTo>
                  <a:pt x="406400" y="44450"/>
                </a:lnTo>
                <a:lnTo>
                  <a:pt x="444500" y="44450"/>
                </a:lnTo>
                <a:lnTo>
                  <a:pt x="444500" y="31750"/>
                </a:lnTo>
                <a:close/>
              </a:path>
              <a:path w="4994909" h="76200">
                <a:moveTo>
                  <a:pt x="495300" y="31750"/>
                </a:moveTo>
                <a:lnTo>
                  <a:pt x="457200" y="31750"/>
                </a:lnTo>
                <a:lnTo>
                  <a:pt x="4572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4994909" h="76200">
                <a:moveTo>
                  <a:pt x="546100" y="31750"/>
                </a:moveTo>
                <a:lnTo>
                  <a:pt x="508000" y="31750"/>
                </a:lnTo>
                <a:lnTo>
                  <a:pt x="508000" y="44450"/>
                </a:lnTo>
                <a:lnTo>
                  <a:pt x="546100" y="44450"/>
                </a:lnTo>
                <a:lnTo>
                  <a:pt x="546100" y="31750"/>
                </a:lnTo>
                <a:close/>
              </a:path>
              <a:path w="4994909" h="76200">
                <a:moveTo>
                  <a:pt x="596900" y="31750"/>
                </a:moveTo>
                <a:lnTo>
                  <a:pt x="558800" y="31750"/>
                </a:lnTo>
                <a:lnTo>
                  <a:pt x="558800" y="44450"/>
                </a:lnTo>
                <a:lnTo>
                  <a:pt x="596900" y="44450"/>
                </a:lnTo>
                <a:lnTo>
                  <a:pt x="596900" y="31750"/>
                </a:lnTo>
                <a:close/>
              </a:path>
              <a:path w="4994909" h="76200">
                <a:moveTo>
                  <a:pt x="647700" y="31750"/>
                </a:moveTo>
                <a:lnTo>
                  <a:pt x="609600" y="31750"/>
                </a:lnTo>
                <a:lnTo>
                  <a:pt x="609600" y="44450"/>
                </a:lnTo>
                <a:lnTo>
                  <a:pt x="647700" y="44450"/>
                </a:lnTo>
                <a:lnTo>
                  <a:pt x="647700" y="31750"/>
                </a:lnTo>
                <a:close/>
              </a:path>
              <a:path w="4994909" h="76200">
                <a:moveTo>
                  <a:pt x="698500" y="31750"/>
                </a:moveTo>
                <a:lnTo>
                  <a:pt x="660400" y="31750"/>
                </a:lnTo>
                <a:lnTo>
                  <a:pt x="660400" y="44450"/>
                </a:lnTo>
                <a:lnTo>
                  <a:pt x="698500" y="44450"/>
                </a:lnTo>
                <a:lnTo>
                  <a:pt x="698500" y="31750"/>
                </a:lnTo>
                <a:close/>
              </a:path>
              <a:path w="4994909" h="76200">
                <a:moveTo>
                  <a:pt x="7493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49300" y="44450"/>
                </a:lnTo>
                <a:lnTo>
                  <a:pt x="749300" y="31750"/>
                </a:lnTo>
                <a:close/>
              </a:path>
              <a:path w="4994909" h="76200">
                <a:moveTo>
                  <a:pt x="800100" y="31750"/>
                </a:moveTo>
                <a:lnTo>
                  <a:pt x="762000" y="31750"/>
                </a:lnTo>
                <a:lnTo>
                  <a:pt x="762000" y="44450"/>
                </a:lnTo>
                <a:lnTo>
                  <a:pt x="800100" y="44450"/>
                </a:lnTo>
                <a:lnTo>
                  <a:pt x="800100" y="31750"/>
                </a:lnTo>
                <a:close/>
              </a:path>
              <a:path w="4994909" h="76200">
                <a:moveTo>
                  <a:pt x="850900" y="31750"/>
                </a:moveTo>
                <a:lnTo>
                  <a:pt x="812800" y="31750"/>
                </a:lnTo>
                <a:lnTo>
                  <a:pt x="8128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4994909" h="76200">
                <a:moveTo>
                  <a:pt x="901700" y="31750"/>
                </a:moveTo>
                <a:lnTo>
                  <a:pt x="863600" y="31750"/>
                </a:lnTo>
                <a:lnTo>
                  <a:pt x="863600" y="44450"/>
                </a:lnTo>
                <a:lnTo>
                  <a:pt x="901700" y="44450"/>
                </a:lnTo>
                <a:lnTo>
                  <a:pt x="901700" y="31750"/>
                </a:lnTo>
                <a:close/>
              </a:path>
              <a:path w="4994909" h="76200">
                <a:moveTo>
                  <a:pt x="952500" y="31750"/>
                </a:moveTo>
                <a:lnTo>
                  <a:pt x="914400" y="31750"/>
                </a:lnTo>
                <a:lnTo>
                  <a:pt x="914400" y="44450"/>
                </a:lnTo>
                <a:lnTo>
                  <a:pt x="952500" y="44450"/>
                </a:lnTo>
                <a:lnTo>
                  <a:pt x="952500" y="31750"/>
                </a:lnTo>
                <a:close/>
              </a:path>
              <a:path w="4994909" h="76200">
                <a:moveTo>
                  <a:pt x="1003300" y="31750"/>
                </a:moveTo>
                <a:lnTo>
                  <a:pt x="965200" y="31750"/>
                </a:lnTo>
                <a:lnTo>
                  <a:pt x="965200" y="44450"/>
                </a:lnTo>
                <a:lnTo>
                  <a:pt x="1003300" y="44450"/>
                </a:lnTo>
                <a:lnTo>
                  <a:pt x="1003300" y="31750"/>
                </a:lnTo>
                <a:close/>
              </a:path>
              <a:path w="4994909" h="76200">
                <a:moveTo>
                  <a:pt x="1054100" y="31750"/>
                </a:moveTo>
                <a:lnTo>
                  <a:pt x="1016000" y="31750"/>
                </a:lnTo>
                <a:lnTo>
                  <a:pt x="1016000" y="44450"/>
                </a:lnTo>
                <a:lnTo>
                  <a:pt x="1054100" y="44450"/>
                </a:lnTo>
                <a:lnTo>
                  <a:pt x="1054100" y="31750"/>
                </a:lnTo>
                <a:close/>
              </a:path>
              <a:path w="4994909" h="76200">
                <a:moveTo>
                  <a:pt x="11049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04900" y="44450"/>
                </a:lnTo>
                <a:lnTo>
                  <a:pt x="1104900" y="31750"/>
                </a:lnTo>
                <a:close/>
              </a:path>
              <a:path w="4994909" h="76200">
                <a:moveTo>
                  <a:pt x="1155700" y="31750"/>
                </a:moveTo>
                <a:lnTo>
                  <a:pt x="1117600" y="31750"/>
                </a:lnTo>
                <a:lnTo>
                  <a:pt x="1117600" y="44450"/>
                </a:lnTo>
                <a:lnTo>
                  <a:pt x="1155700" y="44450"/>
                </a:lnTo>
                <a:lnTo>
                  <a:pt x="1155700" y="31750"/>
                </a:lnTo>
                <a:close/>
              </a:path>
              <a:path w="4994909" h="76200">
                <a:moveTo>
                  <a:pt x="1206500" y="31750"/>
                </a:moveTo>
                <a:lnTo>
                  <a:pt x="1168400" y="31750"/>
                </a:lnTo>
                <a:lnTo>
                  <a:pt x="11684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4994909" h="76200">
                <a:moveTo>
                  <a:pt x="1257300" y="31750"/>
                </a:moveTo>
                <a:lnTo>
                  <a:pt x="1219200" y="31750"/>
                </a:lnTo>
                <a:lnTo>
                  <a:pt x="1219200" y="44450"/>
                </a:lnTo>
                <a:lnTo>
                  <a:pt x="1257300" y="44450"/>
                </a:lnTo>
                <a:lnTo>
                  <a:pt x="1257300" y="31750"/>
                </a:lnTo>
                <a:close/>
              </a:path>
              <a:path w="4994909" h="76200">
                <a:moveTo>
                  <a:pt x="1308100" y="31750"/>
                </a:moveTo>
                <a:lnTo>
                  <a:pt x="1270000" y="31750"/>
                </a:lnTo>
                <a:lnTo>
                  <a:pt x="1270000" y="44450"/>
                </a:lnTo>
                <a:lnTo>
                  <a:pt x="1308100" y="44450"/>
                </a:lnTo>
                <a:lnTo>
                  <a:pt x="1308100" y="31750"/>
                </a:lnTo>
                <a:close/>
              </a:path>
              <a:path w="4994909" h="76200">
                <a:moveTo>
                  <a:pt x="1358900" y="31750"/>
                </a:moveTo>
                <a:lnTo>
                  <a:pt x="1320800" y="31750"/>
                </a:lnTo>
                <a:lnTo>
                  <a:pt x="1320800" y="44450"/>
                </a:lnTo>
                <a:lnTo>
                  <a:pt x="1358900" y="44450"/>
                </a:lnTo>
                <a:lnTo>
                  <a:pt x="1358900" y="31750"/>
                </a:lnTo>
                <a:close/>
              </a:path>
              <a:path w="4994909" h="76200">
                <a:moveTo>
                  <a:pt x="1409700" y="31750"/>
                </a:moveTo>
                <a:lnTo>
                  <a:pt x="1371600" y="31750"/>
                </a:lnTo>
                <a:lnTo>
                  <a:pt x="1371600" y="44450"/>
                </a:lnTo>
                <a:lnTo>
                  <a:pt x="1409700" y="44450"/>
                </a:lnTo>
                <a:lnTo>
                  <a:pt x="1409700" y="31750"/>
                </a:lnTo>
                <a:close/>
              </a:path>
              <a:path w="4994909" h="76200">
                <a:moveTo>
                  <a:pt x="1460500" y="31750"/>
                </a:moveTo>
                <a:lnTo>
                  <a:pt x="1422400" y="31750"/>
                </a:lnTo>
                <a:lnTo>
                  <a:pt x="1422400" y="44450"/>
                </a:lnTo>
                <a:lnTo>
                  <a:pt x="1460500" y="44450"/>
                </a:lnTo>
                <a:lnTo>
                  <a:pt x="1460500" y="31750"/>
                </a:lnTo>
                <a:close/>
              </a:path>
              <a:path w="4994909" h="76200">
                <a:moveTo>
                  <a:pt x="1511300" y="31750"/>
                </a:moveTo>
                <a:lnTo>
                  <a:pt x="1473200" y="31750"/>
                </a:lnTo>
                <a:lnTo>
                  <a:pt x="1473200" y="44450"/>
                </a:lnTo>
                <a:lnTo>
                  <a:pt x="1511300" y="44450"/>
                </a:lnTo>
                <a:lnTo>
                  <a:pt x="1511300" y="31750"/>
                </a:lnTo>
                <a:close/>
              </a:path>
              <a:path w="4994909" h="76200">
                <a:moveTo>
                  <a:pt x="1562100" y="31750"/>
                </a:moveTo>
                <a:lnTo>
                  <a:pt x="1524000" y="31750"/>
                </a:lnTo>
                <a:lnTo>
                  <a:pt x="1524000" y="44450"/>
                </a:lnTo>
                <a:lnTo>
                  <a:pt x="1562100" y="44450"/>
                </a:lnTo>
                <a:lnTo>
                  <a:pt x="1562100" y="31750"/>
                </a:lnTo>
                <a:close/>
              </a:path>
              <a:path w="4994909" h="76200">
                <a:moveTo>
                  <a:pt x="1612900" y="31750"/>
                </a:moveTo>
                <a:lnTo>
                  <a:pt x="1574800" y="31750"/>
                </a:lnTo>
                <a:lnTo>
                  <a:pt x="1574800" y="44450"/>
                </a:lnTo>
                <a:lnTo>
                  <a:pt x="1612900" y="44450"/>
                </a:lnTo>
                <a:lnTo>
                  <a:pt x="1612900" y="31750"/>
                </a:lnTo>
                <a:close/>
              </a:path>
              <a:path w="4994909" h="76200">
                <a:moveTo>
                  <a:pt x="1663700" y="31750"/>
                </a:moveTo>
                <a:lnTo>
                  <a:pt x="1625600" y="31750"/>
                </a:lnTo>
                <a:lnTo>
                  <a:pt x="1625600" y="44450"/>
                </a:lnTo>
                <a:lnTo>
                  <a:pt x="1663700" y="44450"/>
                </a:lnTo>
                <a:lnTo>
                  <a:pt x="1663700" y="31750"/>
                </a:lnTo>
                <a:close/>
              </a:path>
              <a:path w="4994909" h="76200">
                <a:moveTo>
                  <a:pt x="1714500" y="31750"/>
                </a:moveTo>
                <a:lnTo>
                  <a:pt x="1676400" y="31750"/>
                </a:lnTo>
                <a:lnTo>
                  <a:pt x="1676400" y="44450"/>
                </a:lnTo>
                <a:lnTo>
                  <a:pt x="1714500" y="44450"/>
                </a:lnTo>
                <a:lnTo>
                  <a:pt x="1714500" y="31750"/>
                </a:lnTo>
                <a:close/>
              </a:path>
              <a:path w="4994909" h="76200">
                <a:moveTo>
                  <a:pt x="1765300" y="31750"/>
                </a:moveTo>
                <a:lnTo>
                  <a:pt x="1727200" y="31750"/>
                </a:lnTo>
                <a:lnTo>
                  <a:pt x="1727200" y="44450"/>
                </a:lnTo>
                <a:lnTo>
                  <a:pt x="1765300" y="44450"/>
                </a:lnTo>
                <a:lnTo>
                  <a:pt x="1765300" y="31750"/>
                </a:lnTo>
                <a:close/>
              </a:path>
              <a:path w="4994909" h="76200">
                <a:moveTo>
                  <a:pt x="1816100" y="31750"/>
                </a:moveTo>
                <a:lnTo>
                  <a:pt x="1778000" y="31750"/>
                </a:lnTo>
                <a:lnTo>
                  <a:pt x="1778000" y="44450"/>
                </a:lnTo>
                <a:lnTo>
                  <a:pt x="1816100" y="44450"/>
                </a:lnTo>
                <a:lnTo>
                  <a:pt x="1816100" y="31750"/>
                </a:lnTo>
                <a:close/>
              </a:path>
              <a:path w="4994909" h="76200">
                <a:moveTo>
                  <a:pt x="1866900" y="31750"/>
                </a:moveTo>
                <a:lnTo>
                  <a:pt x="1828800" y="31750"/>
                </a:lnTo>
                <a:lnTo>
                  <a:pt x="1828800" y="44450"/>
                </a:lnTo>
                <a:lnTo>
                  <a:pt x="1866900" y="44450"/>
                </a:lnTo>
                <a:lnTo>
                  <a:pt x="1866900" y="31750"/>
                </a:lnTo>
                <a:close/>
              </a:path>
              <a:path w="4994909" h="76200">
                <a:moveTo>
                  <a:pt x="1917700" y="31750"/>
                </a:moveTo>
                <a:lnTo>
                  <a:pt x="1879600" y="31750"/>
                </a:lnTo>
                <a:lnTo>
                  <a:pt x="1879600" y="44450"/>
                </a:lnTo>
                <a:lnTo>
                  <a:pt x="1917700" y="44450"/>
                </a:lnTo>
                <a:lnTo>
                  <a:pt x="1917700" y="31750"/>
                </a:lnTo>
                <a:close/>
              </a:path>
              <a:path w="4994909" h="76200">
                <a:moveTo>
                  <a:pt x="1968500" y="31750"/>
                </a:moveTo>
                <a:lnTo>
                  <a:pt x="1930400" y="31750"/>
                </a:lnTo>
                <a:lnTo>
                  <a:pt x="1930400" y="44450"/>
                </a:lnTo>
                <a:lnTo>
                  <a:pt x="1968500" y="44450"/>
                </a:lnTo>
                <a:lnTo>
                  <a:pt x="1968500" y="31750"/>
                </a:lnTo>
                <a:close/>
              </a:path>
              <a:path w="4994909" h="76200">
                <a:moveTo>
                  <a:pt x="2019300" y="31750"/>
                </a:moveTo>
                <a:lnTo>
                  <a:pt x="1981200" y="31750"/>
                </a:lnTo>
                <a:lnTo>
                  <a:pt x="1981200" y="44450"/>
                </a:lnTo>
                <a:lnTo>
                  <a:pt x="2019300" y="44450"/>
                </a:lnTo>
                <a:lnTo>
                  <a:pt x="2019300" y="31750"/>
                </a:lnTo>
                <a:close/>
              </a:path>
              <a:path w="4994909" h="76200">
                <a:moveTo>
                  <a:pt x="2070100" y="31750"/>
                </a:moveTo>
                <a:lnTo>
                  <a:pt x="2032000" y="31750"/>
                </a:lnTo>
                <a:lnTo>
                  <a:pt x="2032000" y="44450"/>
                </a:lnTo>
                <a:lnTo>
                  <a:pt x="2070100" y="44450"/>
                </a:lnTo>
                <a:lnTo>
                  <a:pt x="2070100" y="31750"/>
                </a:lnTo>
                <a:close/>
              </a:path>
              <a:path w="4994909" h="76200">
                <a:moveTo>
                  <a:pt x="2120900" y="31750"/>
                </a:moveTo>
                <a:lnTo>
                  <a:pt x="2082800" y="31750"/>
                </a:lnTo>
                <a:lnTo>
                  <a:pt x="2082800" y="44450"/>
                </a:lnTo>
                <a:lnTo>
                  <a:pt x="2120900" y="44450"/>
                </a:lnTo>
                <a:lnTo>
                  <a:pt x="2120900" y="31750"/>
                </a:lnTo>
                <a:close/>
              </a:path>
              <a:path w="4994909" h="76200">
                <a:moveTo>
                  <a:pt x="2171700" y="31750"/>
                </a:moveTo>
                <a:lnTo>
                  <a:pt x="2133600" y="31750"/>
                </a:lnTo>
                <a:lnTo>
                  <a:pt x="2133600" y="44450"/>
                </a:lnTo>
                <a:lnTo>
                  <a:pt x="2171700" y="44450"/>
                </a:lnTo>
                <a:lnTo>
                  <a:pt x="2171700" y="31750"/>
                </a:lnTo>
                <a:close/>
              </a:path>
              <a:path w="4994909" h="76200">
                <a:moveTo>
                  <a:pt x="2222500" y="31750"/>
                </a:moveTo>
                <a:lnTo>
                  <a:pt x="2184400" y="31750"/>
                </a:lnTo>
                <a:lnTo>
                  <a:pt x="2184400" y="44450"/>
                </a:lnTo>
                <a:lnTo>
                  <a:pt x="2222500" y="44450"/>
                </a:lnTo>
                <a:lnTo>
                  <a:pt x="2222500" y="31750"/>
                </a:lnTo>
                <a:close/>
              </a:path>
              <a:path w="4994909" h="76200">
                <a:moveTo>
                  <a:pt x="2273300" y="31750"/>
                </a:moveTo>
                <a:lnTo>
                  <a:pt x="2235200" y="31750"/>
                </a:lnTo>
                <a:lnTo>
                  <a:pt x="2235200" y="44450"/>
                </a:lnTo>
                <a:lnTo>
                  <a:pt x="2273300" y="44450"/>
                </a:lnTo>
                <a:lnTo>
                  <a:pt x="2273300" y="31750"/>
                </a:lnTo>
                <a:close/>
              </a:path>
              <a:path w="4994909" h="76200">
                <a:moveTo>
                  <a:pt x="2324100" y="31750"/>
                </a:moveTo>
                <a:lnTo>
                  <a:pt x="2286000" y="31750"/>
                </a:lnTo>
                <a:lnTo>
                  <a:pt x="2286000" y="44450"/>
                </a:lnTo>
                <a:lnTo>
                  <a:pt x="2324100" y="44450"/>
                </a:lnTo>
                <a:lnTo>
                  <a:pt x="2324100" y="31750"/>
                </a:lnTo>
                <a:close/>
              </a:path>
              <a:path w="4994909" h="76200">
                <a:moveTo>
                  <a:pt x="2374900" y="31750"/>
                </a:moveTo>
                <a:lnTo>
                  <a:pt x="2336800" y="31750"/>
                </a:lnTo>
                <a:lnTo>
                  <a:pt x="2336800" y="44450"/>
                </a:lnTo>
                <a:lnTo>
                  <a:pt x="2374900" y="44450"/>
                </a:lnTo>
                <a:lnTo>
                  <a:pt x="2374900" y="31750"/>
                </a:lnTo>
                <a:close/>
              </a:path>
              <a:path w="4994909" h="76200">
                <a:moveTo>
                  <a:pt x="2425700" y="31750"/>
                </a:moveTo>
                <a:lnTo>
                  <a:pt x="2387600" y="31750"/>
                </a:lnTo>
                <a:lnTo>
                  <a:pt x="2387600" y="44450"/>
                </a:lnTo>
                <a:lnTo>
                  <a:pt x="2425700" y="44450"/>
                </a:lnTo>
                <a:lnTo>
                  <a:pt x="2425700" y="31750"/>
                </a:lnTo>
                <a:close/>
              </a:path>
              <a:path w="4994909" h="76200">
                <a:moveTo>
                  <a:pt x="2476500" y="31750"/>
                </a:moveTo>
                <a:lnTo>
                  <a:pt x="2438400" y="31750"/>
                </a:lnTo>
                <a:lnTo>
                  <a:pt x="2438400" y="44450"/>
                </a:lnTo>
                <a:lnTo>
                  <a:pt x="2476500" y="44450"/>
                </a:lnTo>
                <a:lnTo>
                  <a:pt x="2476500" y="31750"/>
                </a:lnTo>
                <a:close/>
              </a:path>
              <a:path w="4994909" h="76200">
                <a:moveTo>
                  <a:pt x="2527300" y="31750"/>
                </a:moveTo>
                <a:lnTo>
                  <a:pt x="2489200" y="31750"/>
                </a:lnTo>
                <a:lnTo>
                  <a:pt x="2489200" y="44450"/>
                </a:lnTo>
                <a:lnTo>
                  <a:pt x="2527300" y="44450"/>
                </a:lnTo>
                <a:lnTo>
                  <a:pt x="2527300" y="31750"/>
                </a:lnTo>
                <a:close/>
              </a:path>
              <a:path w="4994909" h="76200">
                <a:moveTo>
                  <a:pt x="2578100" y="31750"/>
                </a:moveTo>
                <a:lnTo>
                  <a:pt x="2540000" y="31750"/>
                </a:lnTo>
                <a:lnTo>
                  <a:pt x="2540000" y="44450"/>
                </a:lnTo>
                <a:lnTo>
                  <a:pt x="2578100" y="44450"/>
                </a:lnTo>
                <a:lnTo>
                  <a:pt x="2578100" y="31750"/>
                </a:lnTo>
                <a:close/>
              </a:path>
              <a:path w="4994909" h="76200">
                <a:moveTo>
                  <a:pt x="2628900" y="31750"/>
                </a:moveTo>
                <a:lnTo>
                  <a:pt x="2590800" y="31750"/>
                </a:lnTo>
                <a:lnTo>
                  <a:pt x="2590800" y="44450"/>
                </a:lnTo>
                <a:lnTo>
                  <a:pt x="2628900" y="44450"/>
                </a:lnTo>
                <a:lnTo>
                  <a:pt x="2628900" y="31750"/>
                </a:lnTo>
                <a:close/>
              </a:path>
              <a:path w="4994909" h="76200">
                <a:moveTo>
                  <a:pt x="2679700" y="31750"/>
                </a:moveTo>
                <a:lnTo>
                  <a:pt x="2641600" y="31750"/>
                </a:lnTo>
                <a:lnTo>
                  <a:pt x="2641600" y="44450"/>
                </a:lnTo>
                <a:lnTo>
                  <a:pt x="2679700" y="44450"/>
                </a:lnTo>
                <a:lnTo>
                  <a:pt x="2679700" y="31750"/>
                </a:lnTo>
                <a:close/>
              </a:path>
              <a:path w="4994909" h="76200">
                <a:moveTo>
                  <a:pt x="2730500" y="31750"/>
                </a:moveTo>
                <a:lnTo>
                  <a:pt x="2692400" y="31750"/>
                </a:lnTo>
                <a:lnTo>
                  <a:pt x="2692400" y="44450"/>
                </a:lnTo>
                <a:lnTo>
                  <a:pt x="2730500" y="44450"/>
                </a:lnTo>
                <a:lnTo>
                  <a:pt x="2730500" y="31750"/>
                </a:lnTo>
                <a:close/>
              </a:path>
              <a:path w="4994909" h="76200">
                <a:moveTo>
                  <a:pt x="2781300" y="31750"/>
                </a:moveTo>
                <a:lnTo>
                  <a:pt x="2743200" y="31750"/>
                </a:lnTo>
                <a:lnTo>
                  <a:pt x="2743200" y="44450"/>
                </a:lnTo>
                <a:lnTo>
                  <a:pt x="2781300" y="44450"/>
                </a:lnTo>
                <a:lnTo>
                  <a:pt x="2781300" y="31750"/>
                </a:lnTo>
                <a:close/>
              </a:path>
              <a:path w="4994909" h="76200">
                <a:moveTo>
                  <a:pt x="2832100" y="31750"/>
                </a:moveTo>
                <a:lnTo>
                  <a:pt x="2794000" y="31750"/>
                </a:lnTo>
                <a:lnTo>
                  <a:pt x="2794000" y="44450"/>
                </a:lnTo>
                <a:lnTo>
                  <a:pt x="2832100" y="44450"/>
                </a:lnTo>
                <a:lnTo>
                  <a:pt x="2832100" y="31750"/>
                </a:lnTo>
                <a:close/>
              </a:path>
              <a:path w="4994909" h="76200">
                <a:moveTo>
                  <a:pt x="2882900" y="31750"/>
                </a:moveTo>
                <a:lnTo>
                  <a:pt x="2844800" y="31750"/>
                </a:lnTo>
                <a:lnTo>
                  <a:pt x="2844800" y="44450"/>
                </a:lnTo>
                <a:lnTo>
                  <a:pt x="2882900" y="44450"/>
                </a:lnTo>
                <a:lnTo>
                  <a:pt x="2882900" y="31750"/>
                </a:lnTo>
                <a:close/>
              </a:path>
              <a:path w="4994909" h="76200">
                <a:moveTo>
                  <a:pt x="2933700" y="31750"/>
                </a:moveTo>
                <a:lnTo>
                  <a:pt x="2895600" y="31750"/>
                </a:lnTo>
                <a:lnTo>
                  <a:pt x="2895600" y="44450"/>
                </a:lnTo>
                <a:lnTo>
                  <a:pt x="2933700" y="44450"/>
                </a:lnTo>
                <a:lnTo>
                  <a:pt x="2933700" y="31750"/>
                </a:lnTo>
                <a:close/>
              </a:path>
              <a:path w="4994909" h="76200">
                <a:moveTo>
                  <a:pt x="2984500" y="31750"/>
                </a:moveTo>
                <a:lnTo>
                  <a:pt x="2946400" y="31750"/>
                </a:lnTo>
                <a:lnTo>
                  <a:pt x="2946400" y="44450"/>
                </a:lnTo>
                <a:lnTo>
                  <a:pt x="2984500" y="44450"/>
                </a:lnTo>
                <a:lnTo>
                  <a:pt x="2984500" y="31750"/>
                </a:lnTo>
                <a:close/>
              </a:path>
              <a:path w="4994909" h="76200">
                <a:moveTo>
                  <a:pt x="3035300" y="31750"/>
                </a:moveTo>
                <a:lnTo>
                  <a:pt x="2997200" y="31750"/>
                </a:lnTo>
                <a:lnTo>
                  <a:pt x="2997200" y="44450"/>
                </a:lnTo>
                <a:lnTo>
                  <a:pt x="3035300" y="44450"/>
                </a:lnTo>
                <a:lnTo>
                  <a:pt x="3035300" y="31750"/>
                </a:lnTo>
                <a:close/>
              </a:path>
              <a:path w="4994909" h="76200">
                <a:moveTo>
                  <a:pt x="3086100" y="31750"/>
                </a:moveTo>
                <a:lnTo>
                  <a:pt x="3048000" y="31750"/>
                </a:lnTo>
                <a:lnTo>
                  <a:pt x="3048000" y="44450"/>
                </a:lnTo>
                <a:lnTo>
                  <a:pt x="3086100" y="44450"/>
                </a:lnTo>
                <a:lnTo>
                  <a:pt x="3086100" y="31750"/>
                </a:lnTo>
                <a:close/>
              </a:path>
              <a:path w="4994909" h="76200">
                <a:moveTo>
                  <a:pt x="3136900" y="31750"/>
                </a:moveTo>
                <a:lnTo>
                  <a:pt x="3098800" y="31750"/>
                </a:lnTo>
                <a:lnTo>
                  <a:pt x="3098800" y="44450"/>
                </a:lnTo>
                <a:lnTo>
                  <a:pt x="3136900" y="44450"/>
                </a:lnTo>
                <a:lnTo>
                  <a:pt x="3136900" y="31750"/>
                </a:lnTo>
                <a:close/>
              </a:path>
              <a:path w="4994909" h="76200">
                <a:moveTo>
                  <a:pt x="3187700" y="31750"/>
                </a:moveTo>
                <a:lnTo>
                  <a:pt x="3149600" y="31750"/>
                </a:lnTo>
                <a:lnTo>
                  <a:pt x="3149600" y="44450"/>
                </a:lnTo>
                <a:lnTo>
                  <a:pt x="3187700" y="44450"/>
                </a:lnTo>
                <a:lnTo>
                  <a:pt x="3187700" y="31750"/>
                </a:lnTo>
                <a:close/>
              </a:path>
              <a:path w="4994909" h="76200">
                <a:moveTo>
                  <a:pt x="3238500" y="31750"/>
                </a:moveTo>
                <a:lnTo>
                  <a:pt x="3200400" y="31750"/>
                </a:lnTo>
                <a:lnTo>
                  <a:pt x="3200400" y="44450"/>
                </a:lnTo>
                <a:lnTo>
                  <a:pt x="3238500" y="44450"/>
                </a:lnTo>
                <a:lnTo>
                  <a:pt x="3238500" y="31750"/>
                </a:lnTo>
                <a:close/>
              </a:path>
              <a:path w="4994909" h="76200">
                <a:moveTo>
                  <a:pt x="3289300" y="31750"/>
                </a:moveTo>
                <a:lnTo>
                  <a:pt x="3251200" y="31750"/>
                </a:lnTo>
                <a:lnTo>
                  <a:pt x="3251200" y="44450"/>
                </a:lnTo>
                <a:lnTo>
                  <a:pt x="3289300" y="44450"/>
                </a:lnTo>
                <a:lnTo>
                  <a:pt x="3289300" y="31750"/>
                </a:lnTo>
                <a:close/>
              </a:path>
              <a:path w="4994909" h="76200">
                <a:moveTo>
                  <a:pt x="3340100" y="31750"/>
                </a:moveTo>
                <a:lnTo>
                  <a:pt x="3302000" y="31750"/>
                </a:lnTo>
                <a:lnTo>
                  <a:pt x="3302000" y="44450"/>
                </a:lnTo>
                <a:lnTo>
                  <a:pt x="3340100" y="44450"/>
                </a:lnTo>
                <a:lnTo>
                  <a:pt x="3340100" y="31750"/>
                </a:lnTo>
                <a:close/>
              </a:path>
              <a:path w="4994909" h="76200">
                <a:moveTo>
                  <a:pt x="3390900" y="31750"/>
                </a:moveTo>
                <a:lnTo>
                  <a:pt x="3352800" y="31750"/>
                </a:lnTo>
                <a:lnTo>
                  <a:pt x="3352800" y="44450"/>
                </a:lnTo>
                <a:lnTo>
                  <a:pt x="3390900" y="44450"/>
                </a:lnTo>
                <a:lnTo>
                  <a:pt x="3390900" y="31750"/>
                </a:lnTo>
                <a:close/>
              </a:path>
              <a:path w="4994909" h="76200">
                <a:moveTo>
                  <a:pt x="3441700" y="31750"/>
                </a:moveTo>
                <a:lnTo>
                  <a:pt x="3403600" y="31750"/>
                </a:lnTo>
                <a:lnTo>
                  <a:pt x="3403600" y="44450"/>
                </a:lnTo>
                <a:lnTo>
                  <a:pt x="3441700" y="44450"/>
                </a:lnTo>
                <a:lnTo>
                  <a:pt x="3441700" y="31750"/>
                </a:lnTo>
                <a:close/>
              </a:path>
              <a:path w="4994909" h="76200">
                <a:moveTo>
                  <a:pt x="3492500" y="31750"/>
                </a:moveTo>
                <a:lnTo>
                  <a:pt x="3454400" y="31750"/>
                </a:lnTo>
                <a:lnTo>
                  <a:pt x="3454400" y="44450"/>
                </a:lnTo>
                <a:lnTo>
                  <a:pt x="3492500" y="44450"/>
                </a:lnTo>
                <a:lnTo>
                  <a:pt x="3492500" y="31750"/>
                </a:lnTo>
                <a:close/>
              </a:path>
              <a:path w="4994909" h="76200">
                <a:moveTo>
                  <a:pt x="3543300" y="31750"/>
                </a:moveTo>
                <a:lnTo>
                  <a:pt x="3505200" y="31750"/>
                </a:lnTo>
                <a:lnTo>
                  <a:pt x="3505200" y="44450"/>
                </a:lnTo>
                <a:lnTo>
                  <a:pt x="3543300" y="44450"/>
                </a:lnTo>
                <a:lnTo>
                  <a:pt x="3543300" y="31750"/>
                </a:lnTo>
                <a:close/>
              </a:path>
              <a:path w="4994909" h="76200">
                <a:moveTo>
                  <a:pt x="3594100" y="31750"/>
                </a:moveTo>
                <a:lnTo>
                  <a:pt x="3556000" y="31750"/>
                </a:lnTo>
                <a:lnTo>
                  <a:pt x="3556000" y="44450"/>
                </a:lnTo>
                <a:lnTo>
                  <a:pt x="3594100" y="44450"/>
                </a:lnTo>
                <a:lnTo>
                  <a:pt x="3594100" y="31750"/>
                </a:lnTo>
                <a:close/>
              </a:path>
              <a:path w="4994909" h="76200">
                <a:moveTo>
                  <a:pt x="3644900" y="31750"/>
                </a:moveTo>
                <a:lnTo>
                  <a:pt x="3606800" y="31750"/>
                </a:lnTo>
                <a:lnTo>
                  <a:pt x="3606800" y="44450"/>
                </a:lnTo>
                <a:lnTo>
                  <a:pt x="3644900" y="44450"/>
                </a:lnTo>
                <a:lnTo>
                  <a:pt x="3644900" y="31750"/>
                </a:lnTo>
                <a:close/>
              </a:path>
              <a:path w="4994909" h="76200">
                <a:moveTo>
                  <a:pt x="3695700" y="31750"/>
                </a:moveTo>
                <a:lnTo>
                  <a:pt x="3657600" y="31750"/>
                </a:lnTo>
                <a:lnTo>
                  <a:pt x="3657600" y="44450"/>
                </a:lnTo>
                <a:lnTo>
                  <a:pt x="3695700" y="44450"/>
                </a:lnTo>
                <a:lnTo>
                  <a:pt x="3695700" y="31750"/>
                </a:lnTo>
                <a:close/>
              </a:path>
              <a:path w="4994909" h="76200">
                <a:moveTo>
                  <a:pt x="3746500" y="31750"/>
                </a:moveTo>
                <a:lnTo>
                  <a:pt x="3708400" y="31750"/>
                </a:lnTo>
                <a:lnTo>
                  <a:pt x="3708400" y="44450"/>
                </a:lnTo>
                <a:lnTo>
                  <a:pt x="3746500" y="44450"/>
                </a:lnTo>
                <a:lnTo>
                  <a:pt x="3746500" y="31750"/>
                </a:lnTo>
                <a:close/>
              </a:path>
              <a:path w="4994909" h="76200">
                <a:moveTo>
                  <a:pt x="3797300" y="31750"/>
                </a:moveTo>
                <a:lnTo>
                  <a:pt x="3759200" y="31750"/>
                </a:lnTo>
                <a:lnTo>
                  <a:pt x="3759200" y="44450"/>
                </a:lnTo>
                <a:lnTo>
                  <a:pt x="3797300" y="44450"/>
                </a:lnTo>
                <a:lnTo>
                  <a:pt x="3797300" y="31750"/>
                </a:lnTo>
                <a:close/>
              </a:path>
              <a:path w="4994909" h="76200">
                <a:moveTo>
                  <a:pt x="3848100" y="31750"/>
                </a:moveTo>
                <a:lnTo>
                  <a:pt x="3810000" y="31750"/>
                </a:lnTo>
                <a:lnTo>
                  <a:pt x="3810000" y="44450"/>
                </a:lnTo>
                <a:lnTo>
                  <a:pt x="3848100" y="44450"/>
                </a:lnTo>
                <a:lnTo>
                  <a:pt x="3848100" y="31750"/>
                </a:lnTo>
                <a:close/>
              </a:path>
              <a:path w="4994909" h="76200">
                <a:moveTo>
                  <a:pt x="3898900" y="31750"/>
                </a:moveTo>
                <a:lnTo>
                  <a:pt x="3860800" y="31750"/>
                </a:lnTo>
                <a:lnTo>
                  <a:pt x="3860800" y="44450"/>
                </a:lnTo>
                <a:lnTo>
                  <a:pt x="3898900" y="44450"/>
                </a:lnTo>
                <a:lnTo>
                  <a:pt x="3898900" y="31750"/>
                </a:lnTo>
                <a:close/>
              </a:path>
              <a:path w="4994909" h="76200">
                <a:moveTo>
                  <a:pt x="3949700" y="31750"/>
                </a:moveTo>
                <a:lnTo>
                  <a:pt x="3911600" y="31750"/>
                </a:lnTo>
                <a:lnTo>
                  <a:pt x="3911600" y="44450"/>
                </a:lnTo>
                <a:lnTo>
                  <a:pt x="3949700" y="44450"/>
                </a:lnTo>
                <a:lnTo>
                  <a:pt x="3949700" y="31750"/>
                </a:lnTo>
                <a:close/>
              </a:path>
              <a:path w="4994909" h="76200">
                <a:moveTo>
                  <a:pt x="4000500" y="31750"/>
                </a:moveTo>
                <a:lnTo>
                  <a:pt x="3962400" y="31750"/>
                </a:lnTo>
                <a:lnTo>
                  <a:pt x="3962400" y="44450"/>
                </a:lnTo>
                <a:lnTo>
                  <a:pt x="4000500" y="44450"/>
                </a:lnTo>
                <a:lnTo>
                  <a:pt x="4000500" y="31750"/>
                </a:lnTo>
                <a:close/>
              </a:path>
              <a:path w="4994909" h="76200">
                <a:moveTo>
                  <a:pt x="4051300" y="31750"/>
                </a:moveTo>
                <a:lnTo>
                  <a:pt x="4013200" y="31750"/>
                </a:lnTo>
                <a:lnTo>
                  <a:pt x="4013200" y="44450"/>
                </a:lnTo>
                <a:lnTo>
                  <a:pt x="4051300" y="44450"/>
                </a:lnTo>
                <a:lnTo>
                  <a:pt x="4051300" y="31750"/>
                </a:lnTo>
                <a:close/>
              </a:path>
              <a:path w="4994909" h="76200">
                <a:moveTo>
                  <a:pt x="4102100" y="31750"/>
                </a:moveTo>
                <a:lnTo>
                  <a:pt x="4064000" y="31750"/>
                </a:lnTo>
                <a:lnTo>
                  <a:pt x="4064000" y="44450"/>
                </a:lnTo>
                <a:lnTo>
                  <a:pt x="4102100" y="44450"/>
                </a:lnTo>
                <a:lnTo>
                  <a:pt x="4102100" y="31750"/>
                </a:lnTo>
                <a:close/>
              </a:path>
              <a:path w="4994909" h="76200">
                <a:moveTo>
                  <a:pt x="4152900" y="31750"/>
                </a:moveTo>
                <a:lnTo>
                  <a:pt x="4114800" y="31750"/>
                </a:lnTo>
                <a:lnTo>
                  <a:pt x="4114800" y="44450"/>
                </a:lnTo>
                <a:lnTo>
                  <a:pt x="4152900" y="44450"/>
                </a:lnTo>
                <a:lnTo>
                  <a:pt x="4152900" y="31750"/>
                </a:lnTo>
                <a:close/>
              </a:path>
              <a:path w="4994909" h="76200">
                <a:moveTo>
                  <a:pt x="4203700" y="31750"/>
                </a:moveTo>
                <a:lnTo>
                  <a:pt x="4165600" y="31750"/>
                </a:lnTo>
                <a:lnTo>
                  <a:pt x="4165600" y="44450"/>
                </a:lnTo>
                <a:lnTo>
                  <a:pt x="4203700" y="44450"/>
                </a:lnTo>
                <a:lnTo>
                  <a:pt x="4203700" y="31750"/>
                </a:lnTo>
                <a:close/>
              </a:path>
              <a:path w="4994909" h="76200">
                <a:moveTo>
                  <a:pt x="4254500" y="31750"/>
                </a:moveTo>
                <a:lnTo>
                  <a:pt x="4216400" y="31750"/>
                </a:lnTo>
                <a:lnTo>
                  <a:pt x="4216400" y="44450"/>
                </a:lnTo>
                <a:lnTo>
                  <a:pt x="4254500" y="44450"/>
                </a:lnTo>
                <a:lnTo>
                  <a:pt x="4254500" y="31750"/>
                </a:lnTo>
                <a:close/>
              </a:path>
              <a:path w="4994909" h="76200">
                <a:moveTo>
                  <a:pt x="4305300" y="31750"/>
                </a:moveTo>
                <a:lnTo>
                  <a:pt x="4267200" y="31750"/>
                </a:lnTo>
                <a:lnTo>
                  <a:pt x="4267200" y="44450"/>
                </a:lnTo>
                <a:lnTo>
                  <a:pt x="4305300" y="44450"/>
                </a:lnTo>
                <a:lnTo>
                  <a:pt x="4305300" y="31750"/>
                </a:lnTo>
                <a:close/>
              </a:path>
              <a:path w="4994909" h="76200">
                <a:moveTo>
                  <a:pt x="4356100" y="31750"/>
                </a:moveTo>
                <a:lnTo>
                  <a:pt x="4318000" y="31750"/>
                </a:lnTo>
                <a:lnTo>
                  <a:pt x="4318000" y="44450"/>
                </a:lnTo>
                <a:lnTo>
                  <a:pt x="4356100" y="44450"/>
                </a:lnTo>
                <a:lnTo>
                  <a:pt x="4356100" y="31750"/>
                </a:lnTo>
                <a:close/>
              </a:path>
              <a:path w="4994909" h="76200">
                <a:moveTo>
                  <a:pt x="4406900" y="31750"/>
                </a:moveTo>
                <a:lnTo>
                  <a:pt x="4368800" y="31750"/>
                </a:lnTo>
                <a:lnTo>
                  <a:pt x="4368800" y="44450"/>
                </a:lnTo>
                <a:lnTo>
                  <a:pt x="4406900" y="44450"/>
                </a:lnTo>
                <a:lnTo>
                  <a:pt x="4406900" y="31750"/>
                </a:lnTo>
                <a:close/>
              </a:path>
              <a:path w="4994909" h="76200">
                <a:moveTo>
                  <a:pt x="4457700" y="31750"/>
                </a:moveTo>
                <a:lnTo>
                  <a:pt x="4419600" y="31750"/>
                </a:lnTo>
                <a:lnTo>
                  <a:pt x="4419600" y="44450"/>
                </a:lnTo>
                <a:lnTo>
                  <a:pt x="4457700" y="44450"/>
                </a:lnTo>
                <a:lnTo>
                  <a:pt x="4457700" y="31750"/>
                </a:lnTo>
                <a:close/>
              </a:path>
              <a:path w="4994909" h="76200">
                <a:moveTo>
                  <a:pt x="4508500" y="31750"/>
                </a:moveTo>
                <a:lnTo>
                  <a:pt x="4470400" y="31750"/>
                </a:lnTo>
                <a:lnTo>
                  <a:pt x="4470400" y="44450"/>
                </a:lnTo>
                <a:lnTo>
                  <a:pt x="4508500" y="44450"/>
                </a:lnTo>
                <a:lnTo>
                  <a:pt x="4508500" y="31750"/>
                </a:lnTo>
                <a:close/>
              </a:path>
              <a:path w="4994909" h="76200">
                <a:moveTo>
                  <a:pt x="4559300" y="31750"/>
                </a:moveTo>
                <a:lnTo>
                  <a:pt x="4521200" y="31750"/>
                </a:lnTo>
                <a:lnTo>
                  <a:pt x="4521200" y="44450"/>
                </a:lnTo>
                <a:lnTo>
                  <a:pt x="4559300" y="44450"/>
                </a:lnTo>
                <a:lnTo>
                  <a:pt x="4559300" y="31750"/>
                </a:lnTo>
                <a:close/>
              </a:path>
              <a:path w="4994909" h="76200">
                <a:moveTo>
                  <a:pt x="4610100" y="31750"/>
                </a:moveTo>
                <a:lnTo>
                  <a:pt x="4572000" y="31750"/>
                </a:lnTo>
                <a:lnTo>
                  <a:pt x="4572000" y="44450"/>
                </a:lnTo>
                <a:lnTo>
                  <a:pt x="4610100" y="44450"/>
                </a:lnTo>
                <a:lnTo>
                  <a:pt x="4610100" y="31750"/>
                </a:lnTo>
                <a:close/>
              </a:path>
              <a:path w="4994909" h="76200">
                <a:moveTo>
                  <a:pt x="4660900" y="31750"/>
                </a:moveTo>
                <a:lnTo>
                  <a:pt x="4622800" y="31750"/>
                </a:lnTo>
                <a:lnTo>
                  <a:pt x="4622800" y="44450"/>
                </a:lnTo>
                <a:lnTo>
                  <a:pt x="4660900" y="44450"/>
                </a:lnTo>
                <a:lnTo>
                  <a:pt x="4660900" y="31750"/>
                </a:lnTo>
                <a:close/>
              </a:path>
              <a:path w="4994909" h="76200">
                <a:moveTo>
                  <a:pt x="4711700" y="31750"/>
                </a:moveTo>
                <a:lnTo>
                  <a:pt x="4673600" y="31750"/>
                </a:lnTo>
                <a:lnTo>
                  <a:pt x="4673600" y="44450"/>
                </a:lnTo>
                <a:lnTo>
                  <a:pt x="4711700" y="44450"/>
                </a:lnTo>
                <a:lnTo>
                  <a:pt x="4711700" y="31750"/>
                </a:lnTo>
                <a:close/>
              </a:path>
              <a:path w="4994909" h="76200">
                <a:moveTo>
                  <a:pt x="4762500" y="31750"/>
                </a:moveTo>
                <a:lnTo>
                  <a:pt x="4724400" y="31750"/>
                </a:lnTo>
                <a:lnTo>
                  <a:pt x="4724400" y="44450"/>
                </a:lnTo>
                <a:lnTo>
                  <a:pt x="4762500" y="44450"/>
                </a:lnTo>
                <a:lnTo>
                  <a:pt x="4762500" y="31750"/>
                </a:lnTo>
                <a:close/>
              </a:path>
              <a:path w="4994909" h="76200">
                <a:moveTo>
                  <a:pt x="4813300" y="31750"/>
                </a:moveTo>
                <a:lnTo>
                  <a:pt x="4775200" y="31750"/>
                </a:lnTo>
                <a:lnTo>
                  <a:pt x="4775200" y="44450"/>
                </a:lnTo>
                <a:lnTo>
                  <a:pt x="4813300" y="44450"/>
                </a:lnTo>
                <a:lnTo>
                  <a:pt x="4813300" y="31750"/>
                </a:lnTo>
                <a:close/>
              </a:path>
              <a:path w="4994909" h="76200">
                <a:moveTo>
                  <a:pt x="4864100" y="31750"/>
                </a:moveTo>
                <a:lnTo>
                  <a:pt x="4826000" y="31750"/>
                </a:lnTo>
                <a:lnTo>
                  <a:pt x="4826000" y="44450"/>
                </a:lnTo>
                <a:lnTo>
                  <a:pt x="4864100" y="44450"/>
                </a:lnTo>
                <a:lnTo>
                  <a:pt x="4864100" y="31750"/>
                </a:lnTo>
                <a:close/>
              </a:path>
              <a:path w="4994909" h="76200">
                <a:moveTo>
                  <a:pt x="4914900" y="31750"/>
                </a:moveTo>
                <a:lnTo>
                  <a:pt x="4876800" y="31750"/>
                </a:lnTo>
                <a:lnTo>
                  <a:pt x="4876800" y="44450"/>
                </a:lnTo>
                <a:lnTo>
                  <a:pt x="4914900" y="44450"/>
                </a:lnTo>
                <a:lnTo>
                  <a:pt x="4914900" y="31750"/>
                </a:lnTo>
                <a:close/>
              </a:path>
              <a:path w="4994909" h="76200">
                <a:moveTo>
                  <a:pt x="4943985" y="38100"/>
                </a:moveTo>
                <a:lnTo>
                  <a:pt x="4918585" y="76200"/>
                </a:lnTo>
                <a:lnTo>
                  <a:pt x="4982085" y="44450"/>
                </a:lnTo>
                <a:lnTo>
                  <a:pt x="4943985" y="44450"/>
                </a:lnTo>
                <a:lnTo>
                  <a:pt x="4943985" y="38100"/>
                </a:lnTo>
                <a:close/>
              </a:path>
              <a:path w="4994909" h="76200">
                <a:moveTo>
                  <a:pt x="4939752" y="31750"/>
                </a:moveTo>
                <a:lnTo>
                  <a:pt x="4927600" y="31750"/>
                </a:lnTo>
                <a:lnTo>
                  <a:pt x="4927600" y="44450"/>
                </a:lnTo>
                <a:lnTo>
                  <a:pt x="4939752" y="44450"/>
                </a:lnTo>
                <a:lnTo>
                  <a:pt x="4943985" y="38100"/>
                </a:lnTo>
                <a:lnTo>
                  <a:pt x="4939752" y="31750"/>
                </a:lnTo>
                <a:close/>
              </a:path>
              <a:path w="4994909" h="76200">
                <a:moveTo>
                  <a:pt x="4982085" y="31750"/>
                </a:moveTo>
                <a:lnTo>
                  <a:pt x="4943985" y="31750"/>
                </a:lnTo>
                <a:lnTo>
                  <a:pt x="4943985" y="44450"/>
                </a:lnTo>
                <a:lnTo>
                  <a:pt x="4982085" y="44450"/>
                </a:lnTo>
                <a:lnTo>
                  <a:pt x="4994785" y="38100"/>
                </a:lnTo>
                <a:lnTo>
                  <a:pt x="4982085" y="31750"/>
                </a:lnTo>
                <a:close/>
              </a:path>
              <a:path w="4994909" h="76200">
                <a:moveTo>
                  <a:pt x="4918585" y="0"/>
                </a:moveTo>
                <a:lnTo>
                  <a:pt x="4943985" y="38100"/>
                </a:lnTo>
                <a:lnTo>
                  <a:pt x="4943985" y="31750"/>
                </a:lnTo>
                <a:lnTo>
                  <a:pt x="4982085" y="31750"/>
                </a:lnTo>
                <a:lnTo>
                  <a:pt x="4918585" y="0"/>
                </a:lnTo>
                <a:close/>
              </a:path>
            </a:pathLst>
          </a:custGeom>
          <a:solidFill>
            <a:srgbClr val="1608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417820" y="3537203"/>
            <a:ext cx="3717290" cy="277495"/>
          </a:xfrm>
          <a:custGeom>
            <a:avLst/>
            <a:gdLst/>
            <a:ahLst/>
            <a:cxnLst/>
            <a:rect l="l" t="t" r="r" b="b"/>
            <a:pathLst>
              <a:path w="3717290" h="277495">
                <a:moveTo>
                  <a:pt x="0" y="277367"/>
                </a:moveTo>
                <a:lnTo>
                  <a:pt x="3717035" y="277367"/>
                </a:lnTo>
                <a:lnTo>
                  <a:pt x="3717035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E6E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133843" y="4474464"/>
            <a:ext cx="2847975" cy="76200"/>
          </a:xfrm>
          <a:custGeom>
            <a:avLst/>
            <a:gdLst/>
            <a:ahLst/>
            <a:cxnLst/>
            <a:rect l="l" t="t" r="r" b="b"/>
            <a:pathLst>
              <a:path w="28479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55033" y="44450"/>
                </a:lnTo>
                <a:lnTo>
                  <a:pt x="50800" y="44450"/>
                </a:lnTo>
                <a:lnTo>
                  <a:pt x="50800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2847975" h="76200">
                <a:moveTo>
                  <a:pt x="50800" y="38100"/>
                </a:moveTo>
                <a:lnTo>
                  <a:pt x="50800" y="44450"/>
                </a:lnTo>
                <a:lnTo>
                  <a:pt x="55033" y="44450"/>
                </a:lnTo>
                <a:lnTo>
                  <a:pt x="50800" y="38100"/>
                </a:lnTo>
                <a:close/>
              </a:path>
              <a:path w="2847975" h="76200">
                <a:moveTo>
                  <a:pt x="88900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88900" y="44450"/>
                </a:lnTo>
                <a:lnTo>
                  <a:pt x="88900" y="31750"/>
                </a:lnTo>
                <a:close/>
              </a:path>
              <a:path w="2847975" h="76200">
                <a:moveTo>
                  <a:pt x="55033" y="31750"/>
                </a:moveTo>
                <a:lnTo>
                  <a:pt x="50800" y="317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  <a:path w="2847975" h="76200">
                <a:moveTo>
                  <a:pt x="139700" y="31750"/>
                </a:moveTo>
                <a:lnTo>
                  <a:pt x="101600" y="31750"/>
                </a:lnTo>
                <a:lnTo>
                  <a:pt x="1016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2847975" h="76200">
                <a:moveTo>
                  <a:pt x="190500" y="31750"/>
                </a:moveTo>
                <a:lnTo>
                  <a:pt x="152400" y="31750"/>
                </a:lnTo>
                <a:lnTo>
                  <a:pt x="152400" y="44450"/>
                </a:lnTo>
                <a:lnTo>
                  <a:pt x="190500" y="44450"/>
                </a:lnTo>
                <a:lnTo>
                  <a:pt x="190500" y="31750"/>
                </a:lnTo>
                <a:close/>
              </a:path>
              <a:path w="2847975" h="76200">
                <a:moveTo>
                  <a:pt x="241300" y="31750"/>
                </a:moveTo>
                <a:lnTo>
                  <a:pt x="203200" y="31750"/>
                </a:lnTo>
                <a:lnTo>
                  <a:pt x="203200" y="44450"/>
                </a:lnTo>
                <a:lnTo>
                  <a:pt x="241300" y="44450"/>
                </a:lnTo>
                <a:lnTo>
                  <a:pt x="241300" y="31750"/>
                </a:lnTo>
                <a:close/>
              </a:path>
              <a:path w="2847975" h="76200">
                <a:moveTo>
                  <a:pt x="292100" y="31750"/>
                </a:moveTo>
                <a:lnTo>
                  <a:pt x="254000" y="31750"/>
                </a:lnTo>
                <a:lnTo>
                  <a:pt x="254000" y="44450"/>
                </a:lnTo>
                <a:lnTo>
                  <a:pt x="292100" y="44450"/>
                </a:lnTo>
                <a:lnTo>
                  <a:pt x="292100" y="31750"/>
                </a:lnTo>
                <a:close/>
              </a:path>
              <a:path w="2847975" h="76200">
                <a:moveTo>
                  <a:pt x="342900" y="31750"/>
                </a:moveTo>
                <a:lnTo>
                  <a:pt x="304800" y="31750"/>
                </a:lnTo>
                <a:lnTo>
                  <a:pt x="304800" y="44450"/>
                </a:lnTo>
                <a:lnTo>
                  <a:pt x="342900" y="44450"/>
                </a:lnTo>
                <a:lnTo>
                  <a:pt x="342900" y="31750"/>
                </a:lnTo>
                <a:close/>
              </a:path>
              <a:path w="2847975" h="76200">
                <a:moveTo>
                  <a:pt x="3937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393700" y="44450"/>
                </a:lnTo>
                <a:lnTo>
                  <a:pt x="393700" y="31750"/>
                </a:lnTo>
                <a:close/>
              </a:path>
              <a:path w="2847975" h="76200">
                <a:moveTo>
                  <a:pt x="444500" y="31750"/>
                </a:moveTo>
                <a:lnTo>
                  <a:pt x="406400" y="31750"/>
                </a:lnTo>
                <a:lnTo>
                  <a:pt x="406400" y="44450"/>
                </a:lnTo>
                <a:lnTo>
                  <a:pt x="444500" y="44450"/>
                </a:lnTo>
                <a:lnTo>
                  <a:pt x="444500" y="31750"/>
                </a:lnTo>
                <a:close/>
              </a:path>
              <a:path w="2847975" h="76200">
                <a:moveTo>
                  <a:pt x="495300" y="31750"/>
                </a:moveTo>
                <a:lnTo>
                  <a:pt x="457200" y="31750"/>
                </a:lnTo>
                <a:lnTo>
                  <a:pt x="4572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2847975" h="76200">
                <a:moveTo>
                  <a:pt x="546100" y="31750"/>
                </a:moveTo>
                <a:lnTo>
                  <a:pt x="508000" y="31750"/>
                </a:lnTo>
                <a:lnTo>
                  <a:pt x="508000" y="44450"/>
                </a:lnTo>
                <a:lnTo>
                  <a:pt x="546100" y="44450"/>
                </a:lnTo>
                <a:lnTo>
                  <a:pt x="546100" y="31750"/>
                </a:lnTo>
                <a:close/>
              </a:path>
              <a:path w="2847975" h="76200">
                <a:moveTo>
                  <a:pt x="596900" y="31750"/>
                </a:moveTo>
                <a:lnTo>
                  <a:pt x="558800" y="31750"/>
                </a:lnTo>
                <a:lnTo>
                  <a:pt x="558800" y="44450"/>
                </a:lnTo>
                <a:lnTo>
                  <a:pt x="596900" y="44450"/>
                </a:lnTo>
                <a:lnTo>
                  <a:pt x="596900" y="31750"/>
                </a:lnTo>
                <a:close/>
              </a:path>
              <a:path w="2847975" h="76200">
                <a:moveTo>
                  <a:pt x="647700" y="31750"/>
                </a:moveTo>
                <a:lnTo>
                  <a:pt x="609600" y="31750"/>
                </a:lnTo>
                <a:lnTo>
                  <a:pt x="609600" y="44450"/>
                </a:lnTo>
                <a:lnTo>
                  <a:pt x="647700" y="44450"/>
                </a:lnTo>
                <a:lnTo>
                  <a:pt x="647700" y="31750"/>
                </a:lnTo>
                <a:close/>
              </a:path>
              <a:path w="2847975" h="76200">
                <a:moveTo>
                  <a:pt x="698500" y="31750"/>
                </a:moveTo>
                <a:lnTo>
                  <a:pt x="660400" y="31750"/>
                </a:lnTo>
                <a:lnTo>
                  <a:pt x="660400" y="44450"/>
                </a:lnTo>
                <a:lnTo>
                  <a:pt x="698500" y="44450"/>
                </a:lnTo>
                <a:lnTo>
                  <a:pt x="698500" y="31750"/>
                </a:lnTo>
                <a:close/>
              </a:path>
              <a:path w="2847975" h="76200">
                <a:moveTo>
                  <a:pt x="7493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49300" y="44450"/>
                </a:lnTo>
                <a:lnTo>
                  <a:pt x="749300" y="31750"/>
                </a:lnTo>
                <a:close/>
              </a:path>
              <a:path w="2847975" h="76200">
                <a:moveTo>
                  <a:pt x="800100" y="31750"/>
                </a:moveTo>
                <a:lnTo>
                  <a:pt x="762000" y="31750"/>
                </a:lnTo>
                <a:lnTo>
                  <a:pt x="762000" y="44450"/>
                </a:lnTo>
                <a:lnTo>
                  <a:pt x="800100" y="44450"/>
                </a:lnTo>
                <a:lnTo>
                  <a:pt x="800100" y="31750"/>
                </a:lnTo>
                <a:close/>
              </a:path>
              <a:path w="2847975" h="76200">
                <a:moveTo>
                  <a:pt x="850900" y="31750"/>
                </a:moveTo>
                <a:lnTo>
                  <a:pt x="812800" y="31750"/>
                </a:lnTo>
                <a:lnTo>
                  <a:pt x="8128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2847975" h="76200">
                <a:moveTo>
                  <a:pt x="901700" y="31750"/>
                </a:moveTo>
                <a:lnTo>
                  <a:pt x="863600" y="31750"/>
                </a:lnTo>
                <a:lnTo>
                  <a:pt x="863600" y="44450"/>
                </a:lnTo>
                <a:lnTo>
                  <a:pt x="901700" y="44450"/>
                </a:lnTo>
                <a:lnTo>
                  <a:pt x="901700" y="31750"/>
                </a:lnTo>
                <a:close/>
              </a:path>
              <a:path w="2847975" h="76200">
                <a:moveTo>
                  <a:pt x="952500" y="31750"/>
                </a:moveTo>
                <a:lnTo>
                  <a:pt x="914400" y="31750"/>
                </a:lnTo>
                <a:lnTo>
                  <a:pt x="914400" y="44450"/>
                </a:lnTo>
                <a:lnTo>
                  <a:pt x="952500" y="44450"/>
                </a:lnTo>
                <a:lnTo>
                  <a:pt x="952500" y="31750"/>
                </a:lnTo>
                <a:close/>
              </a:path>
              <a:path w="2847975" h="76200">
                <a:moveTo>
                  <a:pt x="1003300" y="31750"/>
                </a:moveTo>
                <a:lnTo>
                  <a:pt x="965200" y="31750"/>
                </a:lnTo>
                <a:lnTo>
                  <a:pt x="965200" y="44450"/>
                </a:lnTo>
                <a:lnTo>
                  <a:pt x="1003300" y="44450"/>
                </a:lnTo>
                <a:lnTo>
                  <a:pt x="1003300" y="31750"/>
                </a:lnTo>
                <a:close/>
              </a:path>
              <a:path w="2847975" h="76200">
                <a:moveTo>
                  <a:pt x="1054100" y="31750"/>
                </a:moveTo>
                <a:lnTo>
                  <a:pt x="1016000" y="31750"/>
                </a:lnTo>
                <a:lnTo>
                  <a:pt x="1016000" y="44450"/>
                </a:lnTo>
                <a:lnTo>
                  <a:pt x="1054100" y="44450"/>
                </a:lnTo>
                <a:lnTo>
                  <a:pt x="1054100" y="31750"/>
                </a:lnTo>
                <a:close/>
              </a:path>
              <a:path w="2847975" h="76200">
                <a:moveTo>
                  <a:pt x="11049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04900" y="44450"/>
                </a:lnTo>
                <a:lnTo>
                  <a:pt x="1104900" y="31750"/>
                </a:lnTo>
                <a:close/>
              </a:path>
              <a:path w="2847975" h="76200">
                <a:moveTo>
                  <a:pt x="1155700" y="31750"/>
                </a:moveTo>
                <a:lnTo>
                  <a:pt x="1117600" y="31750"/>
                </a:lnTo>
                <a:lnTo>
                  <a:pt x="1117600" y="44450"/>
                </a:lnTo>
                <a:lnTo>
                  <a:pt x="1155700" y="44450"/>
                </a:lnTo>
                <a:lnTo>
                  <a:pt x="1155700" y="31750"/>
                </a:lnTo>
                <a:close/>
              </a:path>
              <a:path w="2847975" h="76200">
                <a:moveTo>
                  <a:pt x="1206500" y="31750"/>
                </a:moveTo>
                <a:lnTo>
                  <a:pt x="1168400" y="31750"/>
                </a:lnTo>
                <a:lnTo>
                  <a:pt x="11684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2847975" h="76200">
                <a:moveTo>
                  <a:pt x="1257300" y="31750"/>
                </a:moveTo>
                <a:lnTo>
                  <a:pt x="1219200" y="31750"/>
                </a:lnTo>
                <a:lnTo>
                  <a:pt x="1219200" y="44450"/>
                </a:lnTo>
                <a:lnTo>
                  <a:pt x="1257300" y="44450"/>
                </a:lnTo>
                <a:lnTo>
                  <a:pt x="1257300" y="31750"/>
                </a:lnTo>
                <a:close/>
              </a:path>
              <a:path w="2847975" h="76200">
                <a:moveTo>
                  <a:pt x="1308100" y="31750"/>
                </a:moveTo>
                <a:lnTo>
                  <a:pt x="1270000" y="31750"/>
                </a:lnTo>
                <a:lnTo>
                  <a:pt x="1270000" y="44450"/>
                </a:lnTo>
                <a:lnTo>
                  <a:pt x="1308100" y="44450"/>
                </a:lnTo>
                <a:lnTo>
                  <a:pt x="1308100" y="31750"/>
                </a:lnTo>
                <a:close/>
              </a:path>
              <a:path w="2847975" h="76200">
                <a:moveTo>
                  <a:pt x="1358900" y="31750"/>
                </a:moveTo>
                <a:lnTo>
                  <a:pt x="1320800" y="31750"/>
                </a:lnTo>
                <a:lnTo>
                  <a:pt x="1320800" y="44450"/>
                </a:lnTo>
                <a:lnTo>
                  <a:pt x="1358900" y="44450"/>
                </a:lnTo>
                <a:lnTo>
                  <a:pt x="1358900" y="31750"/>
                </a:lnTo>
                <a:close/>
              </a:path>
              <a:path w="2847975" h="76200">
                <a:moveTo>
                  <a:pt x="1409700" y="31750"/>
                </a:moveTo>
                <a:lnTo>
                  <a:pt x="1371600" y="31750"/>
                </a:lnTo>
                <a:lnTo>
                  <a:pt x="1371600" y="44450"/>
                </a:lnTo>
                <a:lnTo>
                  <a:pt x="1409700" y="44450"/>
                </a:lnTo>
                <a:lnTo>
                  <a:pt x="1409700" y="31750"/>
                </a:lnTo>
                <a:close/>
              </a:path>
              <a:path w="2847975" h="76200">
                <a:moveTo>
                  <a:pt x="1460500" y="31750"/>
                </a:moveTo>
                <a:lnTo>
                  <a:pt x="1422400" y="31750"/>
                </a:lnTo>
                <a:lnTo>
                  <a:pt x="1422400" y="44450"/>
                </a:lnTo>
                <a:lnTo>
                  <a:pt x="1460500" y="44450"/>
                </a:lnTo>
                <a:lnTo>
                  <a:pt x="1460500" y="31750"/>
                </a:lnTo>
                <a:close/>
              </a:path>
              <a:path w="2847975" h="76200">
                <a:moveTo>
                  <a:pt x="1511300" y="31750"/>
                </a:moveTo>
                <a:lnTo>
                  <a:pt x="1473200" y="31750"/>
                </a:lnTo>
                <a:lnTo>
                  <a:pt x="1473200" y="44450"/>
                </a:lnTo>
                <a:lnTo>
                  <a:pt x="1511300" y="44450"/>
                </a:lnTo>
                <a:lnTo>
                  <a:pt x="1511300" y="31750"/>
                </a:lnTo>
                <a:close/>
              </a:path>
              <a:path w="2847975" h="76200">
                <a:moveTo>
                  <a:pt x="1562100" y="31750"/>
                </a:moveTo>
                <a:lnTo>
                  <a:pt x="1524000" y="31750"/>
                </a:lnTo>
                <a:lnTo>
                  <a:pt x="1524000" y="44450"/>
                </a:lnTo>
                <a:lnTo>
                  <a:pt x="1562100" y="44450"/>
                </a:lnTo>
                <a:lnTo>
                  <a:pt x="1562100" y="31750"/>
                </a:lnTo>
                <a:close/>
              </a:path>
              <a:path w="2847975" h="76200">
                <a:moveTo>
                  <a:pt x="1612900" y="31750"/>
                </a:moveTo>
                <a:lnTo>
                  <a:pt x="1574800" y="31750"/>
                </a:lnTo>
                <a:lnTo>
                  <a:pt x="1574800" y="44450"/>
                </a:lnTo>
                <a:lnTo>
                  <a:pt x="1612900" y="44450"/>
                </a:lnTo>
                <a:lnTo>
                  <a:pt x="1612900" y="31750"/>
                </a:lnTo>
                <a:close/>
              </a:path>
              <a:path w="2847975" h="76200">
                <a:moveTo>
                  <a:pt x="1663700" y="31750"/>
                </a:moveTo>
                <a:lnTo>
                  <a:pt x="1625600" y="31750"/>
                </a:lnTo>
                <a:lnTo>
                  <a:pt x="1625600" y="44450"/>
                </a:lnTo>
                <a:lnTo>
                  <a:pt x="1663700" y="44450"/>
                </a:lnTo>
                <a:lnTo>
                  <a:pt x="1663700" y="31750"/>
                </a:lnTo>
                <a:close/>
              </a:path>
              <a:path w="2847975" h="76200">
                <a:moveTo>
                  <a:pt x="1714500" y="31750"/>
                </a:moveTo>
                <a:lnTo>
                  <a:pt x="1676400" y="31750"/>
                </a:lnTo>
                <a:lnTo>
                  <a:pt x="1676400" y="44450"/>
                </a:lnTo>
                <a:lnTo>
                  <a:pt x="1714500" y="44450"/>
                </a:lnTo>
                <a:lnTo>
                  <a:pt x="1714500" y="31750"/>
                </a:lnTo>
                <a:close/>
              </a:path>
              <a:path w="2847975" h="76200">
                <a:moveTo>
                  <a:pt x="1765300" y="31750"/>
                </a:moveTo>
                <a:lnTo>
                  <a:pt x="1727200" y="31750"/>
                </a:lnTo>
                <a:lnTo>
                  <a:pt x="1727200" y="44450"/>
                </a:lnTo>
                <a:lnTo>
                  <a:pt x="1765300" y="44450"/>
                </a:lnTo>
                <a:lnTo>
                  <a:pt x="1765300" y="31750"/>
                </a:lnTo>
                <a:close/>
              </a:path>
              <a:path w="2847975" h="76200">
                <a:moveTo>
                  <a:pt x="1816100" y="31750"/>
                </a:moveTo>
                <a:lnTo>
                  <a:pt x="1778000" y="31750"/>
                </a:lnTo>
                <a:lnTo>
                  <a:pt x="1778000" y="44450"/>
                </a:lnTo>
                <a:lnTo>
                  <a:pt x="1816100" y="44450"/>
                </a:lnTo>
                <a:lnTo>
                  <a:pt x="1816100" y="31750"/>
                </a:lnTo>
                <a:close/>
              </a:path>
              <a:path w="2847975" h="76200">
                <a:moveTo>
                  <a:pt x="1866900" y="31750"/>
                </a:moveTo>
                <a:lnTo>
                  <a:pt x="1828800" y="31750"/>
                </a:lnTo>
                <a:lnTo>
                  <a:pt x="1828800" y="44450"/>
                </a:lnTo>
                <a:lnTo>
                  <a:pt x="1866900" y="44450"/>
                </a:lnTo>
                <a:lnTo>
                  <a:pt x="1866900" y="31750"/>
                </a:lnTo>
                <a:close/>
              </a:path>
              <a:path w="2847975" h="76200">
                <a:moveTo>
                  <a:pt x="1917700" y="31750"/>
                </a:moveTo>
                <a:lnTo>
                  <a:pt x="1879600" y="31750"/>
                </a:lnTo>
                <a:lnTo>
                  <a:pt x="1879600" y="44450"/>
                </a:lnTo>
                <a:lnTo>
                  <a:pt x="1917700" y="44450"/>
                </a:lnTo>
                <a:lnTo>
                  <a:pt x="1917700" y="31750"/>
                </a:lnTo>
                <a:close/>
              </a:path>
              <a:path w="2847975" h="76200">
                <a:moveTo>
                  <a:pt x="1968500" y="31750"/>
                </a:moveTo>
                <a:lnTo>
                  <a:pt x="1930400" y="31750"/>
                </a:lnTo>
                <a:lnTo>
                  <a:pt x="1930400" y="44450"/>
                </a:lnTo>
                <a:lnTo>
                  <a:pt x="1968500" y="44450"/>
                </a:lnTo>
                <a:lnTo>
                  <a:pt x="1968500" y="31750"/>
                </a:lnTo>
                <a:close/>
              </a:path>
              <a:path w="2847975" h="76200">
                <a:moveTo>
                  <a:pt x="2019300" y="31750"/>
                </a:moveTo>
                <a:lnTo>
                  <a:pt x="1981200" y="31750"/>
                </a:lnTo>
                <a:lnTo>
                  <a:pt x="1981200" y="44450"/>
                </a:lnTo>
                <a:lnTo>
                  <a:pt x="2019300" y="44450"/>
                </a:lnTo>
                <a:lnTo>
                  <a:pt x="2019300" y="31750"/>
                </a:lnTo>
                <a:close/>
              </a:path>
              <a:path w="2847975" h="76200">
                <a:moveTo>
                  <a:pt x="2070100" y="31750"/>
                </a:moveTo>
                <a:lnTo>
                  <a:pt x="2032000" y="31750"/>
                </a:lnTo>
                <a:lnTo>
                  <a:pt x="2032000" y="44450"/>
                </a:lnTo>
                <a:lnTo>
                  <a:pt x="2070100" y="44450"/>
                </a:lnTo>
                <a:lnTo>
                  <a:pt x="2070100" y="31750"/>
                </a:lnTo>
                <a:close/>
              </a:path>
              <a:path w="2847975" h="76200">
                <a:moveTo>
                  <a:pt x="2120900" y="31750"/>
                </a:moveTo>
                <a:lnTo>
                  <a:pt x="2082800" y="31750"/>
                </a:lnTo>
                <a:lnTo>
                  <a:pt x="2082800" y="44450"/>
                </a:lnTo>
                <a:lnTo>
                  <a:pt x="2120900" y="44450"/>
                </a:lnTo>
                <a:lnTo>
                  <a:pt x="2120900" y="31750"/>
                </a:lnTo>
                <a:close/>
              </a:path>
              <a:path w="2847975" h="76200">
                <a:moveTo>
                  <a:pt x="2171700" y="31750"/>
                </a:moveTo>
                <a:lnTo>
                  <a:pt x="2133600" y="31750"/>
                </a:lnTo>
                <a:lnTo>
                  <a:pt x="2133600" y="44450"/>
                </a:lnTo>
                <a:lnTo>
                  <a:pt x="2171700" y="44450"/>
                </a:lnTo>
                <a:lnTo>
                  <a:pt x="2171700" y="31750"/>
                </a:lnTo>
                <a:close/>
              </a:path>
              <a:path w="2847975" h="76200">
                <a:moveTo>
                  <a:pt x="2222500" y="31750"/>
                </a:moveTo>
                <a:lnTo>
                  <a:pt x="2184400" y="31750"/>
                </a:lnTo>
                <a:lnTo>
                  <a:pt x="2184400" y="44450"/>
                </a:lnTo>
                <a:lnTo>
                  <a:pt x="2222500" y="44450"/>
                </a:lnTo>
                <a:lnTo>
                  <a:pt x="2222500" y="31750"/>
                </a:lnTo>
                <a:close/>
              </a:path>
              <a:path w="2847975" h="76200">
                <a:moveTo>
                  <a:pt x="2273300" y="31750"/>
                </a:moveTo>
                <a:lnTo>
                  <a:pt x="2235200" y="31750"/>
                </a:lnTo>
                <a:lnTo>
                  <a:pt x="2235200" y="44450"/>
                </a:lnTo>
                <a:lnTo>
                  <a:pt x="2273300" y="44450"/>
                </a:lnTo>
                <a:lnTo>
                  <a:pt x="2273300" y="31750"/>
                </a:lnTo>
                <a:close/>
              </a:path>
              <a:path w="2847975" h="76200">
                <a:moveTo>
                  <a:pt x="2324100" y="31750"/>
                </a:moveTo>
                <a:lnTo>
                  <a:pt x="2286000" y="31750"/>
                </a:lnTo>
                <a:lnTo>
                  <a:pt x="2286000" y="44450"/>
                </a:lnTo>
                <a:lnTo>
                  <a:pt x="2324100" y="44450"/>
                </a:lnTo>
                <a:lnTo>
                  <a:pt x="2324100" y="31750"/>
                </a:lnTo>
                <a:close/>
              </a:path>
              <a:path w="2847975" h="76200">
                <a:moveTo>
                  <a:pt x="2374900" y="31750"/>
                </a:moveTo>
                <a:lnTo>
                  <a:pt x="2336800" y="31750"/>
                </a:lnTo>
                <a:lnTo>
                  <a:pt x="2336800" y="44450"/>
                </a:lnTo>
                <a:lnTo>
                  <a:pt x="2374900" y="44450"/>
                </a:lnTo>
                <a:lnTo>
                  <a:pt x="2374900" y="31750"/>
                </a:lnTo>
                <a:close/>
              </a:path>
              <a:path w="2847975" h="76200">
                <a:moveTo>
                  <a:pt x="2425700" y="31750"/>
                </a:moveTo>
                <a:lnTo>
                  <a:pt x="2387600" y="31750"/>
                </a:lnTo>
                <a:lnTo>
                  <a:pt x="2387600" y="44450"/>
                </a:lnTo>
                <a:lnTo>
                  <a:pt x="2425700" y="44450"/>
                </a:lnTo>
                <a:lnTo>
                  <a:pt x="2425700" y="31750"/>
                </a:lnTo>
                <a:close/>
              </a:path>
              <a:path w="2847975" h="76200">
                <a:moveTo>
                  <a:pt x="2476500" y="31750"/>
                </a:moveTo>
                <a:lnTo>
                  <a:pt x="2438400" y="31750"/>
                </a:lnTo>
                <a:lnTo>
                  <a:pt x="2438400" y="44450"/>
                </a:lnTo>
                <a:lnTo>
                  <a:pt x="2476500" y="44450"/>
                </a:lnTo>
                <a:lnTo>
                  <a:pt x="2476500" y="31750"/>
                </a:lnTo>
                <a:close/>
              </a:path>
              <a:path w="2847975" h="76200">
                <a:moveTo>
                  <a:pt x="2527300" y="31750"/>
                </a:moveTo>
                <a:lnTo>
                  <a:pt x="2489200" y="31750"/>
                </a:lnTo>
                <a:lnTo>
                  <a:pt x="2489200" y="44450"/>
                </a:lnTo>
                <a:lnTo>
                  <a:pt x="2527300" y="44450"/>
                </a:lnTo>
                <a:lnTo>
                  <a:pt x="2527300" y="31750"/>
                </a:lnTo>
                <a:close/>
              </a:path>
              <a:path w="2847975" h="76200">
                <a:moveTo>
                  <a:pt x="2578100" y="31750"/>
                </a:moveTo>
                <a:lnTo>
                  <a:pt x="2540000" y="31750"/>
                </a:lnTo>
                <a:lnTo>
                  <a:pt x="2540000" y="44450"/>
                </a:lnTo>
                <a:lnTo>
                  <a:pt x="2578100" y="44450"/>
                </a:lnTo>
                <a:lnTo>
                  <a:pt x="2578100" y="31750"/>
                </a:lnTo>
                <a:close/>
              </a:path>
              <a:path w="2847975" h="76200">
                <a:moveTo>
                  <a:pt x="2628900" y="31750"/>
                </a:moveTo>
                <a:lnTo>
                  <a:pt x="2590800" y="31750"/>
                </a:lnTo>
                <a:lnTo>
                  <a:pt x="2590800" y="44450"/>
                </a:lnTo>
                <a:lnTo>
                  <a:pt x="2628900" y="44450"/>
                </a:lnTo>
                <a:lnTo>
                  <a:pt x="2628900" y="31750"/>
                </a:lnTo>
                <a:close/>
              </a:path>
              <a:path w="2847975" h="76200">
                <a:moveTo>
                  <a:pt x="2679700" y="31750"/>
                </a:moveTo>
                <a:lnTo>
                  <a:pt x="2641600" y="31750"/>
                </a:lnTo>
                <a:lnTo>
                  <a:pt x="2641600" y="44450"/>
                </a:lnTo>
                <a:lnTo>
                  <a:pt x="2679700" y="44450"/>
                </a:lnTo>
                <a:lnTo>
                  <a:pt x="2679700" y="31750"/>
                </a:lnTo>
                <a:close/>
              </a:path>
              <a:path w="2847975" h="76200">
                <a:moveTo>
                  <a:pt x="2730500" y="31750"/>
                </a:moveTo>
                <a:lnTo>
                  <a:pt x="2692400" y="31750"/>
                </a:lnTo>
                <a:lnTo>
                  <a:pt x="2692400" y="44450"/>
                </a:lnTo>
                <a:lnTo>
                  <a:pt x="2730500" y="44450"/>
                </a:lnTo>
                <a:lnTo>
                  <a:pt x="2730500" y="31750"/>
                </a:lnTo>
                <a:close/>
              </a:path>
              <a:path w="2847975" h="76200">
                <a:moveTo>
                  <a:pt x="2794000" y="42104"/>
                </a:moveTo>
                <a:lnTo>
                  <a:pt x="2771269" y="76200"/>
                </a:lnTo>
                <a:lnTo>
                  <a:pt x="2834769" y="44450"/>
                </a:lnTo>
                <a:lnTo>
                  <a:pt x="2794000" y="44450"/>
                </a:lnTo>
                <a:lnTo>
                  <a:pt x="2794000" y="42104"/>
                </a:lnTo>
                <a:close/>
              </a:path>
              <a:path w="2847975" h="76200">
                <a:moveTo>
                  <a:pt x="2781300" y="31750"/>
                </a:moveTo>
                <a:lnTo>
                  <a:pt x="2743200" y="31750"/>
                </a:lnTo>
                <a:lnTo>
                  <a:pt x="2743200" y="44450"/>
                </a:lnTo>
                <a:lnTo>
                  <a:pt x="2781300" y="44450"/>
                </a:lnTo>
                <a:lnTo>
                  <a:pt x="2781300" y="31750"/>
                </a:lnTo>
                <a:close/>
              </a:path>
              <a:path w="2847975" h="76200">
                <a:moveTo>
                  <a:pt x="2796669" y="38100"/>
                </a:moveTo>
                <a:lnTo>
                  <a:pt x="2794000" y="42104"/>
                </a:lnTo>
                <a:lnTo>
                  <a:pt x="2794000" y="44450"/>
                </a:lnTo>
                <a:lnTo>
                  <a:pt x="2796669" y="44450"/>
                </a:lnTo>
                <a:lnTo>
                  <a:pt x="2796669" y="38100"/>
                </a:lnTo>
                <a:close/>
              </a:path>
              <a:path w="2847975" h="76200">
                <a:moveTo>
                  <a:pt x="2834769" y="31750"/>
                </a:moveTo>
                <a:lnTo>
                  <a:pt x="2796669" y="31750"/>
                </a:lnTo>
                <a:lnTo>
                  <a:pt x="2796669" y="44450"/>
                </a:lnTo>
                <a:lnTo>
                  <a:pt x="2834769" y="44450"/>
                </a:lnTo>
                <a:lnTo>
                  <a:pt x="2847469" y="38100"/>
                </a:lnTo>
                <a:lnTo>
                  <a:pt x="2834769" y="31750"/>
                </a:lnTo>
                <a:close/>
              </a:path>
              <a:path w="2847975" h="76200">
                <a:moveTo>
                  <a:pt x="2794000" y="34095"/>
                </a:moveTo>
                <a:lnTo>
                  <a:pt x="2794000" y="42104"/>
                </a:lnTo>
                <a:lnTo>
                  <a:pt x="2796669" y="38100"/>
                </a:lnTo>
                <a:lnTo>
                  <a:pt x="2794000" y="34095"/>
                </a:lnTo>
                <a:close/>
              </a:path>
              <a:path w="2847975" h="76200">
                <a:moveTo>
                  <a:pt x="2796669" y="31750"/>
                </a:moveTo>
                <a:lnTo>
                  <a:pt x="2794000" y="31750"/>
                </a:lnTo>
                <a:lnTo>
                  <a:pt x="2794000" y="34095"/>
                </a:lnTo>
                <a:lnTo>
                  <a:pt x="2796669" y="38100"/>
                </a:lnTo>
                <a:lnTo>
                  <a:pt x="2796669" y="31750"/>
                </a:lnTo>
                <a:close/>
              </a:path>
              <a:path w="2847975" h="76200">
                <a:moveTo>
                  <a:pt x="2771269" y="0"/>
                </a:moveTo>
                <a:lnTo>
                  <a:pt x="2794000" y="34095"/>
                </a:lnTo>
                <a:lnTo>
                  <a:pt x="2794000" y="31750"/>
                </a:lnTo>
                <a:lnTo>
                  <a:pt x="2834769" y="31750"/>
                </a:lnTo>
                <a:lnTo>
                  <a:pt x="2771269" y="0"/>
                </a:lnTo>
                <a:close/>
              </a:path>
            </a:pathLst>
          </a:custGeom>
          <a:solidFill>
            <a:srgbClr val="1608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362443" y="4389120"/>
            <a:ext cx="2379345" cy="231775"/>
          </a:xfrm>
          <a:custGeom>
            <a:avLst/>
            <a:gdLst/>
            <a:ahLst/>
            <a:cxnLst/>
            <a:rect l="l" t="t" r="r" b="b"/>
            <a:pathLst>
              <a:path w="2379345" h="231775">
                <a:moveTo>
                  <a:pt x="0" y="231647"/>
                </a:moveTo>
                <a:lnTo>
                  <a:pt x="2378963" y="231647"/>
                </a:lnTo>
                <a:lnTo>
                  <a:pt x="2378963" y="0"/>
                </a:lnTo>
                <a:lnTo>
                  <a:pt x="0" y="0"/>
                </a:lnTo>
                <a:lnTo>
                  <a:pt x="0" y="231647"/>
                </a:lnTo>
                <a:close/>
              </a:path>
            </a:pathLst>
          </a:custGeom>
          <a:solidFill>
            <a:srgbClr val="E6E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2029967" y="3564763"/>
            <a:ext cx="9654540" cy="128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0435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微软雅黑"/>
                <a:cs typeface="微软雅黑"/>
              </a:rPr>
              <a:t>技术故事地图</a:t>
            </a:r>
            <a:r>
              <a:rPr dirty="0" sz="1200">
                <a:latin typeface="微软雅黑"/>
                <a:cs typeface="微软雅黑"/>
              </a:rPr>
              <a:t>：解决短期苟且和长期架构的矛盾问题</a:t>
            </a:r>
            <a:endParaRPr sz="1200">
              <a:latin typeface="微软雅黑"/>
              <a:cs typeface="微软雅黑"/>
            </a:endParaRPr>
          </a:p>
          <a:p>
            <a:pPr marL="5128895" marR="2052955" indent="-272415">
              <a:lnSpc>
                <a:spcPct val="166700"/>
              </a:lnSpc>
            </a:pPr>
            <a:r>
              <a:rPr dirty="0" sz="1200" spc="-5" b="1">
                <a:latin typeface="微软雅黑"/>
                <a:cs typeface="微软雅黑"/>
              </a:rPr>
              <a:t>SoS</a:t>
            </a:r>
            <a:r>
              <a:rPr dirty="0" sz="1200" spc="-5">
                <a:latin typeface="微软雅黑"/>
                <a:cs typeface="微软雅黑"/>
              </a:rPr>
              <a:t>：</a:t>
            </a:r>
            <a:r>
              <a:rPr dirty="0" sz="1200">
                <a:latin typeface="微软雅黑"/>
                <a:cs typeface="微软雅黑"/>
              </a:rPr>
              <a:t>解决</a:t>
            </a:r>
            <a:r>
              <a:rPr dirty="0" sz="1200" spc="-5">
                <a:latin typeface="微软雅黑"/>
                <a:cs typeface="微软雅黑"/>
              </a:rPr>
              <a:t>Scrum</a:t>
            </a:r>
            <a:r>
              <a:rPr dirty="0" sz="1200">
                <a:latin typeface="微软雅黑"/>
                <a:cs typeface="微软雅黑"/>
              </a:rPr>
              <a:t>团队之间配合的问题 </a:t>
            </a:r>
            <a:r>
              <a:rPr dirty="0" sz="1200" b="1">
                <a:latin typeface="微软雅黑"/>
                <a:cs typeface="微软雅黑"/>
              </a:rPr>
              <a:t>Sc</a:t>
            </a:r>
            <a:r>
              <a:rPr dirty="0" sz="1200" spc="-5" b="1">
                <a:latin typeface="微软雅黑"/>
                <a:cs typeface="微软雅黑"/>
              </a:rPr>
              <a:t>r</a:t>
            </a:r>
            <a:r>
              <a:rPr dirty="0" sz="1200" b="1">
                <a:latin typeface="微软雅黑"/>
                <a:cs typeface="微软雅黑"/>
              </a:rPr>
              <a:t>u</a:t>
            </a:r>
            <a:r>
              <a:rPr dirty="0" sz="1200" spc="-5" b="1">
                <a:latin typeface="微软雅黑"/>
                <a:cs typeface="微软雅黑"/>
              </a:rPr>
              <a:t>m</a:t>
            </a:r>
            <a:r>
              <a:rPr dirty="0" sz="1200">
                <a:latin typeface="微软雅黑"/>
                <a:cs typeface="微软雅黑"/>
              </a:rPr>
              <a:t>：解决小团队敏捷交付的问题</a:t>
            </a:r>
            <a:endParaRPr sz="1200">
              <a:latin typeface="微软雅黑"/>
              <a:cs typeface="微软雅黑"/>
            </a:endParaRPr>
          </a:p>
          <a:p>
            <a:pPr marL="5424805">
              <a:lnSpc>
                <a:spcPct val="100000"/>
              </a:lnSpc>
              <a:spcBef>
                <a:spcPts val="484"/>
              </a:spcBef>
            </a:pPr>
            <a:r>
              <a:rPr dirty="0" sz="900" b="1">
                <a:solidFill>
                  <a:srgbClr val="7E7E7E"/>
                </a:solidFill>
                <a:latin typeface="微软雅黑"/>
                <a:cs typeface="微软雅黑"/>
              </a:rPr>
              <a:t>特性团队：解决敏捷团队交付效率问题</a:t>
            </a:r>
            <a:endParaRPr sz="900">
              <a:latin typeface="微软雅黑"/>
              <a:cs typeface="微软雅黑"/>
            </a:endParaRPr>
          </a:p>
          <a:p>
            <a:pPr algn="r" marR="606425">
              <a:lnSpc>
                <a:spcPct val="100000"/>
              </a:lnSpc>
              <a:spcBef>
                <a:spcPts val="675"/>
              </a:spcBef>
            </a:pPr>
            <a:r>
              <a:rPr dirty="0" sz="1200" b="1">
                <a:latin typeface="微软雅黑"/>
                <a:cs typeface="微软雅黑"/>
              </a:rPr>
              <a:t>D</a:t>
            </a:r>
            <a:r>
              <a:rPr dirty="0" sz="1200" spc="-5" b="1">
                <a:latin typeface="微软雅黑"/>
                <a:cs typeface="微软雅黑"/>
              </a:rPr>
              <a:t>e</a:t>
            </a:r>
            <a:r>
              <a:rPr dirty="0" sz="1200" spc="-10" b="1">
                <a:latin typeface="微软雅黑"/>
                <a:cs typeface="微软雅黑"/>
              </a:rPr>
              <a:t>v</a:t>
            </a:r>
            <a:r>
              <a:rPr dirty="0" sz="1200" b="1">
                <a:latin typeface="微软雅黑"/>
                <a:cs typeface="微软雅黑"/>
              </a:rPr>
              <a:t>op</a:t>
            </a:r>
            <a:r>
              <a:rPr dirty="0" sz="1200" spc="-5" b="1">
                <a:latin typeface="微软雅黑"/>
                <a:cs typeface="微软雅黑"/>
              </a:rPr>
              <a:t>s</a:t>
            </a:r>
            <a:r>
              <a:rPr dirty="0" sz="1200">
                <a:latin typeface="微软雅黑"/>
                <a:cs typeface="微软雅黑"/>
              </a:rPr>
              <a:t>：解决自动构建和部署的问题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91" name="object 9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56</a:t>
            </a:fld>
          </a:p>
        </p:txBody>
      </p:sp>
      <p:sp>
        <p:nvSpPr>
          <p:cNvPr id="83" name="object 83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4" name="object 84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5" name="object 85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6" name="object 86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7" name="object 87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8" name="object 88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9" name="object 89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5167" y="3118485"/>
            <a:ext cx="366331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3700" spc="390"/>
              <a:t>四、后续的方向</a:t>
            </a:r>
            <a:endParaRPr sz="3700"/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56</a:t>
            </a:fld>
          </a:p>
        </p:txBody>
      </p:sp>
      <p:sp>
        <p:nvSpPr>
          <p:cNvPr id="3" name="object 3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952" y="229362"/>
            <a:ext cx="93859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9372600" algn="l"/>
              </a:tabLst>
            </a:pP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>
                <a:uFill>
                  <a:solidFill>
                    <a:srgbClr val="16365E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2800" spc="39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目</a:t>
            </a:r>
            <a:r>
              <a:rPr dirty="0" u="heavy" sz="2800" spc="-5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录</a:t>
            </a:r>
            <a:r>
              <a:rPr dirty="0" u="heavy" sz="2800" b="1">
                <a:uFill>
                  <a:solidFill>
                    <a:srgbClr val="16365E"/>
                  </a:solidFill>
                </a:uFill>
                <a:latin typeface="微软雅黑"/>
                <a:cs typeface="微软雅黑"/>
              </a:rPr>
              <a:t>	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499" y="1241806"/>
            <a:ext cx="254000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 sz="2000" spc="195"/>
              <a:t>1.</a:t>
            </a:r>
            <a:r>
              <a:rPr dirty="0" u="none" sz="2000" spc="155"/>
              <a:t> </a:t>
            </a:r>
            <a:r>
              <a:rPr dirty="0" u="none" sz="2000" spc="395"/>
              <a:t>历史现状及问</a:t>
            </a:r>
            <a:r>
              <a:rPr dirty="0" u="none" sz="2000"/>
              <a:t>题</a:t>
            </a:r>
            <a:r>
              <a:rPr dirty="0" u="none" sz="2000" spc="-200"/>
              <a:t> 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590499" y="1912112"/>
            <a:ext cx="3149600" cy="1673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393700" algn="l"/>
              </a:tabLst>
            </a:pPr>
            <a:r>
              <a:rPr dirty="0" sz="2000" spc="395" b="1">
                <a:latin typeface="微软雅黑"/>
                <a:cs typeface="微软雅黑"/>
              </a:rPr>
              <a:t>当务之</a:t>
            </a:r>
            <a:r>
              <a:rPr dirty="0" sz="2000" spc="5" b="1">
                <a:latin typeface="微软雅黑"/>
                <a:cs typeface="微软雅黑"/>
              </a:rPr>
              <a:t>急</a:t>
            </a:r>
            <a:r>
              <a:rPr dirty="0" sz="2000" spc="-204" b="1">
                <a:latin typeface="微软雅黑"/>
                <a:cs typeface="微软雅黑"/>
              </a:rPr>
              <a:t> </a:t>
            </a:r>
            <a:endParaRPr sz="2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΢"/>
              <a:buAutoNum type="arabicPeriod" startAt="2"/>
            </a:pPr>
            <a:endParaRPr sz="2500">
              <a:latin typeface="Times New Roman"/>
              <a:cs typeface="Times New Roman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393700" algn="l"/>
              </a:tabLst>
            </a:pPr>
            <a:r>
              <a:rPr dirty="0" sz="2000" spc="395" b="1">
                <a:latin typeface="微软雅黑"/>
                <a:cs typeface="微软雅黑"/>
              </a:rPr>
              <a:t>一路思考和路径构</a:t>
            </a:r>
            <a:r>
              <a:rPr dirty="0" sz="2000" b="1">
                <a:latin typeface="微软雅黑"/>
                <a:cs typeface="微软雅黑"/>
              </a:rPr>
              <a:t>建</a:t>
            </a:r>
            <a:r>
              <a:rPr dirty="0" sz="2000" spc="-200" b="1">
                <a:latin typeface="微软雅黑"/>
                <a:cs typeface="微软雅黑"/>
              </a:rPr>
              <a:t> </a:t>
            </a:r>
            <a:endParaRPr sz="2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buFont typeface="΢"/>
              <a:buAutoNum type="arabicPeriod" startAt="2"/>
            </a:pPr>
            <a:endParaRPr sz="2500">
              <a:latin typeface="Times New Roman"/>
              <a:cs typeface="Times New Roman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393700" algn="l"/>
              </a:tabLst>
            </a:pPr>
            <a:r>
              <a:rPr dirty="0" sz="2000" spc="395" b="1">
                <a:latin typeface="微软雅黑"/>
                <a:cs typeface="微软雅黑"/>
              </a:rPr>
              <a:t>后续的方</a:t>
            </a:r>
            <a:r>
              <a:rPr dirty="0" sz="2000" spc="5" b="1">
                <a:latin typeface="微软雅黑"/>
                <a:cs typeface="微软雅黑"/>
              </a:rPr>
              <a:t>向</a:t>
            </a:r>
            <a:r>
              <a:rPr dirty="0" sz="2000" spc="-204" b="1">
                <a:latin typeface="微软雅黑"/>
                <a:cs typeface="微软雅黑"/>
              </a:rPr>
              <a:t> 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7020" algn="l"/>
                <a:tab pos="866140" algn="l"/>
                <a:tab pos="9372600" algn="l"/>
              </a:tabLst>
            </a:pPr>
            <a:r>
              <a:rPr dirty="0" spc="-5"/>
              <a:t> </a:t>
            </a:r>
            <a:r>
              <a:rPr dirty="0" spc="-5"/>
              <a:t>	</a:t>
            </a:r>
            <a:r>
              <a:rPr dirty="0" spc="-5"/>
              <a:t>4</a:t>
            </a:r>
            <a:r>
              <a:rPr dirty="0" spc="-440"/>
              <a:t> </a:t>
            </a:r>
            <a:r>
              <a:rPr dirty="0" spc="-5"/>
              <a:t>.</a:t>
            </a:r>
            <a:r>
              <a:rPr dirty="0"/>
              <a:t>	</a:t>
            </a:r>
            <a:r>
              <a:rPr dirty="0" spc="390"/>
              <a:t>后续的方</a:t>
            </a:r>
            <a:r>
              <a:rPr dirty="0" spc="-5"/>
              <a:t>向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8847808" y="3199928"/>
            <a:ext cx="2856283" cy="3110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13876" y="3392423"/>
            <a:ext cx="2487295" cy="2741930"/>
          </a:xfrm>
          <a:custGeom>
            <a:avLst/>
            <a:gdLst/>
            <a:ahLst/>
            <a:cxnLst/>
            <a:rect l="l" t="t" r="r" b="b"/>
            <a:pathLst>
              <a:path w="2487295" h="2741929">
                <a:moveTo>
                  <a:pt x="0" y="2741676"/>
                </a:moveTo>
                <a:lnTo>
                  <a:pt x="2487168" y="2741676"/>
                </a:lnTo>
                <a:lnTo>
                  <a:pt x="2487168" y="0"/>
                </a:lnTo>
                <a:lnTo>
                  <a:pt x="0" y="0"/>
                </a:lnTo>
                <a:lnTo>
                  <a:pt x="0" y="27416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00108" y="3942715"/>
            <a:ext cx="1384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微软雅黑"/>
                <a:cs typeface="微软雅黑"/>
              </a:rPr>
              <a:t>打造增长团队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5951" y="4942433"/>
            <a:ext cx="99441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50000"/>
              </a:lnSpc>
              <a:spcBef>
                <a:spcPts val="100"/>
              </a:spcBef>
            </a:pPr>
            <a:r>
              <a:rPr dirty="0" sz="1100">
                <a:latin typeface="微软雅黑"/>
                <a:cs typeface="微软雅黑"/>
              </a:rPr>
              <a:t>打破部门边界 </a:t>
            </a:r>
            <a:r>
              <a:rPr dirty="0" sz="1100">
                <a:latin typeface="微软雅黑"/>
                <a:cs typeface="微软雅黑"/>
              </a:rPr>
              <a:t>技术和产品双驱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78240" y="5859779"/>
            <a:ext cx="2990850" cy="56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07780" y="6150864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 h="0">
                <a:moveTo>
                  <a:pt x="0" y="0"/>
                </a:moveTo>
                <a:lnTo>
                  <a:pt x="2494787" y="0"/>
                </a:lnTo>
              </a:path>
            </a:pathLst>
          </a:custGeom>
          <a:ln w="70103">
            <a:solidFill>
              <a:srgbClr val="0031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87595" y="3136443"/>
            <a:ext cx="4414265" cy="3237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17135" y="3392423"/>
            <a:ext cx="3918585" cy="2741930"/>
          </a:xfrm>
          <a:custGeom>
            <a:avLst/>
            <a:gdLst/>
            <a:ahLst/>
            <a:cxnLst/>
            <a:rect l="l" t="t" r="r" b="b"/>
            <a:pathLst>
              <a:path w="3918584" h="2741929">
                <a:moveTo>
                  <a:pt x="0" y="2741676"/>
                </a:moveTo>
                <a:lnTo>
                  <a:pt x="3918204" y="2741676"/>
                </a:lnTo>
                <a:lnTo>
                  <a:pt x="3918204" y="0"/>
                </a:lnTo>
                <a:lnTo>
                  <a:pt x="0" y="0"/>
                </a:lnTo>
                <a:lnTo>
                  <a:pt x="0" y="27416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599432" y="3942715"/>
            <a:ext cx="1384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微软雅黑"/>
                <a:cs typeface="微软雅黑"/>
              </a:rPr>
              <a:t>打造特性团队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08575" y="4942433"/>
            <a:ext cx="2393315" cy="779780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60"/>
              </a:spcBef>
            </a:pPr>
            <a:r>
              <a:rPr dirty="0" sz="1100">
                <a:latin typeface="微软雅黑"/>
                <a:cs typeface="微软雅黑"/>
              </a:rPr>
              <a:t>敏捷团队：解决产品技</a:t>
            </a:r>
            <a:r>
              <a:rPr dirty="0" sz="1100" spc="-15">
                <a:latin typeface="微软雅黑"/>
                <a:cs typeface="微软雅黑"/>
              </a:rPr>
              <a:t>术</a:t>
            </a:r>
            <a:r>
              <a:rPr dirty="0" sz="1100">
                <a:latin typeface="微软雅黑"/>
                <a:cs typeface="微软雅黑"/>
              </a:rPr>
              <a:t>闭环</a:t>
            </a:r>
            <a:endParaRPr sz="11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1100">
                <a:latin typeface="微软雅黑"/>
                <a:cs typeface="微软雅黑"/>
              </a:rPr>
              <a:t>敏捷组织：解决产品从</a:t>
            </a:r>
            <a:r>
              <a:rPr dirty="0" sz="1100" spc="-15">
                <a:latin typeface="微软雅黑"/>
                <a:cs typeface="微软雅黑"/>
              </a:rPr>
              <a:t>无</a:t>
            </a:r>
            <a:r>
              <a:rPr dirty="0" sz="1100">
                <a:latin typeface="微软雅黑"/>
                <a:cs typeface="微软雅黑"/>
              </a:rPr>
              <a:t>到有</a:t>
            </a:r>
            <a:r>
              <a:rPr dirty="0" sz="1100" spc="-15">
                <a:latin typeface="微软雅黑"/>
                <a:cs typeface="微软雅黑"/>
              </a:rPr>
              <a:t>闭</a:t>
            </a:r>
            <a:r>
              <a:rPr dirty="0" sz="1100">
                <a:latin typeface="微软雅黑"/>
                <a:cs typeface="微软雅黑"/>
              </a:rPr>
              <a:t>环</a:t>
            </a:r>
            <a:endParaRPr sz="11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1100">
                <a:latin typeface="微软雅黑"/>
                <a:cs typeface="微软雅黑"/>
              </a:rPr>
              <a:t>特性团队：解决小团队</a:t>
            </a:r>
            <a:r>
              <a:rPr dirty="0" sz="1100" spc="-15">
                <a:latin typeface="微软雅黑"/>
                <a:cs typeface="微软雅黑"/>
              </a:rPr>
              <a:t>交</a:t>
            </a:r>
            <a:r>
              <a:rPr dirty="0" sz="1100">
                <a:latin typeface="微软雅黑"/>
                <a:cs typeface="微软雅黑"/>
              </a:rPr>
              <a:t>付产</a:t>
            </a:r>
            <a:r>
              <a:rPr dirty="0" sz="1100" spc="-15">
                <a:latin typeface="微软雅黑"/>
                <a:cs typeface="微软雅黑"/>
              </a:rPr>
              <a:t>品</a:t>
            </a:r>
            <a:r>
              <a:rPr dirty="0" sz="1100">
                <a:latin typeface="微软雅黑"/>
                <a:cs typeface="微软雅黑"/>
              </a:rPr>
              <a:t>的闭环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78452" y="5859779"/>
            <a:ext cx="4424933" cy="56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07991" y="6150864"/>
            <a:ext cx="3929379" cy="0"/>
          </a:xfrm>
          <a:custGeom>
            <a:avLst/>
            <a:gdLst/>
            <a:ahLst/>
            <a:cxnLst/>
            <a:rect l="l" t="t" r="r" b="b"/>
            <a:pathLst>
              <a:path w="3929379" h="0">
                <a:moveTo>
                  <a:pt x="0" y="0"/>
                </a:moveTo>
                <a:lnTo>
                  <a:pt x="3928871" y="0"/>
                </a:lnTo>
              </a:path>
            </a:pathLst>
          </a:custGeom>
          <a:ln w="70103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35863" y="3136443"/>
            <a:ext cx="3981450" cy="32377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5404" y="3392423"/>
            <a:ext cx="3485515" cy="2741930"/>
          </a:xfrm>
          <a:custGeom>
            <a:avLst/>
            <a:gdLst/>
            <a:ahLst/>
            <a:cxnLst/>
            <a:rect l="l" t="t" r="r" b="b"/>
            <a:pathLst>
              <a:path w="3485515" h="2741929">
                <a:moveTo>
                  <a:pt x="0" y="2741676"/>
                </a:moveTo>
                <a:lnTo>
                  <a:pt x="3485388" y="2741676"/>
                </a:lnTo>
                <a:lnTo>
                  <a:pt x="3485388" y="0"/>
                </a:lnTo>
                <a:lnTo>
                  <a:pt x="0" y="0"/>
                </a:lnTo>
                <a:lnTo>
                  <a:pt x="0" y="27416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9528" y="3942715"/>
            <a:ext cx="1612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微软雅黑"/>
                <a:cs typeface="微软雅黑"/>
              </a:rPr>
              <a:t>维持并降低熵增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7453" y="4942433"/>
            <a:ext cx="1833880" cy="528320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60"/>
              </a:spcBef>
            </a:pPr>
            <a:r>
              <a:rPr dirty="0" sz="1100">
                <a:latin typeface="微软雅黑"/>
                <a:cs typeface="微软雅黑"/>
              </a:rPr>
              <a:t>团队不治理会熵增</a:t>
            </a:r>
            <a:endParaRPr sz="11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1100">
                <a:latin typeface="微软雅黑"/>
                <a:cs typeface="微软雅黑"/>
              </a:rPr>
              <a:t>需要不断维持及提升当</a:t>
            </a:r>
            <a:r>
              <a:rPr dirty="0" sz="1100" spc="-15">
                <a:latin typeface="微软雅黑"/>
                <a:cs typeface="微软雅黑"/>
              </a:rPr>
              <a:t>前</a:t>
            </a:r>
            <a:r>
              <a:rPr dirty="0" sz="1100">
                <a:latin typeface="微软雅黑"/>
                <a:cs typeface="微软雅黑"/>
              </a:rPr>
              <a:t>状态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8244" y="5859779"/>
            <a:ext cx="3990594" cy="56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7783" y="6150864"/>
            <a:ext cx="3495040" cy="0"/>
          </a:xfrm>
          <a:custGeom>
            <a:avLst/>
            <a:gdLst/>
            <a:ahLst/>
            <a:cxnLst/>
            <a:rect l="l" t="t" r="r" b="b"/>
            <a:pathLst>
              <a:path w="3495040" h="0">
                <a:moveTo>
                  <a:pt x="0" y="0"/>
                </a:moveTo>
                <a:lnTo>
                  <a:pt x="3494532" y="0"/>
                </a:lnTo>
              </a:path>
            </a:pathLst>
          </a:custGeom>
          <a:ln w="70103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0352" y="1149095"/>
            <a:ext cx="3589020" cy="2592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6259" y="1175004"/>
            <a:ext cx="3486911" cy="2490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88179" y="1146047"/>
            <a:ext cx="4023359" cy="2592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14088" y="1171955"/>
            <a:ext cx="3921252" cy="24902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880347" y="1146047"/>
            <a:ext cx="2596895" cy="25923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906256" y="1171955"/>
            <a:ext cx="2494787" cy="24902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82968" y="3444240"/>
            <a:ext cx="1452880" cy="210820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7620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60"/>
              </a:spcBef>
            </a:pPr>
            <a:r>
              <a:rPr dirty="0" sz="1200">
                <a:latin typeface="微软雅黑"/>
                <a:cs typeface="微软雅黑"/>
              </a:rPr>
              <a:t>【图片来自网络】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56</a:t>
            </a:fld>
          </a:p>
        </p:txBody>
      </p:sp>
      <p:sp>
        <p:nvSpPr>
          <p:cNvPr id="28" name="object 28"/>
          <p:cNvSpPr txBox="1"/>
          <p:nvPr/>
        </p:nvSpPr>
        <p:spPr>
          <a:xfrm>
            <a:off x="9948671" y="3454908"/>
            <a:ext cx="1452880" cy="212090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8890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70"/>
              </a:spcBef>
            </a:pPr>
            <a:r>
              <a:rPr dirty="0" sz="1200">
                <a:latin typeface="微软雅黑"/>
                <a:cs typeface="微软雅黑"/>
              </a:rPr>
              <a:t>【图片来自网络】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92323" y="3467100"/>
            <a:ext cx="1458595" cy="210820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8255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65"/>
              </a:spcBef>
            </a:pPr>
            <a:r>
              <a:rPr dirty="0" sz="1200" spc="-5">
                <a:latin typeface="微软雅黑"/>
                <a:cs typeface="微软雅黑"/>
              </a:rPr>
              <a:t>【图片来自网</a:t>
            </a:r>
            <a:r>
              <a:rPr dirty="0" sz="1200">
                <a:latin typeface="微软雅黑"/>
                <a:cs typeface="微软雅黑"/>
              </a:rPr>
              <a:t>络】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652" y="623316"/>
            <a:ext cx="9360535" cy="0"/>
          </a:xfrm>
          <a:custGeom>
            <a:avLst/>
            <a:gdLst/>
            <a:ahLst/>
            <a:cxnLst/>
            <a:rect l="l" t="t" r="r" b="b"/>
            <a:pathLst>
              <a:path w="9360535" h="0">
                <a:moveTo>
                  <a:pt x="0" y="0"/>
                </a:moveTo>
                <a:lnTo>
                  <a:pt x="9360408" y="0"/>
                </a:lnTo>
              </a:path>
            </a:pathLst>
          </a:custGeom>
          <a:ln w="48767">
            <a:solidFill>
              <a:srgbClr val="1636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04617" y="1391792"/>
            <a:ext cx="6380733" cy="349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24619" y="1665732"/>
            <a:ext cx="179070" cy="25400"/>
          </a:xfrm>
          <a:custGeom>
            <a:avLst/>
            <a:gdLst/>
            <a:ahLst/>
            <a:cxnLst/>
            <a:rect l="l" t="t" r="r" b="b"/>
            <a:pathLst>
              <a:path w="179070" h="25400">
                <a:moveTo>
                  <a:pt x="0" y="0"/>
                </a:moveTo>
                <a:lnTo>
                  <a:pt x="0" y="25272"/>
                </a:lnTo>
                <a:lnTo>
                  <a:pt x="178815" y="25272"/>
                </a:lnTo>
                <a:lnTo>
                  <a:pt x="17881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93714" y="1647063"/>
            <a:ext cx="327406" cy="95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0506" y="1645411"/>
            <a:ext cx="69215" cy="93980"/>
          </a:xfrm>
          <a:custGeom>
            <a:avLst/>
            <a:gdLst/>
            <a:ahLst/>
            <a:cxnLst/>
            <a:rect l="l" t="t" r="r" b="b"/>
            <a:pathLst>
              <a:path w="69215" h="93980">
                <a:moveTo>
                  <a:pt x="19939" y="0"/>
                </a:moveTo>
                <a:lnTo>
                  <a:pt x="69088" y="0"/>
                </a:lnTo>
                <a:lnTo>
                  <a:pt x="40894" y="93979"/>
                </a:lnTo>
                <a:lnTo>
                  <a:pt x="0" y="93979"/>
                </a:lnTo>
                <a:lnTo>
                  <a:pt x="19939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75046" y="1645411"/>
            <a:ext cx="69215" cy="93980"/>
          </a:xfrm>
          <a:custGeom>
            <a:avLst/>
            <a:gdLst/>
            <a:ahLst/>
            <a:cxnLst/>
            <a:rect l="l" t="t" r="r" b="b"/>
            <a:pathLst>
              <a:path w="69214" h="93980">
                <a:moveTo>
                  <a:pt x="19938" y="0"/>
                </a:moveTo>
                <a:lnTo>
                  <a:pt x="69087" y="0"/>
                </a:lnTo>
                <a:lnTo>
                  <a:pt x="40893" y="93979"/>
                </a:lnTo>
                <a:lnTo>
                  <a:pt x="0" y="93979"/>
                </a:lnTo>
                <a:lnTo>
                  <a:pt x="19938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49821" y="1630426"/>
            <a:ext cx="353695" cy="117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975979" y="1633092"/>
            <a:ext cx="276225" cy="104775"/>
          </a:xfrm>
          <a:custGeom>
            <a:avLst/>
            <a:gdLst/>
            <a:ahLst/>
            <a:cxnLst/>
            <a:rect l="l" t="t" r="r" b="b"/>
            <a:pathLst>
              <a:path w="276225" h="104775">
                <a:moveTo>
                  <a:pt x="0" y="0"/>
                </a:moveTo>
                <a:lnTo>
                  <a:pt x="276098" y="0"/>
                </a:lnTo>
                <a:lnTo>
                  <a:pt x="276098" y="104775"/>
                </a:lnTo>
                <a:lnTo>
                  <a:pt x="227456" y="104775"/>
                </a:lnTo>
                <a:lnTo>
                  <a:pt x="227456" y="90551"/>
                </a:lnTo>
                <a:lnTo>
                  <a:pt x="48641" y="90551"/>
                </a:lnTo>
                <a:lnTo>
                  <a:pt x="48641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34858" y="1631695"/>
            <a:ext cx="109855" cy="31115"/>
          </a:xfrm>
          <a:custGeom>
            <a:avLst/>
            <a:gdLst/>
            <a:ahLst/>
            <a:cxnLst/>
            <a:rect l="l" t="t" r="r" b="b"/>
            <a:pathLst>
              <a:path w="109854" h="31114">
                <a:moveTo>
                  <a:pt x="12700" y="0"/>
                </a:moveTo>
                <a:lnTo>
                  <a:pt x="8382" y="5841"/>
                </a:lnTo>
                <a:lnTo>
                  <a:pt x="4191" y="11175"/>
                </a:lnTo>
                <a:lnTo>
                  <a:pt x="0" y="16255"/>
                </a:lnTo>
                <a:lnTo>
                  <a:pt x="15075" y="19111"/>
                </a:lnTo>
                <a:lnTo>
                  <a:pt x="31924" y="22526"/>
                </a:lnTo>
                <a:lnTo>
                  <a:pt x="50559" y="26489"/>
                </a:lnTo>
                <a:lnTo>
                  <a:pt x="70993" y="30987"/>
                </a:lnTo>
                <a:lnTo>
                  <a:pt x="82280" y="24128"/>
                </a:lnTo>
                <a:lnTo>
                  <a:pt x="92519" y="16684"/>
                </a:lnTo>
                <a:lnTo>
                  <a:pt x="101711" y="8645"/>
                </a:lnTo>
                <a:lnTo>
                  <a:pt x="109855" y="0"/>
                </a:lnTo>
                <a:lnTo>
                  <a:pt x="1270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69257" y="1613280"/>
            <a:ext cx="48895" cy="36830"/>
          </a:xfrm>
          <a:custGeom>
            <a:avLst/>
            <a:gdLst/>
            <a:ahLst/>
            <a:cxnLst/>
            <a:rect l="l" t="t" r="r" b="b"/>
            <a:pathLst>
              <a:path w="48895" h="36830">
                <a:moveTo>
                  <a:pt x="0" y="0"/>
                </a:moveTo>
                <a:lnTo>
                  <a:pt x="8741" y="10380"/>
                </a:lnTo>
                <a:lnTo>
                  <a:pt x="18589" y="19986"/>
                </a:lnTo>
                <a:lnTo>
                  <a:pt x="29557" y="28807"/>
                </a:lnTo>
                <a:lnTo>
                  <a:pt x="41655" y="36830"/>
                </a:lnTo>
                <a:lnTo>
                  <a:pt x="44180" y="29182"/>
                </a:lnTo>
                <a:lnTo>
                  <a:pt x="46227" y="20510"/>
                </a:lnTo>
                <a:lnTo>
                  <a:pt x="47799" y="10791"/>
                </a:lnTo>
                <a:lnTo>
                  <a:pt x="48894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68776" y="1601977"/>
            <a:ext cx="103632" cy="89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55334" y="1604010"/>
            <a:ext cx="148590" cy="25400"/>
          </a:xfrm>
          <a:custGeom>
            <a:avLst/>
            <a:gdLst/>
            <a:ahLst/>
            <a:cxnLst/>
            <a:rect l="l" t="t" r="r" b="b"/>
            <a:pathLst>
              <a:path w="148589" h="25400">
                <a:moveTo>
                  <a:pt x="0" y="0"/>
                </a:moveTo>
                <a:lnTo>
                  <a:pt x="0" y="25273"/>
                </a:lnTo>
                <a:lnTo>
                  <a:pt x="148081" y="25273"/>
                </a:lnTo>
                <a:lnTo>
                  <a:pt x="148081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01517" y="1598802"/>
            <a:ext cx="40005" cy="45085"/>
          </a:xfrm>
          <a:custGeom>
            <a:avLst/>
            <a:gdLst/>
            <a:ahLst/>
            <a:cxnLst/>
            <a:rect l="l" t="t" r="r" b="b"/>
            <a:pathLst>
              <a:path w="40005" h="45085">
                <a:moveTo>
                  <a:pt x="5587" y="0"/>
                </a:moveTo>
                <a:lnTo>
                  <a:pt x="11632" y="9070"/>
                </a:lnTo>
                <a:lnTo>
                  <a:pt x="16986" y="17414"/>
                </a:lnTo>
                <a:lnTo>
                  <a:pt x="21625" y="25020"/>
                </a:lnTo>
                <a:lnTo>
                  <a:pt x="25526" y="31876"/>
                </a:lnTo>
                <a:lnTo>
                  <a:pt x="0" y="45085"/>
                </a:lnTo>
                <a:lnTo>
                  <a:pt x="37718" y="45085"/>
                </a:lnTo>
                <a:lnTo>
                  <a:pt x="39750" y="0"/>
                </a:lnTo>
                <a:lnTo>
                  <a:pt x="5587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57322" y="1598802"/>
            <a:ext cx="38735" cy="45085"/>
          </a:xfrm>
          <a:custGeom>
            <a:avLst/>
            <a:gdLst/>
            <a:ahLst/>
            <a:cxnLst/>
            <a:rect l="l" t="t" r="r" b="b"/>
            <a:pathLst>
              <a:path w="38735" h="45085">
                <a:moveTo>
                  <a:pt x="4063" y="0"/>
                </a:moveTo>
                <a:lnTo>
                  <a:pt x="0" y="45085"/>
                </a:lnTo>
                <a:lnTo>
                  <a:pt x="36575" y="45085"/>
                </a:lnTo>
                <a:lnTo>
                  <a:pt x="31906" y="36468"/>
                </a:lnTo>
                <a:lnTo>
                  <a:pt x="27035" y="27971"/>
                </a:lnTo>
                <a:lnTo>
                  <a:pt x="21949" y="19617"/>
                </a:lnTo>
                <a:lnTo>
                  <a:pt x="16636" y="11430"/>
                </a:lnTo>
                <a:lnTo>
                  <a:pt x="38353" y="0"/>
                </a:lnTo>
                <a:lnTo>
                  <a:pt x="4063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59829" y="1590928"/>
            <a:ext cx="144653" cy="74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48784" y="1591817"/>
            <a:ext cx="41275" cy="60325"/>
          </a:xfrm>
          <a:custGeom>
            <a:avLst/>
            <a:gdLst/>
            <a:ahLst/>
            <a:cxnLst/>
            <a:rect l="l" t="t" r="r" b="b"/>
            <a:pathLst>
              <a:path w="41275" h="60325">
                <a:moveTo>
                  <a:pt x="0" y="0"/>
                </a:moveTo>
                <a:lnTo>
                  <a:pt x="0" y="60325"/>
                </a:lnTo>
                <a:lnTo>
                  <a:pt x="40893" y="60325"/>
                </a:lnTo>
                <a:lnTo>
                  <a:pt x="40893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86323" y="1577466"/>
            <a:ext cx="102235" cy="1623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90788" y="1582419"/>
            <a:ext cx="339090" cy="158115"/>
          </a:xfrm>
          <a:custGeom>
            <a:avLst/>
            <a:gdLst/>
            <a:ahLst/>
            <a:cxnLst/>
            <a:rect l="l" t="t" r="r" b="b"/>
            <a:pathLst>
              <a:path w="339090" h="158114">
                <a:moveTo>
                  <a:pt x="5841" y="0"/>
                </a:moveTo>
                <a:lnTo>
                  <a:pt x="332231" y="0"/>
                </a:lnTo>
                <a:lnTo>
                  <a:pt x="332231" y="43687"/>
                </a:lnTo>
                <a:lnTo>
                  <a:pt x="232282" y="43687"/>
                </a:lnTo>
                <a:lnTo>
                  <a:pt x="232282" y="91566"/>
                </a:lnTo>
                <a:lnTo>
                  <a:pt x="232282" y="101980"/>
                </a:lnTo>
                <a:lnTo>
                  <a:pt x="237108" y="107187"/>
                </a:lnTo>
                <a:lnTo>
                  <a:pt x="246887" y="107187"/>
                </a:lnTo>
                <a:lnTo>
                  <a:pt x="266953" y="107187"/>
                </a:lnTo>
                <a:lnTo>
                  <a:pt x="289178" y="72612"/>
                </a:lnTo>
                <a:lnTo>
                  <a:pt x="290194" y="56895"/>
                </a:lnTo>
                <a:lnTo>
                  <a:pt x="301168" y="60559"/>
                </a:lnTo>
                <a:lnTo>
                  <a:pt x="312927" y="64293"/>
                </a:lnTo>
                <a:lnTo>
                  <a:pt x="325449" y="68075"/>
                </a:lnTo>
                <a:lnTo>
                  <a:pt x="338708" y="71881"/>
                </a:lnTo>
                <a:lnTo>
                  <a:pt x="336803" y="83573"/>
                </a:lnTo>
                <a:lnTo>
                  <a:pt x="324709" y="130034"/>
                </a:lnTo>
                <a:lnTo>
                  <a:pt x="272541" y="150875"/>
                </a:lnTo>
                <a:lnTo>
                  <a:pt x="230885" y="150875"/>
                </a:lnTo>
                <a:lnTo>
                  <a:pt x="209530" y="147873"/>
                </a:lnTo>
                <a:lnTo>
                  <a:pt x="194246" y="138858"/>
                </a:lnTo>
                <a:lnTo>
                  <a:pt x="185058" y="123819"/>
                </a:lnTo>
                <a:lnTo>
                  <a:pt x="181990" y="102742"/>
                </a:lnTo>
                <a:lnTo>
                  <a:pt x="181990" y="43687"/>
                </a:lnTo>
                <a:lnTo>
                  <a:pt x="141096" y="43687"/>
                </a:lnTo>
                <a:lnTo>
                  <a:pt x="128006" y="89515"/>
                </a:lnTo>
                <a:lnTo>
                  <a:pt x="87963" y="130206"/>
                </a:lnTo>
                <a:lnTo>
                  <a:pt x="32511" y="158114"/>
                </a:lnTo>
                <a:lnTo>
                  <a:pt x="22324" y="142827"/>
                </a:lnTo>
                <a:lnTo>
                  <a:pt x="13493" y="130111"/>
                </a:lnTo>
                <a:lnTo>
                  <a:pt x="6044" y="119967"/>
                </a:lnTo>
                <a:lnTo>
                  <a:pt x="0" y="112394"/>
                </a:lnTo>
                <a:lnTo>
                  <a:pt x="38792" y="99016"/>
                </a:lnTo>
                <a:lnTo>
                  <a:pt x="66786" y="83089"/>
                </a:lnTo>
                <a:lnTo>
                  <a:pt x="83992" y="64639"/>
                </a:lnTo>
                <a:lnTo>
                  <a:pt x="90423" y="43687"/>
                </a:lnTo>
                <a:lnTo>
                  <a:pt x="5841" y="43687"/>
                </a:lnTo>
                <a:lnTo>
                  <a:pt x="5841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41136" y="1576324"/>
            <a:ext cx="115697" cy="674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69150" y="1572767"/>
            <a:ext cx="335915" cy="165100"/>
          </a:xfrm>
          <a:custGeom>
            <a:avLst/>
            <a:gdLst/>
            <a:ahLst/>
            <a:cxnLst/>
            <a:rect l="l" t="t" r="r" b="b"/>
            <a:pathLst>
              <a:path w="335915" h="165100">
                <a:moveTo>
                  <a:pt x="0" y="0"/>
                </a:moveTo>
                <a:lnTo>
                  <a:pt x="335788" y="0"/>
                </a:lnTo>
                <a:lnTo>
                  <a:pt x="335788" y="32639"/>
                </a:lnTo>
                <a:lnTo>
                  <a:pt x="174625" y="32639"/>
                </a:lnTo>
                <a:lnTo>
                  <a:pt x="168021" y="52705"/>
                </a:lnTo>
                <a:lnTo>
                  <a:pt x="309372" y="52705"/>
                </a:lnTo>
                <a:lnTo>
                  <a:pt x="309372" y="126237"/>
                </a:lnTo>
                <a:lnTo>
                  <a:pt x="306990" y="143240"/>
                </a:lnTo>
                <a:lnTo>
                  <a:pt x="299847" y="155384"/>
                </a:lnTo>
                <a:lnTo>
                  <a:pt x="287940" y="162671"/>
                </a:lnTo>
                <a:lnTo>
                  <a:pt x="271272" y="165100"/>
                </a:lnTo>
                <a:lnTo>
                  <a:pt x="236600" y="165100"/>
                </a:lnTo>
                <a:lnTo>
                  <a:pt x="235293" y="154737"/>
                </a:lnTo>
                <a:lnTo>
                  <a:pt x="233854" y="144589"/>
                </a:lnTo>
                <a:lnTo>
                  <a:pt x="232296" y="134631"/>
                </a:lnTo>
                <a:lnTo>
                  <a:pt x="230631" y="124841"/>
                </a:lnTo>
                <a:lnTo>
                  <a:pt x="239395" y="125349"/>
                </a:lnTo>
                <a:lnTo>
                  <a:pt x="247396" y="125476"/>
                </a:lnTo>
                <a:lnTo>
                  <a:pt x="254634" y="125476"/>
                </a:lnTo>
                <a:lnTo>
                  <a:pt x="262635" y="125476"/>
                </a:lnTo>
                <a:lnTo>
                  <a:pt x="266700" y="120650"/>
                </a:lnTo>
                <a:lnTo>
                  <a:pt x="266700" y="110998"/>
                </a:lnTo>
                <a:lnTo>
                  <a:pt x="266700" y="84582"/>
                </a:lnTo>
                <a:lnTo>
                  <a:pt x="229234" y="84582"/>
                </a:lnTo>
                <a:lnTo>
                  <a:pt x="229234" y="154686"/>
                </a:lnTo>
                <a:lnTo>
                  <a:pt x="187325" y="154686"/>
                </a:lnTo>
                <a:lnTo>
                  <a:pt x="187325" y="84582"/>
                </a:lnTo>
                <a:lnTo>
                  <a:pt x="149859" y="84582"/>
                </a:lnTo>
                <a:lnTo>
                  <a:pt x="149859" y="154686"/>
                </a:lnTo>
                <a:lnTo>
                  <a:pt x="107950" y="154686"/>
                </a:lnTo>
                <a:lnTo>
                  <a:pt x="107950" y="84582"/>
                </a:lnTo>
                <a:lnTo>
                  <a:pt x="70484" y="84582"/>
                </a:lnTo>
                <a:lnTo>
                  <a:pt x="70484" y="162941"/>
                </a:lnTo>
                <a:lnTo>
                  <a:pt x="27431" y="162941"/>
                </a:lnTo>
                <a:lnTo>
                  <a:pt x="27431" y="52705"/>
                </a:lnTo>
                <a:lnTo>
                  <a:pt x="127126" y="52705"/>
                </a:lnTo>
                <a:lnTo>
                  <a:pt x="133603" y="32639"/>
                </a:lnTo>
                <a:lnTo>
                  <a:pt x="0" y="32639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14420" y="1568196"/>
            <a:ext cx="344170" cy="171450"/>
          </a:xfrm>
          <a:custGeom>
            <a:avLst/>
            <a:gdLst/>
            <a:ahLst/>
            <a:cxnLst/>
            <a:rect l="l" t="t" r="r" b="b"/>
            <a:pathLst>
              <a:path w="344170" h="171450">
                <a:moveTo>
                  <a:pt x="762" y="0"/>
                </a:moveTo>
                <a:lnTo>
                  <a:pt x="343407" y="0"/>
                </a:lnTo>
                <a:lnTo>
                  <a:pt x="343407" y="39877"/>
                </a:lnTo>
                <a:lnTo>
                  <a:pt x="198754" y="39877"/>
                </a:lnTo>
                <a:lnTo>
                  <a:pt x="198754" y="61087"/>
                </a:lnTo>
                <a:lnTo>
                  <a:pt x="316610" y="61087"/>
                </a:lnTo>
                <a:lnTo>
                  <a:pt x="316610" y="98932"/>
                </a:lnTo>
                <a:lnTo>
                  <a:pt x="198754" y="98932"/>
                </a:lnTo>
                <a:lnTo>
                  <a:pt x="198754" y="120903"/>
                </a:lnTo>
                <a:lnTo>
                  <a:pt x="210754" y="121144"/>
                </a:lnTo>
                <a:lnTo>
                  <a:pt x="224075" y="121300"/>
                </a:lnTo>
                <a:lnTo>
                  <a:pt x="238706" y="121386"/>
                </a:lnTo>
                <a:lnTo>
                  <a:pt x="254634" y="121412"/>
                </a:lnTo>
                <a:lnTo>
                  <a:pt x="274373" y="121366"/>
                </a:lnTo>
                <a:lnTo>
                  <a:pt x="295862" y="121237"/>
                </a:lnTo>
                <a:lnTo>
                  <a:pt x="319089" y="121036"/>
                </a:lnTo>
                <a:lnTo>
                  <a:pt x="344042" y="120776"/>
                </a:lnTo>
                <a:lnTo>
                  <a:pt x="339975" y="131756"/>
                </a:lnTo>
                <a:lnTo>
                  <a:pt x="336359" y="142224"/>
                </a:lnTo>
                <a:lnTo>
                  <a:pt x="333220" y="152191"/>
                </a:lnTo>
                <a:lnTo>
                  <a:pt x="330580" y="161670"/>
                </a:lnTo>
                <a:lnTo>
                  <a:pt x="315531" y="161861"/>
                </a:lnTo>
                <a:lnTo>
                  <a:pt x="295719" y="161861"/>
                </a:lnTo>
                <a:lnTo>
                  <a:pt x="271144" y="161671"/>
                </a:lnTo>
                <a:lnTo>
                  <a:pt x="241807" y="161289"/>
                </a:lnTo>
                <a:lnTo>
                  <a:pt x="191134" y="160654"/>
                </a:lnTo>
                <a:lnTo>
                  <a:pt x="153963" y="158301"/>
                </a:lnTo>
                <a:lnTo>
                  <a:pt x="122269" y="151256"/>
                </a:lnTo>
                <a:lnTo>
                  <a:pt x="96051" y="139545"/>
                </a:lnTo>
                <a:lnTo>
                  <a:pt x="75310" y="123189"/>
                </a:lnTo>
                <a:lnTo>
                  <a:pt x="67073" y="136854"/>
                </a:lnTo>
                <a:lnTo>
                  <a:pt x="58372" y="149447"/>
                </a:lnTo>
                <a:lnTo>
                  <a:pt x="49218" y="160944"/>
                </a:lnTo>
                <a:lnTo>
                  <a:pt x="39624" y="171323"/>
                </a:lnTo>
                <a:lnTo>
                  <a:pt x="30360" y="164341"/>
                </a:lnTo>
                <a:lnTo>
                  <a:pt x="20669" y="157289"/>
                </a:lnTo>
                <a:lnTo>
                  <a:pt x="10548" y="150141"/>
                </a:lnTo>
                <a:lnTo>
                  <a:pt x="0" y="142875"/>
                </a:lnTo>
                <a:lnTo>
                  <a:pt x="18289" y="122566"/>
                </a:lnTo>
                <a:lnTo>
                  <a:pt x="34305" y="98615"/>
                </a:lnTo>
                <a:lnTo>
                  <a:pt x="48059" y="71044"/>
                </a:lnTo>
                <a:lnTo>
                  <a:pt x="59562" y="39877"/>
                </a:lnTo>
                <a:lnTo>
                  <a:pt x="762" y="39877"/>
                </a:lnTo>
                <a:lnTo>
                  <a:pt x="762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94151" y="1565528"/>
            <a:ext cx="42545" cy="20320"/>
          </a:xfrm>
          <a:custGeom>
            <a:avLst/>
            <a:gdLst/>
            <a:ahLst/>
            <a:cxnLst/>
            <a:rect l="l" t="t" r="r" b="b"/>
            <a:pathLst>
              <a:path w="42545" h="20319">
                <a:moveTo>
                  <a:pt x="0" y="0"/>
                </a:moveTo>
                <a:lnTo>
                  <a:pt x="0" y="20066"/>
                </a:lnTo>
                <a:lnTo>
                  <a:pt x="42290" y="20066"/>
                </a:lnTo>
                <a:lnTo>
                  <a:pt x="42290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138666" y="1555369"/>
            <a:ext cx="49530" cy="28575"/>
          </a:xfrm>
          <a:custGeom>
            <a:avLst/>
            <a:gdLst/>
            <a:ahLst/>
            <a:cxnLst/>
            <a:rect l="l" t="t" r="r" b="b"/>
            <a:pathLst>
              <a:path w="49529" h="28575">
                <a:moveTo>
                  <a:pt x="0" y="0"/>
                </a:moveTo>
                <a:lnTo>
                  <a:pt x="0" y="28447"/>
                </a:lnTo>
                <a:lnTo>
                  <a:pt x="31368" y="28447"/>
                </a:lnTo>
                <a:lnTo>
                  <a:pt x="49402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039859" y="1555369"/>
            <a:ext cx="49530" cy="28575"/>
          </a:xfrm>
          <a:custGeom>
            <a:avLst/>
            <a:gdLst/>
            <a:ahLst/>
            <a:cxnLst/>
            <a:rect l="l" t="t" r="r" b="b"/>
            <a:pathLst>
              <a:path w="49529" h="28575">
                <a:moveTo>
                  <a:pt x="0" y="0"/>
                </a:moveTo>
                <a:lnTo>
                  <a:pt x="4478" y="6927"/>
                </a:lnTo>
                <a:lnTo>
                  <a:pt x="8969" y="13985"/>
                </a:lnTo>
                <a:lnTo>
                  <a:pt x="13483" y="21163"/>
                </a:lnTo>
                <a:lnTo>
                  <a:pt x="18034" y="28447"/>
                </a:lnTo>
                <a:lnTo>
                  <a:pt x="49530" y="28447"/>
                </a:lnTo>
                <a:lnTo>
                  <a:pt x="49530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97603" y="1545208"/>
            <a:ext cx="308356" cy="2004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55334" y="1541525"/>
            <a:ext cx="148590" cy="25400"/>
          </a:xfrm>
          <a:custGeom>
            <a:avLst/>
            <a:gdLst/>
            <a:ahLst/>
            <a:cxnLst/>
            <a:rect l="l" t="t" r="r" b="b"/>
            <a:pathLst>
              <a:path w="148589" h="25400">
                <a:moveTo>
                  <a:pt x="0" y="0"/>
                </a:moveTo>
                <a:lnTo>
                  <a:pt x="0" y="25400"/>
                </a:lnTo>
                <a:lnTo>
                  <a:pt x="148081" y="25400"/>
                </a:lnTo>
                <a:lnTo>
                  <a:pt x="148081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63794" y="1539875"/>
            <a:ext cx="270510" cy="200660"/>
          </a:xfrm>
          <a:custGeom>
            <a:avLst/>
            <a:gdLst/>
            <a:ahLst/>
            <a:cxnLst/>
            <a:rect l="l" t="t" r="r" b="b"/>
            <a:pathLst>
              <a:path w="270510" h="200660">
                <a:moveTo>
                  <a:pt x="30225" y="0"/>
                </a:moveTo>
                <a:lnTo>
                  <a:pt x="242442" y="0"/>
                </a:lnTo>
                <a:lnTo>
                  <a:pt x="242442" y="41528"/>
                </a:lnTo>
                <a:lnTo>
                  <a:pt x="229129" y="64795"/>
                </a:lnTo>
                <a:lnTo>
                  <a:pt x="214518" y="86217"/>
                </a:lnTo>
                <a:lnTo>
                  <a:pt x="198598" y="105804"/>
                </a:lnTo>
                <a:lnTo>
                  <a:pt x="181355" y="123571"/>
                </a:lnTo>
                <a:lnTo>
                  <a:pt x="201001" y="131403"/>
                </a:lnTo>
                <a:lnTo>
                  <a:pt x="222408" y="138318"/>
                </a:lnTo>
                <a:lnTo>
                  <a:pt x="245578" y="144305"/>
                </a:lnTo>
                <a:lnTo>
                  <a:pt x="270509" y="149351"/>
                </a:lnTo>
                <a:lnTo>
                  <a:pt x="263842" y="159541"/>
                </a:lnTo>
                <a:lnTo>
                  <a:pt x="256984" y="171053"/>
                </a:lnTo>
                <a:lnTo>
                  <a:pt x="249936" y="183874"/>
                </a:lnTo>
                <a:lnTo>
                  <a:pt x="242696" y="197992"/>
                </a:lnTo>
                <a:lnTo>
                  <a:pt x="214264" y="190111"/>
                </a:lnTo>
                <a:lnTo>
                  <a:pt x="187451" y="180562"/>
                </a:lnTo>
                <a:lnTo>
                  <a:pt x="162258" y="169346"/>
                </a:lnTo>
                <a:lnTo>
                  <a:pt x="138683" y="156463"/>
                </a:lnTo>
                <a:lnTo>
                  <a:pt x="114250" y="170062"/>
                </a:lnTo>
                <a:lnTo>
                  <a:pt x="87614" y="181911"/>
                </a:lnTo>
                <a:lnTo>
                  <a:pt x="58763" y="192022"/>
                </a:lnTo>
                <a:lnTo>
                  <a:pt x="27685" y="200405"/>
                </a:lnTo>
                <a:lnTo>
                  <a:pt x="22234" y="189069"/>
                </a:lnTo>
                <a:lnTo>
                  <a:pt x="15795" y="177720"/>
                </a:lnTo>
                <a:lnTo>
                  <a:pt x="8380" y="166348"/>
                </a:lnTo>
                <a:lnTo>
                  <a:pt x="0" y="154939"/>
                </a:lnTo>
                <a:lnTo>
                  <a:pt x="26384" y="148415"/>
                </a:lnTo>
                <a:lnTo>
                  <a:pt x="50863" y="141033"/>
                </a:lnTo>
                <a:lnTo>
                  <a:pt x="73437" y="132794"/>
                </a:lnTo>
                <a:lnTo>
                  <a:pt x="94106" y="123698"/>
                </a:lnTo>
                <a:lnTo>
                  <a:pt x="79750" y="109862"/>
                </a:lnTo>
                <a:lnTo>
                  <a:pt x="66214" y="95027"/>
                </a:lnTo>
                <a:lnTo>
                  <a:pt x="53512" y="79192"/>
                </a:lnTo>
                <a:lnTo>
                  <a:pt x="41655" y="62357"/>
                </a:lnTo>
                <a:lnTo>
                  <a:pt x="72516" y="42545"/>
                </a:lnTo>
                <a:lnTo>
                  <a:pt x="30225" y="42545"/>
                </a:lnTo>
                <a:lnTo>
                  <a:pt x="30225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45706" y="1539494"/>
            <a:ext cx="168275" cy="47625"/>
          </a:xfrm>
          <a:custGeom>
            <a:avLst/>
            <a:gdLst/>
            <a:ahLst/>
            <a:cxnLst/>
            <a:rect l="l" t="t" r="r" b="b"/>
            <a:pathLst>
              <a:path w="168275" h="47625">
                <a:moveTo>
                  <a:pt x="0" y="0"/>
                </a:moveTo>
                <a:lnTo>
                  <a:pt x="0" y="47116"/>
                </a:lnTo>
                <a:lnTo>
                  <a:pt x="167894" y="47116"/>
                </a:lnTo>
                <a:lnTo>
                  <a:pt x="167894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68413" y="154724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 h="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34036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04075" y="1547241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 h="0">
                <a:moveTo>
                  <a:pt x="0" y="0"/>
                </a:moveTo>
                <a:lnTo>
                  <a:pt x="102362" y="0"/>
                </a:lnTo>
              </a:path>
            </a:pathLst>
          </a:custGeom>
          <a:ln w="34036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64634" y="1534922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5">
                <a:moveTo>
                  <a:pt x="0" y="0"/>
                </a:moveTo>
                <a:lnTo>
                  <a:pt x="0" y="39877"/>
                </a:lnTo>
                <a:lnTo>
                  <a:pt x="40893" y="39877"/>
                </a:lnTo>
                <a:lnTo>
                  <a:pt x="40893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78273" y="1534922"/>
            <a:ext cx="40640" cy="40005"/>
          </a:xfrm>
          <a:custGeom>
            <a:avLst/>
            <a:gdLst/>
            <a:ahLst/>
            <a:cxnLst/>
            <a:rect l="l" t="t" r="r" b="b"/>
            <a:pathLst>
              <a:path w="40639" h="40005">
                <a:moveTo>
                  <a:pt x="0" y="0"/>
                </a:moveTo>
                <a:lnTo>
                  <a:pt x="0" y="39877"/>
                </a:lnTo>
                <a:lnTo>
                  <a:pt x="40259" y="39877"/>
                </a:lnTo>
                <a:lnTo>
                  <a:pt x="40259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14546" y="1527047"/>
            <a:ext cx="53340" cy="211454"/>
          </a:xfrm>
          <a:custGeom>
            <a:avLst/>
            <a:gdLst/>
            <a:ahLst/>
            <a:cxnLst/>
            <a:rect l="l" t="t" r="r" b="b"/>
            <a:pathLst>
              <a:path w="53339" h="211455">
                <a:moveTo>
                  <a:pt x="0" y="0"/>
                </a:moveTo>
                <a:lnTo>
                  <a:pt x="53086" y="0"/>
                </a:lnTo>
                <a:lnTo>
                  <a:pt x="53086" y="211074"/>
                </a:lnTo>
                <a:lnTo>
                  <a:pt x="0" y="21107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008376" y="1514855"/>
            <a:ext cx="35560" cy="45085"/>
          </a:xfrm>
          <a:custGeom>
            <a:avLst/>
            <a:gdLst/>
            <a:ahLst/>
            <a:cxnLst/>
            <a:rect l="l" t="t" r="r" b="b"/>
            <a:pathLst>
              <a:path w="35560" h="45084">
                <a:moveTo>
                  <a:pt x="0" y="0"/>
                </a:moveTo>
                <a:lnTo>
                  <a:pt x="5877" y="8501"/>
                </a:lnTo>
                <a:lnTo>
                  <a:pt x="11493" y="17049"/>
                </a:lnTo>
                <a:lnTo>
                  <a:pt x="16823" y="25646"/>
                </a:lnTo>
                <a:lnTo>
                  <a:pt x="21843" y="34290"/>
                </a:lnTo>
                <a:lnTo>
                  <a:pt x="254" y="45085"/>
                </a:lnTo>
                <a:lnTo>
                  <a:pt x="34290" y="45085"/>
                </a:lnTo>
                <a:lnTo>
                  <a:pt x="35306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964814" y="1514855"/>
            <a:ext cx="34925" cy="45085"/>
          </a:xfrm>
          <a:custGeom>
            <a:avLst/>
            <a:gdLst/>
            <a:ahLst/>
            <a:cxnLst/>
            <a:rect l="l" t="t" r="r" b="b"/>
            <a:pathLst>
              <a:path w="34925" h="45084">
                <a:moveTo>
                  <a:pt x="3937" y="0"/>
                </a:moveTo>
                <a:lnTo>
                  <a:pt x="0" y="45085"/>
                </a:lnTo>
                <a:lnTo>
                  <a:pt x="33274" y="45085"/>
                </a:lnTo>
                <a:lnTo>
                  <a:pt x="27920" y="35558"/>
                </a:lnTo>
                <a:lnTo>
                  <a:pt x="22733" y="26781"/>
                </a:lnTo>
                <a:lnTo>
                  <a:pt x="17736" y="18742"/>
                </a:lnTo>
                <a:lnTo>
                  <a:pt x="12954" y="11430"/>
                </a:lnTo>
                <a:lnTo>
                  <a:pt x="34543" y="0"/>
                </a:lnTo>
                <a:lnTo>
                  <a:pt x="3937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636889" y="1513077"/>
            <a:ext cx="250825" cy="43815"/>
          </a:xfrm>
          <a:custGeom>
            <a:avLst/>
            <a:gdLst/>
            <a:ahLst/>
            <a:cxnLst/>
            <a:rect l="l" t="t" r="r" b="b"/>
            <a:pathLst>
              <a:path w="250825" h="43815">
                <a:moveTo>
                  <a:pt x="0" y="0"/>
                </a:moveTo>
                <a:lnTo>
                  <a:pt x="250697" y="0"/>
                </a:lnTo>
                <a:lnTo>
                  <a:pt x="250697" y="43687"/>
                </a:lnTo>
                <a:lnTo>
                  <a:pt x="0" y="4368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494151" y="1509013"/>
            <a:ext cx="42545" cy="20320"/>
          </a:xfrm>
          <a:custGeom>
            <a:avLst/>
            <a:gdLst/>
            <a:ahLst/>
            <a:cxnLst/>
            <a:rect l="l" t="t" r="r" b="b"/>
            <a:pathLst>
              <a:path w="42545" h="20319">
                <a:moveTo>
                  <a:pt x="0" y="0"/>
                </a:moveTo>
                <a:lnTo>
                  <a:pt x="0" y="20065"/>
                </a:lnTo>
                <a:lnTo>
                  <a:pt x="42290" y="20065"/>
                </a:lnTo>
                <a:lnTo>
                  <a:pt x="42290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756652" y="1505458"/>
            <a:ext cx="46355" cy="31750"/>
          </a:xfrm>
          <a:custGeom>
            <a:avLst/>
            <a:gdLst/>
            <a:ahLst/>
            <a:cxnLst/>
            <a:rect l="l" t="t" r="r" b="b"/>
            <a:pathLst>
              <a:path w="46354" h="31750">
                <a:moveTo>
                  <a:pt x="0" y="0"/>
                </a:moveTo>
                <a:lnTo>
                  <a:pt x="0" y="31241"/>
                </a:lnTo>
                <a:lnTo>
                  <a:pt x="46100" y="31241"/>
                </a:lnTo>
                <a:lnTo>
                  <a:pt x="46100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668894" y="1505458"/>
            <a:ext cx="46355" cy="31750"/>
          </a:xfrm>
          <a:custGeom>
            <a:avLst/>
            <a:gdLst/>
            <a:ahLst/>
            <a:cxnLst/>
            <a:rect l="l" t="t" r="r" b="b"/>
            <a:pathLst>
              <a:path w="46354" h="31750">
                <a:moveTo>
                  <a:pt x="0" y="0"/>
                </a:moveTo>
                <a:lnTo>
                  <a:pt x="0" y="31241"/>
                </a:lnTo>
                <a:lnTo>
                  <a:pt x="46100" y="31241"/>
                </a:lnTo>
                <a:lnTo>
                  <a:pt x="46100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581138" y="1505458"/>
            <a:ext cx="46355" cy="31750"/>
          </a:xfrm>
          <a:custGeom>
            <a:avLst/>
            <a:gdLst/>
            <a:ahLst/>
            <a:cxnLst/>
            <a:rect l="l" t="t" r="r" b="b"/>
            <a:pathLst>
              <a:path w="46354" h="31750">
                <a:moveTo>
                  <a:pt x="0" y="0"/>
                </a:moveTo>
                <a:lnTo>
                  <a:pt x="0" y="31241"/>
                </a:lnTo>
                <a:lnTo>
                  <a:pt x="46100" y="31241"/>
                </a:lnTo>
                <a:lnTo>
                  <a:pt x="46100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368413" y="1511744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 h="0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33655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217918" y="151174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 h="0">
                <a:moveTo>
                  <a:pt x="0" y="0"/>
                </a:moveTo>
                <a:lnTo>
                  <a:pt x="88519" y="0"/>
                </a:lnTo>
              </a:path>
            </a:pathLst>
          </a:custGeom>
          <a:ln w="33655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142488" y="1495044"/>
            <a:ext cx="46990" cy="98425"/>
          </a:xfrm>
          <a:custGeom>
            <a:avLst/>
            <a:gdLst/>
            <a:ahLst/>
            <a:cxnLst/>
            <a:rect l="l" t="t" r="r" b="b"/>
            <a:pathLst>
              <a:path w="46989" h="98425">
                <a:moveTo>
                  <a:pt x="0" y="0"/>
                </a:moveTo>
                <a:lnTo>
                  <a:pt x="4837" y="27713"/>
                </a:lnTo>
                <a:lnTo>
                  <a:pt x="10604" y="53308"/>
                </a:lnTo>
                <a:lnTo>
                  <a:pt x="17323" y="76759"/>
                </a:lnTo>
                <a:lnTo>
                  <a:pt x="25018" y="98043"/>
                </a:lnTo>
                <a:lnTo>
                  <a:pt x="32041" y="77420"/>
                </a:lnTo>
                <a:lnTo>
                  <a:pt x="38052" y="54213"/>
                </a:lnTo>
                <a:lnTo>
                  <a:pt x="43039" y="28410"/>
                </a:lnTo>
                <a:lnTo>
                  <a:pt x="46989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697096" y="1503743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308" y="0"/>
                </a:lnTo>
              </a:path>
            </a:pathLst>
          </a:custGeom>
          <a:ln w="3086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82386" y="1483741"/>
            <a:ext cx="104139" cy="955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289802" y="1466977"/>
            <a:ext cx="86360" cy="50800"/>
          </a:xfrm>
          <a:custGeom>
            <a:avLst/>
            <a:gdLst/>
            <a:ahLst/>
            <a:cxnLst/>
            <a:rect l="l" t="t" r="r" b="b"/>
            <a:pathLst>
              <a:path w="86360" h="50800">
                <a:moveTo>
                  <a:pt x="2412" y="0"/>
                </a:moveTo>
                <a:lnTo>
                  <a:pt x="1777" y="1650"/>
                </a:lnTo>
                <a:lnTo>
                  <a:pt x="888" y="3175"/>
                </a:lnTo>
                <a:lnTo>
                  <a:pt x="0" y="4572"/>
                </a:lnTo>
                <a:lnTo>
                  <a:pt x="8237" y="17454"/>
                </a:lnTo>
                <a:lnTo>
                  <a:pt x="17700" y="29432"/>
                </a:lnTo>
                <a:lnTo>
                  <a:pt x="28378" y="40505"/>
                </a:lnTo>
                <a:lnTo>
                  <a:pt x="40259" y="50673"/>
                </a:lnTo>
                <a:lnTo>
                  <a:pt x="54260" y="39022"/>
                </a:lnTo>
                <a:lnTo>
                  <a:pt x="66548" y="26717"/>
                </a:lnTo>
                <a:lnTo>
                  <a:pt x="77120" y="13721"/>
                </a:lnTo>
                <a:lnTo>
                  <a:pt x="85978" y="0"/>
                </a:lnTo>
                <a:lnTo>
                  <a:pt x="2412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668894" y="1446149"/>
            <a:ext cx="46355" cy="24130"/>
          </a:xfrm>
          <a:custGeom>
            <a:avLst/>
            <a:gdLst/>
            <a:ahLst/>
            <a:cxnLst/>
            <a:rect l="l" t="t" r="r" b="b"/>
            <a:pathLst>
              <a:path w="46354" h="24130">
                <a:moveTo>
                  <a:pt x="0" y="0"/>
                </a:moveTo>
                <a:lnTo>
                  <a:pt x="0" y="24002"/>
                </a:lnTo>
                <a:lnTo>
                  <a:pt x="46100" y="24002"/>
                </a:lnTo>
                <a:lnTo>
                  <a:pt x="46100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97096" y="1454530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308" y="0"/>
                </a:lnTo>
              </a:path>
            </a:pathLst>
          </a:custGeom>
          <a:ln w="30987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798695" y="1440941"/>
            <a:ext cx="105410" cy="46355"/>
          </a:xfrm>
          <a:custGeom>
            <a:avLst/>
            <a:gdLst/>
            <a:ahLst/>
            <a:cxnLst/>
            <a:rect l="l" t="t" r="r" b="b"/>
            <a:pathLst>
              <a:path w="105410" h="46355">
                <a:moveTo>
                  <a:pt x="52069" y="0"/>
                </a:moveTo>
                <a:lnTo>
                  <a:pt x="40183" y="12384"/>
                </a:lnTo>
                <a:lnTo>
                  <a:pt x="27559" y="24209"/>
                </a:lnTo>
                <a:lnTo>
                  <a:pt x="14172" y="35486"/>
                </a:lnTo>
                <a:lnTo>
                  <a:pt x="0" y="46228"/>
                </a:lnTo>
                <a:lnTo>
                  <a:pt x="105028" y="46228"/>
                </a:lnTo>
                <a:lnTo>
                  <a:pt x="90431" y="35772"/>
                </a:lnTo>
                <a:lnTo>
                  <a:pt x="76739" y="24590"/>
                </a:lnTo>
                <a:lnTo>
                  <a:pt x="63952" y="12670"/>
                </a:lnTo>
                <a:lnTo>
                  <a:pt x="52069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367141" y="1418208"/>
            <a:ext cx="65913" cy="87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74507" y="1418082"/>
            <a:ext cx="347345" cy="321310"/>
          </a:xfrm>
          <a:custGeom>
            <a:avLst/>
            <a:gdLst/>
            <a:ahLst/>
            <a:cxnLst/>
            <a:rect l="l" t="t" r="r" b="b"/>
            <a:pathLst>
              <a:path w="347345" h="321310">
                <a:moveTo>
                  <a:pt x="14605" y="0"/>
                </a:moveTo>
                <a:lnTo>
                  <a:pt x="332867" y="0"/>
                </a:lnTo>
                <a:lnTo>
                  <a:pt x="332867" y="47116"/>
                </a:lnTo>
                <a:lnTo>
                  <a:pt x="209676" y="47116"/>
                </a:lnTo>
                <a:lnTo>
                  <a:pt x="203678" y="61473"/>
                </a:lnTo>
                <a:lnTo>
                  <a:pt x="197119" y="75580"/>
                </a:lnTo>
                <a:lnTo>
                  <a:pt x="190013" y="89425"/>
                </a:lnTo>
                <a:lnTo>
                  <a:pt x="182372" y="102996"/>
                </a:lnTo>
                <a:lnTo>
                  <a:pt x="199136" y="102996"/>
                </a:lnTo>
                <a:lnTo>
                  <a:pt x="199136" y="143637"/>
                </a:lnTo>
                <a:lnTo>
                  <a:pt x="233807" y="110997"/>
                </a:lnTo>
                <a:lnTo>
                  <a:pt x="258379" y="132996"/>
                </a:lnTo>
                <a:lnTo>
                  <a:pt x="285416" y="157448"/>
                </a:lnTo>
                <a:lnTo>
                  <a:pt x="314906" y="184328"/>
                </a:lnTo>
                <a:lnTo>
                  <a:pt x="346837" y="213613"/>
                </a:lnTo>
                <a:lnTo>
                  <a:pt x="306197" y="253491"/>
                </a:lnTo>
                <a:lnTo>
                  <a:pt x="282932" y="227488"/>
                </a:lnTo>
                <a:lnTo>
                  <a:pt x="257333" y="200723"/>
                </a:lnTo>
                <a:lnTo>
                  <a:pt x="229401" y="173196"/>
                </a:lnTo>
                <a:lnTo>
                  <a:pt x="199136" y="144906"/>
                </a:lnTo>
                <a:lnTo>
                  <a:pt x="199136" y="320801"/>
                </a:lnTo>
                <a:lnTo>
                  <a:pt x="146685" y="320801"/>
                </a:lnTo>
                <a:lnTo>
                  <a:pt x="146685" y="154685"/>
                </a:lnTo>
                <a:lnTo>
                  <a:pt x="122943" y="181925"/>
                </a:lnTo>
                <a:lnTo>
                  <a:pt x="96488" y="208010"/>
                </a:lnTo>
                <a:lnTo>
                  <a:pt x="67317" y="232927"/>
                </a:lnTo>
                <a:lnTo>
                  <a:pt x="35433" y="256666"/>
                </a:lnTo>
                <a:lnTo>
                  <a:pt x="29021" y="247806"/>
                </a:lnTo>
                <a:lnTo>
                  <a:pt x="21002" y="237220"/>
                </a:lnTo>
                <a:lnTo>
                  <a:pt x="11340" y="224895"/>
                </a:lnTo>
                <a:lnTo>
                  <a:pt x="0" y="210819"/>
                </a:lnTo>
                <a:lnTo>
                  <a:pt x="41224" y="181359"/>
                </a:lnTo>
                <a:lnTo>
                  <a:pt x="76961" y="150270"/>
                </a:lnTo>
                <a:lnTo>
                  <a:pt x="107213" y="117542"/>
                </a:lnTo>
                <a:lnTo>
                  <a:pt x="131978" y="83161"/>
                </a:lnTo>
                <a:lnTo>
                  <a:pt x="151257" y="47116"/>
                </a:lnTo>
                <a:lnTo>
                  <a:pt x="14605" y="47116"/>
                </a:lnTo>
                <a:lnTo>
                  <a:pt x="14605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520431" y="1409446"/>
            <a:ext cx="343535" cy="330835"/>
          </a:xfrm>
          <a:custGeom>
            <a:avLst/>
            <a:gdLst/>
            <a:ahLst/>
            <a:cxnLst/>
            <a:rect l="l" t="t" r="r" b="b"/>
            <a:pathLst>
              <a:path w="343534" h="330835">
                <a:moveTo>
                  <a:pt x="6350" y="0"/>
                </a:moveTo>
                <a:lnTo>
                  <a:pt x="337058" y="0"/>
                </a:lnTo>
                <a:lnTo>
                  <a:pt x="337058" y="36702"/>
                </a:lnTo>
                <a:lnTo>
                  <a:pt x="236220" y="36702"/>
                </a:lnTo>
                <a:lnTo>
                  <a:pt x="236220" y="60705"/>
                </a:lnTo>
                <a:lnTo>
                  <a:pt x="326009" y="60705"/>
                </a:lnTo>
                <a:lnTo>
                  <a:pt x="326009" y="162559"/>
                </a:lnTo>
                <a:lnTo>
                  <a:pt x="166877" y="162559"/>
                </a:lnTo>
                <a:lnTo>
                  <a:pt x="163258" y="168491"/>
                </a:lnTo>
                <a:lnTo>
                  <a:pt x="159639" y="174291"/>
                </a:lnTo>
                <a:lnTo>
                  <a:pt x="156019" y="179972"/>
                </a:lnTo>
                <a:lnTo>
                  <a:pt x="152400" y="185546"/>
                </a:lnTo>
                <a:lnTo>
                  <a:pt x="343026" y="185546"/>
                </a:lnTo>
                <a:lnTo>
                  <a:pt x="343026" y="222250"/>
                </a:lnTo>
                <a:lnTo>
                  <a:pt x="276733" y="222250"/>
                </a:lnTo>
                <a:lnTo>
                  <a:pt x="267331" y="233846"/>
                </a:lnTo>
                <a:lnTo>
                  <a:pt x="257048" y="244824"/>
                </a:lnTo>
                <a:lnTo>
                  <a:pt x="245907" y="255182"/>
                </a:lnTo>
                <a:lnTo>
                  <a:pt x="233934" y="264921"/>
                </a:lnTo>
                <a:lnTo>
                  <a:pt x="327025" y="288543"/>
                </a:lnTo>
                <a:lnTo>
                  <a:pt x="305943" y="330834"/>
                </a:lnTo>
                <a:lnTo>
                  <a:pt x="274675" y="319996"/>
                </a:lnTo>
                <a:lnTo>
                  <a:pt x="244681" y="309943"/>
                </a:lnTo>
                <a:lnTo>
                  <a:pt x="215949" y="300652"/>
                </a:lnTo>
                <a:lnTo>
                  <a:pt x="188468" y="292100"/>
                </a:lnTo>
                <a:lnTo>
                  <a:pt x="153723" y="305956"/>
                </a:lnTo>
                <a:lnTo>
                  <a:pt x="115014" y="317039"/>
                </a:lnTo>
                <a:lnTo>
                  <a:pt x="72328" y="325336"/>
                </a:lnTo>
                <a:lnTo>
                  <a:pt x="25653" y="330834"/>
                </a:lnTo>
                <a:lnTo>
                  <a:pt x="22727" y="320855"/>
                </a:lnTo>
                <a:lnTo>
                  <a:pt x="19098" y="310721"/>
                </a:lnTo>
                <a:lnTo>
                  <a:pt x="14779" y="300420"/>
                </a:lnTo>
                <a:lnTo>
                  <a:pt x="9781" y="289940"/>
                </a:lnTo>
                <a:lnTo>
                  <a:pt x="43018" y="287793"/>
                </a:lnTo>
                <a:lnTo>
                  <a:pt x="73755" y="284575"/>
                </a:lnTo>
                <a:lnTo>
                  <a:pt x="101969" y="280261"/>
                </a:lnTo>
                <a:lnTo>
                  <a:pt x="127635" y="274827"/>
                </a:lnTo>
                <a:lnTo>
                  <a:pt x="105610" y="269067"/>
                </a:lnTo>
                <a:lnTo>
                  <a:pt x="84693" y="263985"/>
                </a:lnTo>
                <a:lnTo>
                  <a:pt x="64895" y="259593"/>
                </a:lnTo>
                <a:lnTo>
                  <a:pt x="46227" y="255904"/>
                </a:lnTo>
                <a:lnTo>
                  <a:pt x="53824" y="247431"/>
                </a:lnTo>
                <a:lnTo>
                  <a:pt x="61182" y="238982"/>
                </a:lnTo>
                <a:lnTo>
                  <a:pt x="68302" y="230580"/>
                </a:lnTo>
                <a:lnTo>
                  <a:pt x="75184" y="222250"/>
                </a:lnTo>
                <a:lnTo>
                  <a:pt x="0" y="222250"/>
                </a:lnTo>
                <a:lnTo>
                  <a:pt x="0" y="185546"/>
                </a:lnTo>
                <a:lnTo>
                  <a:pt x="102235" y="185546"/>
                </a:lnTo>
                <a:lnTo>
                  <a:pt x="105991" y="179758"/>
                </a:lnTo>
                <a:lnTo>
                  <a:pt x="109617" y="174005"/>
                </a:lnTo>
                <a:lnTo>
                  <a:pt x="113076" y="168276"/>
                </a:lnTo>
                <a:lnTo>
                  <a:pt x="116332" y="162559"/>
                </a:lnTo>
                <a:lnTo>
                  <a:pt x="17018" y="162559"/>
                </a:lnTo>
                <a:lnTo>
                  <a:pt x="17018" y="60705"/>
                </a:lnTo>
                <a:lnTo>
                  <a:pt x="106807" y="60705"/>
                </a:lnTo>
                <a:lnTo>
                  <a:pt x="106807" y="36702"/>
                </a:lnTo>
                <a:lnTo>
                  <a:pt x="6350" y="36702"/>
                </a:lnTo>
                <a:lnTo>
                  <a:pt x="635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478017" y="1408430"/>
            <a:ext cx="254635" cy="130810"/>
          </a:xfrm>
          <a:custGeom>
            <a:avLst/>
            <a:gdLst/>
            <a:ahLst/>
            <a:cxnLst/>
            <a:rect l="l" t="t" r="r" b="b"/>
            <a:pathLst>
              <a:path w="254635" h="130809">
                <a:moveTo>
                  <a:pt x="44069" y="0"/>
                </a:moveTo>
                <a:lnTo>
                  <a:pt x="203581" y="0"/>
                </a:lnTo>
                <a:lnTo>
                  <a:pt x="203581" y="55118"/>
                </a:lnTo>
                <a:lnTo>
                  <a:pt x="203581" y="60198"/>
                </a:lnTo>
                <a:lnTo>
                  <a:pt x="204597" y="64008"/>
                </a:lnTo>
                <a:lnTo>
                  <a:pt x="206883" y="66675"/>
                </a:lnTo>
                <a:lnTo>
                  <a:pt x="209042" y="69342"/>
                </a:lnTo>
                <a:lnTo>
                  <a:pt x="211836" y="70866"/>
                </a:lnTo>
                <a:lnTo>
                  <a:pt x="215265" y="71120"/>
                </a:lnTo>
                <a:lnTo>
                  <a:pt x="219646" y="71260"/>
                </a:lnTo>
                <a:lnTo>
                  <a:pt x="227647" y="71294"/>
                </a:lnTo>
                <a:lnTo>
                  <a:pt x="239268" y="71209"/>
                </a:lnTo>
                <a:lnTo>
                  <a:pt x="254508" y="70993"/>
                </a:lnTo>
                <a:lnTo>
                  <a:pt x="252241" y="80589"/>
                </a:lnTo>
                <a:lnTo>
                  <a:pt x="249999" y="90900"/>
                </a:lnTo>
                <a:lnTo>
                  <a:pt x="247757" y="101925"/>
                </a:lnTo>
                <a:lnTo>
                  <a:pt x="245491" y="113665"/>
                </a:lnTo>
                <a:lnTo>
                  <a:pt x="231679" y="113998"/>
                </a:lnTo>
                <a:lnTo>
                  <a:pt x="218630" y="114236"/>
                </a:lnTo>
                <a:lnTo>
                  <a:pt x="206343" y="114379"/>
                </a:lnTo>
                <a:lnTo>
                  <a:pt x="194818" y="114427"/>
                </a:lnTo>
                <a:lnTo>
                  <a:pt x="177722" y="111998"/>
                </a:lnTo>
                <a:lnTo>
                  <a:pt x="165496" y="104711"/>
                </a:lnTo>
                <a:lnTo>
                  <a:pt x="158152" y="92567"/>
                </a:lnTo>
                <a:lnTo>
                  <a:pt x="155702" y="75565"/>
                </a:lnTo>
                <a:lnTo>
                  <a:pt x="155702" y="42291"/>
                </a:lnTo>
                <a:lnTo>
                  <a:pt x="91948" y="42291"/>
                </a:lnTo>
                <a:lnTo>
                  <a:pt x="88832" y="66032"/>
                </a:lnTo>
                <a:lnTo>
                  <a:pt x="79501" y="88677"/>
                </a:lnTo>
                <a:lnTo>
                  <a:pt x="63980" y="110228"/>
                </a:lnTo>
                <a:lnTo>
                  <a:pt x="42291" y="130683"/>
                </a:lnTo>
                <a:lnTo>
                  <a:pt x="32129" y="121491"/>
                </a:lnTo>
                <a:lnTo>
                  <a:pt x="21669" y="112585"/>
                </a:lnTo>
                <a:lnTo>
                  <a:pt x="10947" y="103965"/>
                </a:lnTo>
                <a:lnTo>
                  <a:pt x="0" y="95631"/>
                </a:lnTo>
                <a:lnTo>
                  <a:pt x="19262" y="79960"/>
                </a:lnTo>
                <a:lnTo>
                  <a:pt x="33035" y="63420"/>
                </a:lnTo>
                <a:lnTo>
                  <a:pt x="41308" y="45999"/>
                </a:lnTo>
                <a:lnTo>
                  <a:pt x="44069" y="27686"/>
                </a:lnTo>
                <a:lnTo>
                  <a:pt x="44069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76896" y="1408049"/>
            <a:ext cx="320675" cy="154940"/>
          </a:xfrm>
          <a:custGeom>
            <a:avLst/>
            <a:gdLst/>
            <a:ahLst/>
            <a:cxnLst/>
            <a:rect l="l" t="t" r="r" b="b"/>
            <a:pathLst>
              <a:path w="320675" h="154940">
                <a:moveTo>
                  <a:pt x="15239" y="0"/>
                </a:moveTo>
                <a:lnTo>
                  <a:pt x="305053" y="0"/>
                </a:lnTo>
                <a:lnTo>
                  <a:pt x="305053" y="32892"/>
                </a:lnTo>
                <a:lnTo>
                  <a:pt x="181355" y="32892"/>
                </a:lnTo>
                <a:lnTo>
                  <a:pt x="181355" y="47498"/>
                </a:lnTo>
                <a:lnTo>
                  <a:pt x="320294" y="47498"/>
                </a:lnTo>
                <a:lnTo>
                  <a:pt x="320294" y="118999"/>
                </a:lnTo>
                <a:lnTo>
                  <a:pt x="282194" y="118999"/>
                </a:lnTo>
                <a:lnTo>
                  <a:pt x="282194" y="79375"/>
                </a:lnTo>
                <a:lnTo>
                  <a:pt x="181355" y="79375"/>
                </a:lnTo>
                <a:lnTo>
                  <a:pt x="181355" y="154939"/>
                </a:lnTo>
                <a:lnTo>
                  <a:pt x="138937" y="154939"/>
                </a:lnTo>
                <a:lnTo>
                  <a:pt x="138937" y="79375"/>
                </a:lnTo>
                <a:lnTo>
                  <a:pt x="38100" y="79375"/>
                </a:lnTo>
                <a:lnTo>
                  <a:pt x="38100" y="118999"/>
                </a:lnTo>
                <a:lnTo>
                  <a:pt x="0" y="118999"/>
                </a:lnTo>
                <a:lnTo>
                  <a:pt x="0" y="47498"/>
                </a:lnTo>
                <a:lnTo>
                  <a:pt x="138937" y="47498"/>
                </a:lnTo>
                <a:lnTo>
                  <a:pt x="138937" y="32892"/>
                </a:lnTo>
                <a:lnTo>
                  <a:pt x="15239" y="32892"/>
                </a:lnTo>
                <a:lnTo>
                  <a:pt x="15239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655059" y="1406652"/>
            <a:ext cx="262890" cy="145415"/>
          </a:xfrm>
          <a:custGeom>
            <a:avLst/>
            <a:gdLst/>
            <a:ahLst/>
            <a:cxnLst/>
            <a:rect l="l" t="t" r="r" b="b"/>
            <a:pathLst>
              <a:path w="262889" h="145415">
                <a:moveTo>
                  <a:pt x="0" y="0"/>
                </a:moveTo>
                <a:lnTo>
                  <a:pt x="262509" y="0"/>
                </a:lnTo>
                <a:lnTo>
                  <a:pt x="262509" y="144907"/>
                </a:lnTo>
                <a:lnTo>
                  <a:pt x="0" y="14490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243443" y="1401063"/>
            <a:ext cx="331470" cy="333375"/>
          </a:xfrm>
          <a:custGeom>
            <a:avLst/>
            <a:gdLst/>
            <a:ahLst/>
            <a:cxnLst/>
            <a:rect l="l" t="t" r="r" b="b"/>
            <a:pathLst>
              <a:path w="331470" h="333375">
                <a:moveTo>
                  <a:pt x="91566" y="0"/>
                </a:moveTo>
                <a:lnTo>
                  <a:pt x="128015" y="0"/>
                </a:lnTo>
                <a:lnTo>
                  <a:pt x="128015" y="109982"/>
                </a:lnTo>
                <a:lnTo>
                  <a:pt x="176275" y="109982"/>
                </a:lnTo>
                <a:lnTo>
                  <a:pt x="176275" y="148844"/>
                </a:lnTo>
                <a:lnTo>
                  <a:pt x="128015" y="148844"/>
                </a:lnTo>
                <a:lnTo>
                  <a:pt x="128015" y="175006"/>
                </a:lnTo>
                <a:lnTo>
                  <a:pt x="145033" y="161671"/>
                </a:lnTo>
                <a:lnTo>
                  <a:pt x="156227" y="173817"/>
                </a:lnTo>
                <a:lnTo>
                  <a:pt x="166195" y="185308"/>
                </a:lnTo>
                <a:lnTo>
                  <a:pt x="174948" y="196157"/>
                </a:lnTo>
                <a:lnTo>
                  <a:pt x="182499" y="206375"/>
                </a:lnTo>
                <a:lnTo>
                  <a:pt x="154050" y="229997"/>
                </a:lnTo>
                <a:lnTo>
                  <a:pt x="148643" y="221539"/>
                </a:lnTo>
                <a:lnTo>
                  <a:pt x="142509" y="212725"/>
                </a:lnTo>
                <a:lnTo>
                  <a:pt x="135637" y="203529"/>
                </a:lnTo>
                <a:lnTo>
                  <a:pt x="128015" y="193928"/>
                </a:lnTo>
                <a:lnTo>
                  <a:pt x="128015" y="276733"/>
                </a:lnTo>
                <a:lnTo>
                  <a:pt x="91566" y="276733"/>
                </a:lnTo>
                <a:lnTo>
                  <a:pt x="91566" y="194563"/>
                </a:lnTo>
                <a:lnTo>
                  <a:pt x="83260" y="212921"/>
                </a:lnTo>
                <a:lnTo>
                  <a:pt x="74359" y="229695"/>
                </a:lnTo>
                <a:lnTo>
                  <a:pt x="64886" y="244873"/>
                </a:lnTo>
                <a:lnTo>
                  <a:pt x="54863" y="258445"/>
                </a:lnTo>
                <a:lnTo>
                  <a:pt x="51692" y="250537"/>
                </a:lnTo>
                <a:lnTo>
                  <a:pt x="48450" y="242808"/>
                </a:lnTo>
                <a:lnTo>
                  <a:pt x="45112" y="235245"/>
                </a:lnTo>
                <a:lnTo>
                  <a:pt x="41655" y="227837"/>
                </a:lnTo>
                <a:lnTo>
                  <a:pt x="41655" y="285114"/>
                </a:lnTo>
                <a:lnTo>
                  <a:pt x="155066" y="285114"/>
                </a:lnTo>
                <a:lnTo>
                  <a:pt x="168735" y="260254"/>
                </a:lnTo>
                <a:lnTo>
                  <a:pt x="178498" y="231965"/>
                </a:lnTo>
                <a:lnTo>
                  <a:pt x="184356" y="200247"/>
                </a:lnTo>
                <a:lnTo>
                  <a:pt x="186308" y="165100"/>
                </a:lnTo>
                <a:lnTo>
                  <a:pt x="186308" y="21209"/>
                </a:lnTo>
                <a:lnTo>
                  <a:pt x="222339" y="17805"/>
                </a:lnTo>
                <a:lnTo>
                  <a:pt x="255191" y="13128"/>
                </a:lnTo>
                <a:lnTo>
                  <a:pt x="284875" y="7189"/>
                </a:lnTo>
                <a:lnTo>
                  <a:pt x="311403" y="0"/>
                </a:lnTo>
                <a:lnTo>
                  <a:pt x="331215" y="41656"/>
                </a:lnTo>
                <a:lnTo>
                  <a:pt x="308524" y="47035"/>
                </a:lnTo>
                <a:lnTo>
                  <a:pt x="284083" y="51736"/>
                </a:lnTo>
                <a:lnTo>
                  <a:pt x="257903" y="55747"/>
                </a:lnTo>
                <a:lnTo>
                  <a:pt x="229997" y="59055"/>
                </a:lnTo>
                <a:lnTo>
                  <a:pt x="229997" y="108965"/>
                </a:lnTo>
                <a:lnTo>
                  <a:pt x="330834" y="108965"/>
                </a:lnTo>
                <a:lnTo>
                  <a:pt x="330834" y="152653"/>
                </a:lnTo>
                <a:lnTo>
                  <a:pt x="303783" y="152653"/>
                </a:lnTo>
                <a:lnTo>
                  <a:pt x="303783" y="332994"/>
                </a:lnTo>
                <a:lnTo>
                  <a:pt x="259460" y="332994"/>
                </a:lnTo>
                <a:lnTo>
                  <a:pt x="259460" y="152653"/>
                </a:lnTo>
                <a:lnTo>
                  <a:pt x="229997" y="152653"/>
                </a:lnTo>
                <a:lnTo>
                  <a:pt x="227329" y="206801"/>
                </a:lnTo>
                <a:lnTo>
                  <a:pt x="219328" y="254555"/>
                </a:lnTo>
                <a:lnTo>
                  <a:pt x="205994" y="295904"/>
                </a:lnTo>
                <a:lnTo>
                  <a:pt x="187325" y="330835"/>
                </a:lnTo>
                <a:lnTo>
                  <a:pt x="180209" y="324189"/>
                </a:lnTo>
                <a:lnTo>
                  <a:pt x="173545" y="318150"/>
                </a:lnTo>
                <a:lnTo>
                  <a:pt x="167358" y="312707"/>
                </a:lnTo>
                <a:lnTo>
                  <a:pt x="161671" y="307848"/>
                </a:lnTo>
                <a:lnTo>
                  <a:pt x="161671" y="325374"/>
                </a:lnTo>
                <a:lnTo>
                  <a:pt x="0" y="325374"/>
                </a:lnTo>
                <a:lnTo>
                  <a:pt x="0" y="9016"/>
                </a:lnTo>
                <a:lnTo>
                  <a:pt x="41655" y="9016"/>
                </a:lnTo>
                <a:lnTo>
                  <a:pt x="41655" y="32003"/>
                </a:lnTo>
                <a:lnTo>
                  <a:pt x="70103" y="23240"/>
                </a:lnTo>
                <a:lnTo>
                  <a:pt x="75364" y="37959"/>
                </a:lnTo>
                <a:lnTo>
                  <a:pt x="80470" y="53546"/>
                </a:lnTo>
                <a:lnTo>
                  <a:pt x="85409" y="70014"/>
                </a:lnTo>
                <a:lnTo>
                  <a:pt x="90170" y="87375"/>
                </a:lnTo>
                <a:lnTo>
                  <a:pt x="57276" y="97155"/>
                </a:lnTo>
                <a:lnTo>
                  <a:pt x="54086" y="82837"/>
                </a:lnTo>
                <a:lnTo>
                  <a:pt x="50418" y="68056"/>
                </a:lnTo>
                <a:lnTo>
                  <a:pt x="46275" y="52774"/>
                </a:lnTo>
                <a:lnTo>
                  <a:pt x="41655" y="36957"/>
                </a:lnTo>
                <a:lnTo>
                  <a:pt x="41655" y="207263"/>
                </a:lnTo>
                <a:lnTo>
                  <a:pt x="53465" y="194046"/>
                </a:lnTo>
                <a:lnTo>
                  <a:pt x="64119" y="179911"/>
                </a:lnTo>
                <a:lnTo>
                  <a:pt x="73606" y="164847"/>
                </a:lnTo>
                <a:lnTo>
                  <a:pt x="81914" y="148844"/>
                </a:lnTo>
                <a:lnTo>
                  <a:pt x="47243" y="148844"/>
                </a:lnTo>
                <a:lnTo>
                  <a:pt x="47243" y="109982"/>
                </a:lnTo>
                <a:lnTo>
                  <a:pt x="91566" y="109982"/>
                </a:lnTo>
                <a:lnTo>
                  <a:pt x="91566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968877" y="1400810"/>
            <a:ext cx="345440" cy="193040"/>
          </a:xfrm>
          <a:custGeom>
            <a:avLst/>
            <a:gdLst/>
            <a:ahLst/>
            <a:cxnLst/>
            <a:rect l="l" t="t" r="r" b="b"/>
            <a:pathLst>
              <a:path w="345439" h="193040">
                <a:moveTo>
                  <a:pt x="151130" y="0"/>
                </a:moveTo>
                <a:lnTo>
                  <a:pt x="204977" y="0"/>
                </a:lnTo>
                <a:lnTo>
                  <a:pt x="199009" y="9651"/>
                </a:lnTo>
                <a:lnTo>
                  <a:pt x="226800" y="47970"/>
                </a:lnTo>
                <a:lnTo>
                  <a:pt x="260461" y="82740"/>
                </a:lnTo>
                <a:lnTo>
                  <a:pt x="300003" y="113986"/>
                </a:lnTo>
                <a:lnTo>
                  <a:pt x="345439" y="141731"/>
                </a:lnTo>
                <a:lnTo>
                  <a:pt x="335797" y="154805"/>
                </a:lnTo>
                <a:lnTo>
                  <a:pt x="327072" y="166973"/>
                </a:lnTo>
                <a:lnTo>
                  <a:pt x="319276" y="178236"/>
                </a:lnTo>
                <a:lnTo>
                  <a:pt x="312420" y="188594"/>
                </a:lnTo>
                <a:lnTo>
                  <a:pt x="267821" y="159849"/>
                </a:lnTo>
                <a:lnTo>
                  <a:pt x="229663" y="128079"/>
                </a:lnTo>
                <a:lnTo>
                  <a:pt x="197959" y="93261"/>
                </a:lnTo>
                <a:lnTo>
                  <a:pt x="172720" y="55372"/>
                </a:lnTo>
                <a:lnTo>
                  <a:pt x="147665" y="92116"/>
                </a:lnTo>
                <a:lnTo>
                  <a:pt x="115919" y="127301"/>
                </a:lnTo>
                <a:lnTo>
                  <a:pt x="77458" y="160938"/>
                </a:lnTo>
                <a:lnTo>
                  <a:pt x="32258" y="193039"/>
                </a:lnTo>
                <a:lnTo>
                  <a:pt x="26449" y="184253"/>
                </a:lnTo>
                <a:lnTo>
                  <a:pt x="19129" y="173704"/>
                </a:lnTo>
                <a:lnTo>
                  <a:pt x="10308" y="161393"/>
                </a:lnTo>
                <a:lnTo>
                  <a:pt x="0" y="147319"/>
                </a:lnTo>
                <a:lnTo>
                  <a:pt x="46884" y="115478"/>
                </a:lnTo>
                <a:lnTo>
                  <a:pt x="87709" y="80327"/>
                </a:lnTo>
                <a:lnTo>
                  <a:pt x="122461" y="41842"/>
                </a:lnTo>
                <a:lnTo>
                  <a:pt x="15113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324350" y="1398016"/>
            <a:ext cx="104775" cy="342265"/>
          </a:xfrm>
          <a:custGeom>
            <a:avLst/>
            <a:gdLst/>
            <a:ahLst/>
            <a:cxnLst/>
            <a:rect l="l" t="t" r="r" b="b"/>
            <a:pathLst>
              <a:path w="104775" h="342264">
                <a:moveTo>
                  <a:pt x="58165" y="0"/>
                </a:moveTo>
                <a:lnTo>
                  <a:pt x="104394" y="11430"/>
                </a:lnTo>
                <a:lnTo>
                  <a:pt x="99107" y="30406"/>
                </a:lnTo>
                <a:lnTo>
                  <a:pt x="93345" y="49228"/>
                </a:lnTo>
                <a:lnTo>
                  <a:pt x="87106" y="67883"/>
                </a:lnTo>
                <a:lnTo>
                  <a:pt x="80390" y="86360"/>
                </a:lnTo>
                <a:lnTo>
                  <a:pt x="80390" y="341884"/>
                </a:lnTo>
                <a:lnTo>
                  <a:pt x="37084" y="341884"/>
                </a:lnTo>
                <a:lnTo>
                  <a:pt x="37084" y="181356"/>
                </a:lnTo>
                <a:lnTo>
                  <a:pt x="30914" y="192545"/>
                </a:lnTo>
                <a:lnTo>
                  <a:pt x="24590" y="203628"/>
                </a:lnTo>
                <a:lnTo>
                  <a:pt x="18099" y="214592"/>
                </a:lnTo>
                <a:lnTo>
                  <a:pt x="11429" y="225425"/>
                </a:lnTo>
                <a:lnTo>
                  <a:pt x="9286" y="209303"/>
                </a:lnTo>
                <a:lnTo>
                  <a:pt x="6667" y="192944"/>
                </a:lnTo>
                <a:lnTo>
                  <a:pt x="3571" y="176347"/>
                </a:lnTo>
                <a:lnTo>
                  <a:pt x="0" y="159512"/>
                </a:lnTo>
                <a:lnTo>
                  <a:pt x="18286" y="122104"/>
                </a:lnTo>
                <a:lnTo>
                  <a:pt x="34083" y="83042"/>
                </a:lnTo>
                <a:lnTo>
                  <a:pt x="47380" y="42336"/>
                </a:lnTo>
                <a:lnTo>
                  <a:pt x="58165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87594" y="1391538"/>
            <a:ext cx="108712" cy="951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11726" y="1397253"/>
            <a:ext cx="257175" cy="343535"/>
          </a:xfrm>
          <a:custGeom>
            <a:avLst/>
            <a:gdLst/>
            <a:ahLst/>
            <a:cxnLst/>
            <a:rect l="l" t="t" r="r" b="b"/>
            <a:pathLst>
              <a:path w="257175" h="343535">
                <a:moveTo>
                  <a:pt x="106807" y="0"/>
                </a:moveTo>
                <a:lnTo>
                  <a:pt x="152908" y="0"/>
                </a:lnTo>
                <a:lnTo>
                  <a:pt x="152908" y="32638"/>
                </a:lnTo>
                <a:lnTo>
                  <a:pt x="251713" y="32638"/>
                </a:lnTo>
                <a:lnTo>
                  <a:pt x="251713" y="72517"/>
                </a:lnTo>
                <a:lnTo>
                  <a:pt x="152908" y="72517"/>
                </a:lnTo>
                <a:lnTo>
                  <a:pt x="152908" y="99187"/>
                </a:lnTo>
                <a:lnTo>
                  <a:pt x="238251" y="99187"/>
                </a:lnTo>
                <a:lnTo>
                  <a:pt x="238251" y="230250"/>
                </a:lnTo>
                <a:lnTo>
                  <a:pt x="193801" y="230250"/>
                </a:lnTo>
                <a:lnTo>
                  <a:pt x="193801" y="216026"/>
                </a:lnTo>
                <a:lnTo>
                  <a:pt x="152146" y="216026"/>
                </a:lnTo>
                <a:lnTo>
                  <a:pt x="150723" y="232669"/>
                </a:lnTo>
                <a:lnTo>
                  <a:pt x="148383" y="247538"/>
                </a:lnTo>
                <a:lnTo>
                  <a:pt x="145162" y="260621"/>
                </a:lnTo>
                <a:lnTo>
                  <a:pt x="141097" y="271907"/>
                </a:lnTo>
                <a:lnTo>
                  <a:pt x="166409" y="279171"/>
                </a:lnTo>
                <a:lnTo>
                  <a:pt x="194151" y="284591"/>
                </a:lnTo>
                <a:lnTo>
                  <a:pt x="224321" y="288176"/>
                </a:lnTo>
                <a:lnTo>
                  <a:pt x="256921" y="289941"/>
                </a:lnTo>
                <a:lnTo>
                  <a:pt x="249249" y="305276"/>
                </a:lnTo>
                <a:lnTo>
                  <a:pt x="242601" y="318706"/>
                </a:lnTo>
                <a:lnTo>
                  <a:pt x="236954" y="330231"/>
                </a:lnTo>
                <a:lnTo>
                  <a:pt x="232283" y="339851"/>
                </a:lnTo>
                <a:lnTo>
                  <a:pt x="198562" y="335093"/>
                </a:lnTo>
                <a:lnTo>
                  <a:pt x="167116" y="328072"/>
                </a:lnTo>
                <a:lnTo>
                  <a:pt x="137931" y="318813"/>
                </a:lnTo>
                <a:lnTo>
                  <a:pt x="110998" y="307340"/>
                </a:lnTo>
                <a:lnTo>
                  <a:pt x="95257" y="316581"/>
                </a:lnTo>
                <a:lnTo>
                  <a:pt x="75850" y="325643"/>
                </a:lnTo>
                <a:lnTo>
                  <a:pt x="52776" y="334539"/>
                </a:lnTo>
                <a:lnTo>
                  <a:pt x="26035" y="343281"/>
                </a:lnTo>
                <a:lnTo>
                  <a:pt x="20841" y="334974"/>
                </a:lnTo>
                <a:lnTo>
                  <a:pt x="14779" y="325500"/>
                </a:lnTo>
                <a:lnTo>
                  <a:pt x="7836" y="314884"/>
                </a:lnTo>
                <a:lnTo>
                  <a:pt x="0" y="303149"/>
                </a:lnTo>
                <a:lnTo>
                  <a:pt x="21312" y="298025"/>
                </a:lnTo>
                <a:lnTo>
                  <a:pt x="39909" y="292735"/>
                </a:lnTo>
                <a:lnTo>
                  <a:pt x="55792" y="287254"/>
                </a:lnTo>
                <a:lnTo>
                  <a:pt x="68961" y="281559"/>
                </a:lnTo>
                <a:lnTo>
                  <a:pt x="57175" y="272035"/>
                </a:lnTo>
                <a:lnTo>
                  <a:pt x="46021" y="261762"/>
                </a:lnTo>
                <a:lnTo>
                  <a:pt x="35510" y="250751"/>
                </a:lnTo>
                <a:lnTo>
                  <a:pt x="25653" y="239013"/>
                </a:lnTo>
                <a:lnTo>
                  <a:pt x="54737" y="216026"/>
                </a:lnTo>
                <a:lnTo>
                  <a:pt x="22225" y="216026"/>
                </a:lnTo>
                <a:lnTo>
                  <a:pt x="22225" y="99187"/>
                </a:lnTo>
                <a:lnTo>
                  <a:pt x="106807" y="99187"/>
                </a:lnTo>
                <a:lnTo>
                  <a:pt x="106807" y="72517"/>
                </a:lnTo>
                <a:lnTo>
                  <a:pt x="12064" y="72517"/>
                </a:lnTo>
                <a:lnTo>
                  <a:pt x="12064" y="32638"/>
                </a:lnTo>
                <a:lnTo>
                  <a:pt x="106807" y="32638"/>
                </a:lnTo>
                <a:lnTo>
                  <a:pt x="106807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495034" y="1396619"/>
            <a:ext cx="297180" cy="232410"/>
          </a:xfrm>
          <a:custGeom>
            <a:avLst/>
            <a:gdLst/>
            <a:ahLst/>
            <a:cxnLst/>
            <a:rect l="l" t="t" r="r" b="b"/>
            <a:pathLst>
              <a:path w="297179" h="232410">
                <a:moveTo>
                  <a:pt x="102742" y="0"/>
                </a:moveTo>
                <a:lnTo>
                  <a:pt x="151891" y="0"/>
                </a:lnTo>
                <a:lnTo>
                  <a:pt x="151891" y="29082"/>
                </a:lnTo>
                <a:lnTo>
                  <a:pt x="297180" y="29082"/>
                </a:lnTo>
                <a:lnTo>
                  <a:pt x="297180" y="72770"/>
                </a:lnTo>
                <a:lnTo>
                  <a:pt x="151891" y="72770"/>
                </a:lnTo>
                <a:lnTo>
                  <a:pt x="151891" y="100583"/>
                </a:lnTo>
                <a:lnTo>
                  <a:pt x="269113" y="100583"/>
                </a:lnTo>
                <a:lnTo>
                  <a:pt x="269113" y="232282"/>
                </a:lnTo>
                <a:lnTo>
                  <a:pt x="0" y="232282"/>
                </a:lnTo>
                <a:lnTo>
                  <a:pt x="0" y="100583"/>
                </a:lnTo>
                <a:lnTo>
                  <a:pt x="102742" y="100583"/>
                </a:lnTo>
                <a:lnTo>
                  <a:pt x="102742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78679" y="1396619"/>
            <a:ext cx="346075" cy="140970"/>
          </a:xfrm>
          <a:custGeom>
            <a:avLst/>
            <a:gdLst/>
            <a:ahLst/>
            <a:cxnLst/>
            <a:rect l="l" t="t" r="r" b="b"/>
            <a:pathLst>
              <a:path w="346075" h="140969">
                <a:moveTo>
                  <a:pt x="151257" y="0"/>
                </a:moveTo>
                <a:lnTo>
                  <a:pt x="210566" y="0"/>
                </a:lnTo>
                <a:lnTo>
                  <a:pt x="201549" y="10413"/>
                </a:lnTo>
                <a:lnTo>
                  <a:pt x="229935" y="37179"/>
                </a:lnTo>
                <a:lnTo>
                  <a:pt x="263477" y="58991"/>
                </a:lnTo>
                <a:lnTo>
                  <a:pt x="302186" y="75850"/>
                </a:lnTo>
                <a:lnTo>
                  <a:pt x="346075" y="87756"/>
                </a:lnTo>
                <a:lnTo>
                  <a:pt x="339762" y="99040"/>
                </a:lnTo>
                <a:lnTo>
                  <a:pt x="333962" y="110775"/>
                </a:lnTo>
                <a:lnTo>
                  <a:pt x="328662" y="122939"/>
                </a:lnTo>
                <a:lnTo>
                  <a:pt x="323850" y="135508"/>
                </a:lnTo>
                <a:lnTo>
                  <a:pt x="306373" y="130053"/>
                </a:lnTo>
                <a:lnTo>
                  <a:pt x="289575" y="123967"/>
                </a:lnTo>
                <a:lnTo>
                  <a:pt x="273468" y="117238"/>
                </a:lnTo>
                <a:lnTo>
                  <a:pt x="258064" y="109854"/>
                </a:lnTo>
                <a:lnTo>
                  <a:pt x="258064" y="130682"/>
                </a:lnTo>
                <a:lnTo>
                  <a:pt x="87375" y="130682"/>
                </a:lnTo>
                <a:lnTo>
                  <a:pt x="87375" y="111632"/>
                </a:lnTo>
                <a:lnTo>
                  <a:pt x="73064" y="119423"/>
                </a:lnTo>
                <a:lnTo>
                  <a:pt x="58134" y="126809"/>
                </a:lnTo>
                <a:lnTo>
                  <a:pt x="42584" y="133814"/>
                </a:lnTo>
                <a:lnTo>
                  <a:pt x="26416" y="140461"/>
                </a:lnTo>
                <a:lnTo>
                  <a:pt x="20484" y="127888"/>
                </a:lnTo>
                <a:lnTo>
                  <a:pt x="14112" y="115887"/>
                </a:lnTo>
                <a:lnTo>
                  <a:pt x="7288" y="104457"/>
                </a:lnTo>
                <a:lnTo>
                  <a:pt x="0" y="93598"/>
                </a:lnTo>
                <a:lnTo>
                  <a:pt x="47815" y="76598"/>
                </a:lnTo>
                <a:lnTo>
                  <a:pt x="88963" y="55324"/>
                </a:lnTo>
                <a:lnTo>
                  <a:pt x="123444" y="29787"/>
                </a:lnTo>
                <a:lnTo>
                  <a:pt x="151257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257930" y="1396619"/>
            <a:ext cx="345440" cy="342900"/>
          </a:xfrm>
          <a:custGeom>
            <a:avLst/>
            <a:gdLst/>
            <a:ahLst/>
            <a:cxnLst/>
            <a:rect l="l" t="t" r="r" b="b"/>
            <a:pathLst>
              <a:path w="345439" h="342900">
                <a:moveTo>
                  <a:pt x="193167" y="0"/>
                </a:moveTo>
                <a:lnTo>
                  <a:pt x="236220" y="0"/>
                </a:lnTo>
                <a:lnTo>
                  <a:pt x="236220" y="25653"/>
                </a:lnTo>
                <a:lnTo>
                  <a:pt x="332613" y="25653"/>
                </a:lnTo>
                <a:lnTo>
                  <a:pt x="332613" y="62356"/>
                </a:lnTo>
                <a:lnTo>
                  <a:pt x="236220" y="62356"/>
                </a:lnTo>
                <a:lnTo>
                  <a:pt x="236220" y="78739"/>
                </a:lnTo>
                <a:lnTo>
                  <a:pt x="319405" y="78739"/>
                </a:lnTo>
                <a:lnTo>
                  <a:pt x="319405" y="132460"/>
                </a:lnTo>
                <a:lnTo>
                  <a:pt x="345059" y="132460"/>
                </a:lnTo>
                <a:lnTo>
                  <a:pt x="345059" y="168909"/>
                </a:lnTo>
                <a:lnTo>
                  <a:pt x="319405" y="168909"/>
                </a:lnTo>
                <a:lnTo>
                  <a:pt x="319405" y="223011"/>
                </a:lnTo>
                <a:lnTo>
                  <a:pt x="236220" y="223011"/>
                </a:lnTo>
                <a:lnTo>
                  <a:pt x="236220" y="241045"/>
                </a:lnTo>
                <a:lnTo>
                  <a:pt x="329819" y="241045"/>
                </a:lnTo>
                <a:lnTo>
                  <a:pt x="329819" y="275716"/>
                </a:lnTo>
                <a:lnTo>
                  <a:pt x="236220" y="275716"/>
                </a:lnTo>
                <a:lnTo>
                  <a:pt x="236220" y="295655"/>
                </a:lnTo>
                <a:lnTo>
                  <a:pt x="265914" y="295654"/>
                </a:lnTo>
                <a:lnTo>
                  <a:pt x="293846" y="295449"/>
                </a:lnTo>
                <a:lnTo>
                  <a:pt x="320016" y="295030"/>
                </a:lnTo>
                <a:lnTo>
                  <a:pt x="344424" y="294385"/>
                </a:lnTo>
                <a:lnTo>
                  <a:pt x="340421" y="304504"/>
                </a:lnTo>
                <a:lnTo>
                  <a:pt x="336788" y="314467"/>
                </a:lnTo>
                <a:lnTo>
                  <a:pt x="333511" y="324264"/>
                </a:lnTo>
                <a:lnTo>
                  <a:pt x="330581" y="333882"/>
                </a:lnTo>
                <a:lnTo>
                  <a:pt x="290456" y="333573"/>
                </a:lnTo>
                <a:lnTo>
                  <a:pt x="227782" y="332239"/>
                </a:lnTo>
                <a:lnTo>
                  <a:pt x="186632" y="328834"/>
                </a:lnTo>
                <a:lnTo>
                  <a:pt x="144145" y="305688"/>
                </a:lnTo>
                <a:lnTo>
                  <a:pt x="137354" y="316378"/>
                </a:lnTo>
                <a:lnTo>
                  <a:pt x="129540" y="326151"/>
                </a:lnTo>
                <a:lnTo>
                  <a:pt x="120677" y="334996"/>
                </a:lnTo>
                <a:lnTo>
                  <a:pt x="110744" y="342900"/>
                </a:lnTo>
                <a:lnTo>
                  <a:pt x="103788" y="335593"/>
                </a:lnTo>
                <a:lnTo>
                  <a:pt x="96059" y="328358"/>
                </a:lnTo>
                <a:lnTo>
                  <a:pt x="87544" y="321218"/>
                </a:lnTo>
                <a:lnTo>
                  <a:pt x="78232" y="314197"/>
                </a:lnTo>
                <a:lnTo>
                  <a:pt x="75656" y="321363"/>
                </a:lnTo>
                <a:lnTo>
                  <a:pt x="72104" y="327231"/>
                </a:lnTo>
                <a:lnTo>
                  <a:pt x="27828" y="339472"/>
                </a:lnTo>
                <a:lnTo>
                  <a:pt x="9398" y="339470"/>
                </a:lnTo>
                <a:lnTo>
                  <a:pt x="7566" y="329021"/>
                </a:lnTo>
                <a:lnTo>
                  <a:pt x="5508" y="318071"/>
                </a:lnTo>
                <a:lnTo>
                  <a:pt x="3236" y="306645"/>
                </a:lnTo>
                <a:lnTo>
                  <a:pt x="762" y="294766"/>
                </a:lnTo>
                <a:lnTo>
                  <a:pt x="28194" y="294766"/>
                </a:lnTo>
                <a:lnTo>
                  <a:pt x="33655" y="294766"/>
                </a:lnTo>
                <a:lnTo>
                  <a:pt x="36449" y="290194"/>
                </a:lnTo>
                <a:lnTo>
                  <a:pt x="36449" y="281177"/>
                </a:lnTo>
                <a:lnTo>
                  <a:pt x="36449" y="217169"/>
                </a:lnTo>
                <a:lnTo>
                  <a:pt x="3937" y="226059"/>
                </a:lnTo>
                <a:lnTo>
                  <a:pt x="0" y="175132"/>
                </a:lnTo>
                <a:lnTo>
                  <a:pt x="9642" y="173321"/>
                </a:lnTo>
                <a:lnTo>
                  <a:pt x="18938" y="171497"/>
                </a:lnTo>
                <a:lnTo>
                  <a:pt x="27878" y="169650"/>
                </a:lnTo>
                <a:lnTo>
                  <a:pt x="36449" y="167766"/>
                </a:lnTo>
                <a:lnTo>
                  <a:pt x="36449" y="107441"/>
                </a:lnTo>
                <a:lnTo>
                  <a:pt x="1778" y="107441"/>
                </a:lnTo>
                <a:lnTo>
                  <a:pt x="1778" y="64515"/>
                </a:lnTo>
                <a:lnTo>
                  <a:pt x="36449" y="64515"/>
                </a:lnTo>
                <a:lnTo>
                  <a:pt x="36449" y="380"/>
                </a:lnTo>
                <a:lnTo>
                  <a:pt x="80518" y="380"/>
                </a:lnTo>
                <a:lnTo>
                  <a:pt x="80518" y="64515"/>
                </a:lnTo>
                <a:lnTo>
                  <a:pt x="108204" y="64515"/>
                </a:lnTo>
                <a:lnTo>
                  <a:pt x="108204" y="107441"/>
                </a:lnTo>
                <a:lnTo>
                  <a:pt x="80518" y="107441"/>
                </a:lnTo>
                <a:lnTo>
                  <a:pt x="80518" y="157987"/>
                </a:lnTo>
                <a:lnTo>
                  <a:pt x="87562" y="156126"/>
                </a:lnTo>
                <a:lnTo>
                  <a:pt x="94202" y="154336"/>
                </a:lnTo>
                <a:lnTo>
                  <a:pt x="100413" y="152594"/>
                </a:lnTo>
                <a:lnTo>
                  <a:pt x="106172" y="150875"/>
                </a:lnTo>
                <a:lnTo>
                  <a:pt x="106195" y="163994"/>
                </a:lnTo>
                <a:lnTo>
                  <a:pt x="106267" y="176101"/>
                </a:lnTo>
                <a:lnTo>
                  <a:pt x="106386" y="187184"/>
                </a:lnTo>
                <a:lnTo>
                  <a:pt x="106553" y="197230"/>
                </a:lnTo>
                <a:lnTo>
                  <a:pt x="80518" y="204723"/>
                </a:lnTo>
                <a:lnTo>
                  <a:pt x="80518" y="294385"/>
                </a:lnTo>
                <a:lnTo>
                  <a:pt x="80518" y="301497"/>
                </a:lnTo>
                <a:lnTo>
                  <a:pt x="79883" y="307847"/>
                </a:lnTo>
                <a:lnTo>
                  <a:pt x="107696" y="279526"/>
                </a:lnTo>
                <a:lnTo>
                  <a:pt x="120396" y="228853"/>
                </a:lnTo>
                <a:lnTo>
                  <a:pt x="161671" y="233044"/>
                </a:lnTo>
                <a:lnTo>
                  <a:pt x="161238" y="241877"/>
                </a:lnTo>
                <a:lnTo>
                  <a:pt x="160496" y="250459"/>
                </a:lnTo>
                <a:lnTo>
                  <a:pt x="159420" y="258780"/>
                </a:lnTo>
                <a:lnTo>
                  <a:pt x="157988" y="266826"/>
                </a:lnTo>
                <a:lnTo>
                  <a:pt x="164824" y="275254"/>
                </a:lnTo>
                <a:lnTo>
                  <a:pt x="172958" y="282241"/>
                </a:lnTo>
                <a:lnTo>
                  <a:pt x="182401" y="287776"/>
                </a:lnTo>
                <a:lnTo>
                  <a:pt x="193167" y="291845"/>
                </a:lnTo>
                <a:lnTo>
                  <a:pt x="193167" y="223011"/>
                </a:lnTo>
                <a:lnTo>
                  <a:pt x="125222" y="223011"/>
                </a:lnTo>
                <a:lnTo>
                  <a:pt x="125222" y="188975"/>
                </a:lnTo>
                <a:lnTo>
                  <a:pt x="193167" y="188975"/>
                </a:lnTo>
                <a:lnTo>
                  <a:pt x="193167" y="168909"/>
                </a:lnTo>
                <a:lnTo>
                  <a:pt x="113792" y="168909"/>
                </a:lnTo>
                <a:lnTo>
                  <a:pt x="113792" y="132460"/>
                </a:lnTo>
                <a:lnTo>
                  <a:pt x="193167" y="132460"/>
                </a:lnTo>
                <a:lnTo>
                  <a:pt x="193167" y="112394"/>
                </a:lnTo>
                <a:lnTo>
                  <a:pt x="125222" y="112394"/>
                </a:lnTo>
                <a:lnTo>
                  <a:pt x="125222" y="78739"/>
                </a:lnTo>
                <a:lnTo>
                  <a:pt x="193167" y="78739"/>
                </a:lnTo>
                <a:lnTo>
                  <a:pt x="193167" y="62356"/>
                </a:lnTo>
                <a:lnTo>
                  <a:pt x="112395" y="62356"/>
                </a:lnTo>
                <a:lnTo>
                  <a:pt x="112395" y="25653"/>
                </a:lnTo>
                <a:lnTo>
                  <a:pt x="193167" y="25653"/>
                </a:lnTo>
                <a:lnTo>
                  <a:pt x="193167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099047" y="1395222"/>
            <a:ext cx="130810" cy="245110"/>
          </a:xfrm>
          <a:custGeom>
            <a:avLst/>
            <a:gdLst/>
            <a:ahLst/>
            <a:cxnLst/>
            <a:rect l="l" t="t" r="r" b="b"/>
            <a:pathLst>
              <a:path w="130810" h="245110">
                <a:moveTo>
                  <a:pt x="51688" y="0"/>
                </a:moveTo>
                <a:lnTo>
                  <a:pt x="94361" y="12826"/>
                </a:lnTo>
                <a:lnTo>
                  <a:pt x="81547" y="39165"/>
                </a:lnTo>
                <a:lnTo>
                  <a:pt x="69199" y="63706"/>
                </a:lnTo>
                <a:lnTo>
                  <a:pt x="57302" y="86461"/>
                </a:lnTo>
                <a:lnTo>
                  <a:pt x="45847" y="107441"/>
                </a:lnTo>
                <a:lnTo>
                  <a:pt x="51815" y="107314"/>
                </a:lnTo>
                <a:lnTo>
                  <a:pt x="85564" y="73957"/>
                </a:lnTo>
                <a:lnTo>
                  <a:pt x="91186" y="62102"/>
                </a:lnTo>
                <a:lnTo>
                  <a:pt x="130428" y="78358"/>
                </a:lnTo>
                <a:lnTo>
                  <a:pt x="114405" y="108053"/>
                </a:lnTo>
                <a:lnTo>
                  <a:pt x="97964" y="137890"/>
                </a:lnTo>
                <a:lnTo>
                  <a:pt x="81119" y="167870"/>
                </a:lnTo>
                <a:lnTo>
                  <a:pt x="63880" y="197992"/>
                </a:lnTo>
                <a:lnTo>
                  <a:pt x="76360" y="196401"/>
                </a:lnTo>
                <a:lnTo>
                  <a:pt x="89233" y="194690"/>
                </a:lnTo>
                <a:lnTo>
                  <a:pt x="102510" y="192885"/>
                </a:lnTo>
                <a:lnTo>
                  <a:pt x="116204" y="191007"/>
                </a:lnTo>
                <a:lnTo>
                  <a:pt x="114800" y="200392"/>
                </a:lnTo>
                <a:lnTo>
                  <a:pt x="113633" y="210454"/>
                </a:lnTo>
                <a:lnTo>
                  <a:pt x="112704" y="221208"/>
                </a:lnTo>
                <a:lnTo>
                  <a:pt x="112013" y="232663"/>
                </a:lnTo>
                <a:lnTo>
                  <a:pt x="85893" y="234733"/>
                </a:lnTo>
                <a:lnTo>
                  <a:pt x="61642" y="237505"/>
                </a:lnTo>
                <a:lnTo>
                  <a:pt x="39272" y="240968"/>
                </a:lnTo>
                <a:lnTo>
                  <a:pt x="18796" y="245110"/>
                </a:lnTo>
                <a:lnTo>
                  <a:pt x="6985" y="205993"/>
                </a:lnTo>
                <a:lnTo>
                  <a:pt x="16105" y="195853"/>
                </a:lnTo>
                <a:lnTo>
                  <a:pt x="26130" y="182403"/>
                </a:lnTo>
                <a:lnTo>
                  <a:pt x="37060" y="165667"/>
                </a:lnTo>
                <a:lnTo>
                  <a:pt x="48894" y="145668"/>
                </a:lnTo>
                <a:lnTo>
                  <a:pt x="39439" y="146359"/>
                </a:lnTo>
                <a:lnTo>
                  <a:pt x="30114" y="147097"/>
                </a:lnTo>
                <a:lnTo>
                  <a:pt x="20909" y="147883"/>
                </a:lnTo>
                <a:lnTo>
                  <a:pt x="11811" y="148716"/>
                </a:lnTo>
                <a:lnTo>
                  <a:pt x="0" y="110616"/>
                </a:lnTo>
                <a:lnTo>
                  <a:pt x="10005" y="95779"/>
                </a:lnTo>
                <a:lnTo>
                  <a:pt x="21939" y="72405"/>
                </a:lnTo>
                <a:lnTo>
                  <a:pt x="35825" y="40483"/>
                </a:lnTo>
                <a:lnTo>
                  <a:pt x="51688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904617" y="1395222"/>
            <a:ext cx="194310" cy="338455"/>
          </a:xfrm>
          <a:custGeom>
            <a:avLst/>
            <a:gdLst/>
            <a:ahLst/>
            <a:cxnLst/>
            <a:rect l="l" t="t" r="r" b="b"/>
            <a:pathLst>
              <a:path w="194310" h="338455">
                <a:moveTo>
                  <a:pt x="45846" y="0"/>
                </a:moveTo>
                <a:lnTo>
                  <a:pt x="90931" y="1777"/>
                </a:lnTo>
                <a:lnTo>
                  <a:pt x="87502" y="8889"/>
                </a:lnTo>
                <a:lnTo>
                  <a:pt x="83819" y="16128"/>
                </a:lnTo>
                <a:lnTo>
                  <a:pt x="79756" y="23622"/>
                </a:lnTo>
                <a:lnTo>
                  <a:pt x="190753" y="23622"/>
                </a:lnTo>
                <a:lnTo>
                  <a:pt x="190753" y="63118"/>
                </a:lnTo>
                <a:lnTo>
                  <a:pt x="56768" y="63118"/>
                </a:lnTo>
                <a:lnTo>
                  <a:pt x="52705" y="69595"/>
                </a:lnTo>
                <a:lnTo>
                  <a:pt x="48513" y="76200"/>
                </a:lnTo>
                <a:lnTo>
                  <a:pt x="44068" y="82930"/>
                </a:lnTo>
                <a:lnTo>
                  <a:pt x="178943" y="82930"/>
                </a:lnTo>
                <a:lnTo>
                  <a:pt x="176149" y="164718"/>
                </a:lnTo>
                <a:lnTo>
                  <a:pt x="193166" y="164718"/>
                </a:lnTo>
                <a:lnTo>
                  <a:pt x="193166" y="203580"/>
                </a:lnTo>
                <a:lnTo>
                  <a:pt x="174625" y="203580"/>
                </a:lnTo>
                <a:lnTo>
                  <a:pt x="172719" y="248665"/>
                </a:lnTo>
                <a:lnTo>
                  <a:pt x="193801" y="248665"/>
                </a:lnTo>
                <a:lnTo>
                  <a:pt x="193801" y="285368"/>
                </a:lnTo>
                <a:lnTo>
                  <a:pt x="170814" y="285368"/>
                </a:lnTo>
                <a:lnTo>
                  <a:pt x="169574" y="297513"/>
                </a:lnTo>
                <a:lnTo>
                  <a:pt x="166989" y="308038"/>
                </a:lnTo>
                <a:lnTo>
                  <a:pt x="135552" y="336803"/>
                </a:lnTo>
                <a:lnTo>
                  <a:pt x="103108" y="338439"/>
                </a:lnTo>
                <a:lnTo>
                  <a:pt x="88449" y="338357"/>
                </a:lnTo>
                <a:lnTo>
                  <a:pt x="71755" y="338074"/>
                </a:lnTo>
                <a:lnTo>
                  <a:pt x="70278" y="327981"/>
                </a:lnTo>
                <a:lnTo>
                  <a:pt x="68516" y="317722"/>
                </a:lnTo>
                <a:lnTo>
                  <a:pt x="66468" y="307320"/>
                </a:lnTo>
                <a:lnTo>
                  <a:pt x="64134" y="296799"/>
                </a:lnTo>
                <a:lnTo>
                  <a:pt x="75209" y="297872"/>
                </a:lnTo>
                <a:lnTo>
                  <a:pt x="86534" y="298624"/>
                </a:lnTo>
                <a:lnTo>
                  <a:pt x="98121" y="299067"/>
                </a:lnTo>
                <a:lnTo>
                  <a:pt x="109981" y="299212"/>
                </a:lnTo>
                <a:lnTo>
                  <a:pt x="118004" y="298352"/>
                </a:lnTo>
                <a:lnTo>
                  <a:pt x="124348" y="295767"/>
                </a:lnTo>
                <a:lnTo>
                  <a:pt x="129002" y="291443"/>
                </a:lnTo>
                <a:lnTo>
                  <a:pt x="131952" y="285368"/>
                </a:lnTo>
                <a:lnTo>
                  <a:pt x="11430" y="285368"/>
                </a:lnTo>
                <a:lnTo>
                  <a:pt x="18287" y="203580"/>
                </a:lnTo>
                <a:lnTo>
                  <a:pt x="1015" y="203580"/>
                </a:lnTo>
                <a:lnTo>
                  <a:pt x="1015" y="164718"/>
                </a:lnTo>
                <a:lnTo>
                  <a:pt x="21462" y="164718"/>
                </a:lnTo>
                <a:lnTo>
                  <a:pt x="26162" y="108712"/>
                </a:lnTo>
                <a:lnTo>
                  <a:pt x="22137" y="114353"/>
                </a:lnTo>
                <a:lnTo>
                  <a:pt x="18065" y="120030"/>
                </a:lnTo>
                <a:lnTo>
                  <a:pt x="13946" y="125731"/>
                </a:lnTo>
                <a:lnTo>
                  <a:pt x="9778" y="131444"/>
                </a:lnTo>
                <a:lnTo>
                  <a:pt x="7965" y="121727"/>
                </a:lnTo>
                <a:lnTo>
                  <a:pt x="5746" y="110283"/>
                </a:lnTo>
                <a:lnTo>
                  <a:pt x="3099" y="97101"/>
                </a:lnTo>
                <a:lnTo>
                  <a:pt x="0" y="82168"/>
                </a:lnTo>
                <a:lnTo>
                  <a:pt x="11574" y="64025"/>
                </a:lnTo>
                <a:lnTo>
                  <a:pt x="23066" y="44275"/>
                </a:lnTo>
                <a:lnTo>
                  <a:pt x="34486" y="22929"/>
                </a:lnTo>
                <a:lnTo>
                  <a:pt x="45846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599805" y="1394841"/>
            <a:ext cx="318770" cy="109220"/>
          </a:xfrm>
          <a:custGeom>
            <a:avLst/>
            <a:gdLst/>
            <a:ahLst/>
            <a:cxnLst/>
            <a:rect l="l" t="t" r="r" b="b"/>
            <a:pathLst>
              <a:path w="318770" h="109219">
                <a:moveTo>
                  <a:pt x="178562" y="0"/>
                </a:moveTo>
                <a:lnTo>
                  <a:pt x="181987" y="9808"/>
                </a:lnTo>
                <a:lnTo>
                  <a:pt x="185389" y="19796"/>
                </a:lnTo>
                <a:lnTo>
                  <a:pt x="188742" y="29950"/>
                </a:lnTo>
                <a:lnTo>
                  <a:pt x="192024" y="40259"/>
                </a:lnTo>
                <a:lnTo>
                  <a:pt x="318262" y="40259"/>
                </a:lnTo>
                <a:lnTo>
                  <a:pt x="318262" y="109220"/>
                </a:lnTo>
                <a:lnTo>
                  <a:pt x="267970" y="109220"/>
                </a:lnTo>
                <a:lnTo>
                  <a:pt x="267970" y="84328"/>
                </a:lnTo>
                <a:lnTo>
                  <a:pt x="50292" y="84328"/>
                </a:lnTo>
                <a:lnTo>
                  <a:pt x="50292" y="109220"/>
                </a:lnTo>
                <a:lnTo>
                  <a:pt x="0" y="109220"/>
                </a:lnTo>
                <a:lnTo>
                  <a:pt x="0" y="40259"/>
                </a:lnTo>
                <a:lnTo>
                  <a:pt x="134493" y="40259"/>
                </a:lnTo>
                <a:lnTo>
                  <a:pt x="131397" y="32115"/>
                </a:lnTo>
                <a:lnTo>
                  <a:pt x="128397" y="24257"/>
                </a:lnTo>
                <a:lnTo>
                  <a:pt x="125491" y="16684"/>
                </a:lnTo>
                <a:lnTo>
                  <a:pt x="122681" y="9398"/>
                </a:lnTo>
                <a:lnTo>
                  <a:pt x="178562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079369" y="1394841"/>
            <a:ext cx="170180" cy="345440"/>
          </a:xfrm>
          <a:custGeom>
            <a:avLst/>
            <a:gdLst/>
            <a:ahLst/>
            <a:cxnLst/>
            <a:rect l="l" t="t" r="r" b="b"/>
            <a:pathLst>
              <a:path w="170180" h="345439">
                <a:moveTo>
                  <a:pt x="48894" y="0"/>
                </a:moveTo>
                <a:lnTo>
                  <a:pt x="91567" y="10033"/>
                </a:lnTo>
                <a:lnTo>
                  <a:pt x="88447" y="21443"/>
                </a:lnTo>
                <a:lnTo>
                  <a:pt x="85185" y="32639"/>
                </a:lnTo>
                <a:lnTo>
                  <a:pt x="81780" y="43644"/>
                </a:lnTo>
                <a:lnTo>
                  <a:pt x="78231" y="54483"/>
                </a:lnTo>
                <a:lnTo>
                  <a:pt x="168275" y="54483"/>
                </a:lnTo>
                <a:lnTo>
                  <a:pt x="168275" y="100203"/>
                </a:lnTo>
                <a:lnTo>
                  <a:pt x="152273" y="100203"/>
                </a:lnTo>
                <a:lnTo>
                  <a:pt x="146442" y="142946"/>
                </a:lnTo>
                <a:lnTo>
                  <a:pt x="138302" y="181451"/>
                </a:lnTo>
                <a:lnTo>
                  <a:pt x="127877" y="215717"/>
                </a:lnTo>
                <a:lnTo>
                  <a:pt x="115188" y="245745"/>
                </a:lnTo>
                <a:lnTo>
                  <a:pt x="127188" y="259955"/>
                </a:lnTo>
                <a:lnTo>
                  <a:pt x="140319" y="273224"/>
                </a:lnTo>
                <a:lnTo>
                  <a:pt x="154568" y="285517"/>
                </a:lnTo>
                <a:lnTo>
                  <a:pt x="169925" y="296799"/>
                </a:lnTo>
                <a:lnTo>
                  <a:pt x="164332" y="305825"/>
                </a:lnTo>
                <a:lnTo>
                  <a:pt x="157845" y="316531"/>
                </a:lnTo>
                <a:lnTo>
                  <a:pt x="150477" y="328928"/>
                </a:lnTo>
                <a:lnTo>
                  <a:pt x="142239" y="343026"/>
                </a:lnTo>
                <a:lnTo>
                  <a:pt x="127047" y="330952"/>
                </a:lnTo>
                <a:lnTo>
                  <a:pt x="112902" y="317769"/>
                </a:lnTo>
                <a:lnTo>
                  <a:pt x="99806" y="303468"/>
                </a:lnTo>
                <a:lnTo>
                  <a:pt x="87756" y="288036"/>
                </a:lnTo>
                <a:lnTo>
                  <a:pt x="73705" y="304202"/>
                </a:lnTo>
                <a:lnTo>
                  <a:pt x="58404" y="319166"/>
                </a:lnTo>
                <a:lnTo>
                  <a:pt x="41840" y="332916"/>
                </a:lnTo>
                <a:lnTo>
                  <a:pt x="24003" y="345439"/>
                </a:lnTo>
                <a:lnTo>
                  <a:pt x="18073" y="333964"/>
                </a:lnTo>
                <a:lnTo>
                  <a:pt x="12096" y="322786"/>
                </a:lnTo>
                <a:lnTo>
                  <a:pt x="6072" y="311917"/>
                </a:lnTo>
                <a:lnTo>
                  <a:pt x="0" y="301371"/>
                </a:lnTo>
                <a:lnTo>
                  <a:pt x="17617" y="289371"/>
                </a:lnTo>
                <a:lnTo>
                  <a:pt x="33877" y="275859"/>
                </a:lnTo>
                <a:lnTo>
                  <a:pt x="48756" y="260848"/>
                </a:lnTo>
                <a:lnTo>
                  <a:pt x="62230" y="244348"/>
                </a:lnTo>
                <a:lnTo>
                  <a:pt x="53514" y="223748"/>
                </a:lnTo>
                <a:lnTo>
                  <a:pt x="45847" y="201945"/>
                </a:lnTo>
                <a:lnTo>
                  <a:pt x="39227" y="178929"/>
                </a:lnTo>
                <a:lnTo>
                  <a:pt x="33655" y="154686"/>
                </a:lnTo>
                <a:lnTo>
                  <a:pt x="24256" y="170307"/>
                </a:lnTo>
                <a:lnTo>
                  <a:pt x="18422" y="156255"/>
                </a:lnTo>
                <a:lnTo>
                  <a:pt x="13303" y="144573"/>
                </a:lnTo>
                <a:lnTo>
                  <a:pt x="8897" y="135249"/>
                </a:lnTo>
                <a:lnTo>
                  <a:pt x="5206" y="128270"/>
                </a:lnTo>
                <a:lnTo>
                  <a:pt x="18498" y="99887"/>
                </a:lnTo>
                <a:lnTo>
                  <a:pt x="30194" y="69040"/>
                </a:lnTo>
                <a:lnTo>
                  <a:pt x="40318" y="35740"/>
                </a:lnTo>
                <a:lnTo>
                  <a:pt x="48894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205728" y="1388363"/>
            <a:ext cx="247904" cy="227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744336" y="1394205"/>
            <a:ext cx="342265" cy="343535"/>
          </a:xfrm>
          <a:custGeom>
            <a:avLst/>
            <a:gdLst/>
            <a:ahLst/>
            <a:cxnLst/>
            <a:rect l="l" t="t" r="r" b="b"/>
            <a:pathLst>
              <a:path w="342264" h="343535">
                <a:moveTo>
                  <a:pt x="119634" y="0"/>
                </a:moveTo>
                <a:lnTo>
                  <a:pt x="174371" y="8255"/>
                </a:lnTo>
                <a:lnTo>
                  <a:pt x="171467" y="15847"/>
                </a:lnTo>
                <a:lnTo>
                  <a:pt x="168481" y="23367"/>
                </a:lnTo>
                <a:lnTo>
                  <a:pt x="165423" y="30793"/>
                </a:lnTo>
                <a:lnTo>
                  <a:pt x="162305" y="38100"/>
                </a:lnTo>
                <a:lnTo>
                  <a:pt x="341884" y="38100"/>
                </a:lnTo>
                <a:lnTo>
                  <a:pt x="341884" y="81407"/>
                </a:lnTo>
                <a:lnTo>
                  <a:pt x="140842" y="81407"/>
                </a:lnTo>
                <a:lnTo>
                  <a:pt x="137271" y="87911"/>
                </a:lnTo>
                <a:lnTo>
                  <a:pt x="133603" y="94297"/>
                </a:lnTo>
                <a:lnTo>
                  <a:pt x="129841" y="100587"/>
                </a:lnTo>
                <a:lnTo>
                  <a:pt x="125984" y="106807"/>
                </a:lnTo>
                <a:lnTo>
                  <a:pt x="308990" y="106807"/>
                </a:lnTo>
                <a:lnTo>
                  <a:pt x="308990" y="294767"/>
                </a:lnTo>
                <a:lnTo>
                  <a:pt x="308328" y="304930"/>
                </a:lnTo>
                <a:lnTo>
                  <a:pt x="286099" y="337296"/>
                </a:lnTo>
                <a:lnTo>
                  <a:pt x="242300" y="342820"/>
                </a:lnTo>
                <a:lnTo>
                  <a:pt x="197358" y="343281"/>
                </a:lnTo>
                <a:lnTo>
                  <a:pt x="194663" y="331448"/>
                </a:lnTo>
                <a:lnTo>
                  <a:pt x="191515" y="319579"/>
                </a:lnTo>
                <a:lnTo>
                  <a:pt x="187892" y="307687"/>
                </a:lnTo>
                <a:lnTo>
                  <a:pt x="183768" y="295783"/>
                </a:lnTo>
                <a:lnTo>
                  <a:pt x="198441" y="296523"/>
                </a:lnTo>
                <a:lnTo>
                  <a:pt x="239267" y="297434"/>
                </a:lnTo>
                <a:lnTo>
                  <a:pt x="259079" y="278130"/>
                </a:lnTo>
                <a:lnTo>
                  <a:pt x="259079" y="272161"/>
                </a:lnTo>
                <a:lnTo>
                  <a:pt x="110998" y="272161"/>
                </a:lnTo>
                <a:lnTo>
                  <a:pt x="110998" y="342519"/>
                </a:lnTo>
                <a:lnTo>
                  <a:pt x="61087" y="342519"/>
                </a:lnTo>
                <a:lnTo>
                  <a:pt x="61087" y="189865"/>
                </a:lnTo>
                <a:lnTo>
                  <a:pt x="49297" y="201509"/>
                </a:lnTo>
                <a:lnTo>
                  <a:pt x="37163" y="212820"/>
                </a:lnTo>
                <a:lnTo>
                  <a:pt x="24671" y="223797"/>
                </a:lnTo>
                <a:lnTo>
                  <a:pt x="11811" y="234442"/>
                </a:lnTo>
                <a:lnTo>
                  <a:pt x="9001" y="220487"/>
                </a:lnTo>
                <a:lnTo>
                  <a:pt x="6096" y="206819"/>
                </a:lnTo>
                <a:lnTo>
                  <a:pt x="3095" y="193436"/>
                </a:lnTo>
                <a:lnTo>
                  <a:pt x="0" y="180340"/>
                </a:lnTo>
                <a:lnTo>
                  <a:pt x="24524" y="157523"/>
                </a:lnTo>
                <a:lnTo>
                  <a:pt x="46656" y="133445"/>
                </a:lnTo>
                <a:lnTo>
                  <a:pt x="66383" y="108080"/>
                </a:lnTo>
                <a:lnTo>
                  <a:pt x="83692" y="81407"/>
                </a:lnTo>
                <a:lnTo>
                  <a:pt x="3175" y="81407"/>
                </a:lnTo>
                <a:lnTo>
                  <a:pt x="3175" y="38100"/>
                </a:lnTo>
                <a:lnTo>
                  <a:pt x="105790" y="38100"/>
                </a:lnTo>
                <a:lnTo>
                  <a:pt x="109579" y="28789"/>
                </a:lnTo>
                <a:lnTo>
                  <a:pt x="113141" y="19335"/>
                </a:lnTo>
                <a:lnTo>
                  <a:pt x="116488" y="9739"/>
                </a:lnTo>
                <a:lnTo>
                  <a:pt x="119634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942705" y="1391792"/>
            <a:ext cx="342900" cy="223520"/>
          </a:xfrm>
          <a:custGeom>
            <a:avLst/>
            <a:gdLst/>
            <a:ahLst/>
            <a:cxnLst/>
            <a:rect l="l" t="t" r="r" b="b"/>
            <a:pathLst>
              <a:path w="342900" h="223519">
                <a:moveTo>
                  <a:pt x="227838" y="0"/>
                </a:moveTo>
                <a:lnTo>
                  <a:pt x="274700" y="17272"/>
                </a:lnTo>
                <a:lnTo>
                  <a:pt x="271867" y="21038"/>
                </a:lnTo>
                <a:lnTo>
                  <a:pt x="268319" y="25685"/>
                </a:lnTo>
                <a:lnTo>
                  <a:pt x="264056" y="31238"/>
                </a:lnTo>
                <a:lnTo>
                  <a:pt x="259079" y="37719"/>
                </a:lnTo>
                <a:lnTo>
                  <a:pt x="332867" y="37719"/>
                </a:lnTo>
                <a:lnTo>
                  <a:pt x="332867" y="68961"/>
                </a:lnTo>
                <a:lnTo>
                  <a:pt x="195961" y="68961"/>
                </a:lnTo>
                <a:lnTo>
                  <a:pt x="195961" y="86360"/>
                </a:lnTo>
                <a:lnTo>
                  <a:pt x="316229" y="86360"/>
                </a:lnTo>
                <a:lnTo>
                  <a:pt x="316229" y="114681"/>
                </a:lnTo>
                <a:lnTo>
                  <a:pt x="195961" y="114681"/>
                </a:lnTo>
                <a:lnTo>
                  <a:pt x="195961" y="132461"/>
                </a:lnTo>
                <a:lnTo>
                  <a:pt x="339217" y="132461"/>
                </a:lnTo>
                <a:lnTo>
                  <a:pt x="339217" y="163576"/>
                </a:lnTo>
                <a:lnTo>
                  <a:pt x="272034" y="163576"/>
                </a:lnTo>
                <a:lnTo>
                  <a:pt x="294767" y="173355"/>
                </a:lnTo>
                <a:lnTo>
                  <a:pt x="280924" y="192024"/>
                </a:lnTo>
                <a:lnTo>
                  <a:pt x="342646" y="192024"/>
                </a:lnTo>
                <a:lnTo>
                  <a:pt x="342646" y="223266"/>
                </a:lnTo>
                <a:lnTo>
                  <a:pt x="0" y="223266"/>
                </a:lnTo>
                <a:lnTo>
                  <a:pt x="0" y="192024"/>
                </a:lnTo>
                <a:lnTo>
                  <a:pt x="61341" y="192024"/>
                </a:lnTo>
                <a:lnTo>
                  <a:pt x="57023" y="185547"/>
                </a:lnTo>
                <a:lnTo>
                  <a:pt x="52324" y="178943"/>
                </a:lnTo>
                <a:lnTo>
                  <a:pt x="47117" y="171958"/>
                </a:lnTo>
                <a:lnTo>
                  <a:pt x="69342" y="163576"/>
                </a:lnTo>
                <a:lnTo>
                  <a:pt x="4191" y="163576"/>
                </a:lnTo>
                <a:lnTo>
                  <a:pt x="4191" y="132461"/>
                </a:lnTo>
                <a:lnTo>
                  <a:pt x="146685" y="132461"/>
                </a:lnTo>
                <a:lnTo>
                  <a:pt x="146685" y="114681"/>
                </a:lnTo>
                <a:lnTo>
                  <a:pt x="26416" y="114681"/>
                </a:lnTo>
                <a:lnTo>
                  <a:pt x="26416" y="86360"/>
                </a:lnTo>
                <a:lnTo>
                  <a:pt x="146685" y="86360"/>
                </a:lnTo>
                <a:lnTo>
                  <a:pt x="146685" y="68961"/>
                </a:lnTo>
                <a:lnTo>
                  <a:pt x="10414" y="68961"/>
                </a:lnTo>
                <a:lnTo>
                  <a:pt x="10414" y="37719"/>
                </a:lnTo>
                <a:lnTo>
                  <a:pt x="87629" y="37719"/>
                </a:lnTo>
                <a:lnTo>
                  <a:pt x="83185" y="31242"/>
                </a:lnTo>
                <a:lnTo>
                  <a:pt x="78359" y="24511"/>
                </a:lnTo>
                <a:lnTo>
                  <a:pt x="73151" y="17653"/>
                </a:lnTo>
                <a:lnTo>
                  <a:pt x="118999" y="1016"/>
                </a:lnTo>
                <a:lnTo>
                  <a:pt x="124902" y="9876"/>
                </a:lnTo>
                <a:lnTo>
                  <a:pt x="130794" y="18938"/>
                </a:lnTo>
                <a:lnTo>
                  <a:pt x="136661" y="28215"/>
                </a:lnTo>
                <a:lnTo>
                  <a:pt x="142494" y="37719"/>
                </a:lnTo>
                <a:lnTo>
                  <a:pt x="204089" y="37719"/>
                </a:lnTo>
                <a:lnTo>
                  <a:pt x="211568" y="26217"/>
                </a:lnTo>
                <a:lnTo>
                  <a:pt x="218011" y="16097"/>
                </a:lnTo>
                <a:lnTo>
                  <a:pt x="223430" y="7358"/>
                </a:lnTo>
                <a:lnTo>
                  <a:pt x="227838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260216" y="2331592"/>
            <a:ext cx="5670042" cy="3498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786754" y="2584195"/>
            <a:ext cx="69215" cy="93980"/>
          </a:xfrm>
          <a:custGeom>
            <a:avLst/>
            <a:gdLst/>
            <a:ahLst/>
            <a:cxnLst/>
            <a:rect l="l" t="t" r="r" b="b"/>
            <a:pathLst>
              <a:path w="69214" h="93980">
                <a:moveTo>
                  <a:pt x="19939" y="0"/>
                </a:moveTo>
                <a:lnTo>
                  <a:pt x="69087" y="0"/>
                </a:lnTo>
                <a:lnTo>
                  <a:pt x="40894" y="93979"/>
                </a:lnTo>
                <a:lnTo>
                  <a:pt x="0" y="93979"/>
                </a:lnTo>
                <a:lnTo>
                  <a:pt x="19939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304534" y="2577719"/>
            <a:ext cx="74930" cy="38735"/>
          </a:xfrm>
          <a:custGeom>
            <a:avLst/>
            <a:gdLst/>
            <a:ahLst/>
            <a:cxnLst/>
            <a:rect l="l" t="t" r="r" b="b"/>
            <a:pathLst>
              <a:path w="74929" h="38735">
                <a:moveTo>
                  <a:pt x="0" y="0"/>
                </a:moveTo>
                <a:lnTo>
                  <a:pt x="0" y="38226"/>
                </a:lnTo>
                <a:lnTo>
                  <a:pt x="74929" y="38226"/>
                </a:lnTo>
                <a:lnTo>
                  <a:pt x="74929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217667" y="2577464"/>
            <a:ext cx="50800" cy="38100"/>
          </a:xfrm>
          <a:custGeom>
            <a:avLst/>
            <a:gdLst/>
            <a:ahLst/>
            <a:cxnLst/>
            <a:rect l="l" t="t" r="r" b="b"/>
            <a:pathLst>
              <a:path w="50800" h="38100">
                <a:moveTo>
                  <a:pt x="0" y="0"/>
                </a:moveTo>
                <a:lnTo>
                  <a:pt x="0" y="38100"/>
                </a:lnTo>
                <a:lnTo>
                  <a:pt x="50673" y="38100"/>
                </a:lnTo>
                <a:lnTo>
                  <a:pt x="50673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701658" y="2570479"/>
            <a:ext cx="109855" cy="31115"/>
          </a:xfrm>
          <a:custGeom>
            <a:avLst/>
            <a:gdLst/>
            <a:ahLst/>
            <a:cxnLst/>
            <a:rect l="l" t="t" r="r" b="b"/>
            <a:pathLst>
              <a:path w="109854" h="31114">
                <a:moveTo>
                  <a:pt x="12700" y="0"/>
                </a:moveTo>
                <a:lnTo>
                  <a:pt x="8382" y="5842"/>
                </a:lnTo>
                <a:lnTo>
                  <a:pt x="4191" y="11175"/>
                </a:lnTo>
                <a:lnTo>
                  <a:pt x="0" y="16256"/>
                </a:lnTo>
                <a:lnTo>
                  <a:pt x="15075" y="19111"/>
                </a:lnTo>
                <a:lnTo>
                  <a:pt x="31924" y="22526"/>
                </a:lnTo>
                <a:lnTo>
                  <a:pt x="50559" y="26489"/>
                </a:lnTo>
                <a:lnTo>
                  <a:pt x="70993" y="30987"/>
                </a:lnTo>
                <a:lnTo>
                  <a:pt x="82280" y="24128"/>
                </a:lnTo>
                <a:lnTo>
                  <a:pt x="92519" y="16684"/>
                </a:lnTo>
                <a:lnTo>
                  <a:pt x="101711" y="8645"/>
                </a:lnTo>
                <a:lnTo>
                  <a:pt x="109855" y="0"/>
                </a:lnTo>
                <a:lnTo>
                  <a:pt x="1270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251192" y="2567051"/>
            <a:ext cx="175260" cy="40640"/>
          </a:xfrm>
          <a:custGeom>
            <a:avLst/>
            <a:gdLst/>
            <a:ahLst/>
            <a:cxnLst/>
            <a:rect l="l" t="t" r="r" b="b"/>
            <a:pathLst>
              <a:path w="175259" h="40639">
                <a:moveTo>
                  <a:pt x="0" y="0"/>
                </a:moveTo>
                <a:lnTo>
                  <a:pt x="0" y="40259"/>
                </a:lnTo>
                <a:lnTo>
                  <a:pt x="174751" y="40259"/>
                </a:lnTo>
                <a:lnTo>
                  <a:pt x="174751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964678" y="2562479"/>
            <a:ext cx="60325" cy="31750"/>
          </a:xfrm>
          <a:custGeom>
            <a:avLst/>
            <a:gdLst/>
            <a:ahLst/>
            <a:cxnLst/>
            <a:rect l="l" t="t" r="r" b="b"/>
            <a:pathLst>
              <a:path w="60325" h="31750">
                <a:moveTo>
                  <a:pt x="0" y="0"/>
                </a:moveTo>
                <a:lnTo>
                  <a:pt x="10481" y="8953"/>
                </a:lnTo>
                <a:lnTo>
                  <a:pt x="21939" y="17144"/>
                </a:lnTo>
                <a:lnTo>
                  <a:pt x="34397" y="24574"/>
                </a:lnTo>
                <a:lnTo>
                  <a:pt x="47878" y="31242"/>
                </a:lnTo>
                <a:lnTo>
                  <a:pt x="52139" y="24788"/>
                </a:lnTo>
                <a:lnTo>
                  <a:pt x="55578" y="17430"/>
                </a:lnTo>
                <a:lnTo>
                  <a:pt x="58183" y="9167"/>
                </a:lnTo>
                <a:lnTo>
                  <a:pt x="59944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963923" y="2541523"/>
            <a:ext cx="358648" cy="1360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527166" y="2531110"/>
            <a:ext cx="138049" cy="697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260846" y="2534792"/>
            <a:ext cx="162560" cy="142875"/>
          </a:xfrm>
          <a:custGeom>
            <a:avLst/>
            <a:gdLst/>
            <a:ahLst/>
            <a:cxnLst/>
            <a:rect l="l" t="t" r="r" b="b"/>
            <a:pathLst>
              <a:path w="162560" h="142875">
                <a:moveTo>
                  <a:pt x="0" y="0"/>
                </a:moveTo>
                <a:lnTo>
                  <a:pt x="162305" y="0"/>
                </a:lnTo>
                <a:lnTo>
                  <a:pt x="162305" y="142112"/>
                </a:lnTo>
                <a:lnTo>
                  <a:pt x="118617" y="142112"/>
                </a:lnTo>
                <a:lnTo>
                  <a:pt x="118617" y="124079"/>
                </a:lnTo>
                <a:lnTo>
                  <a:pt x="43687" y="124079"/>
                </a:lnTo>
                <a:lnTo>
                  <a:pt x="43687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741036" y="2522982"/>
            <a:ext cx="223774" cy="1010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16197" y="2518664"/>
            <a:ext cx="100584" cy="1623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426704" y="2522347"/>
            <a:ext cx="71120" cy="19685"/>
          </a:xfrm>
          <a:custGeom>
            <a:avLst/>
            <a:gdLst/>
            <a:ahLst/>
            <a:cxnLst/>
            <a:rect l="l" t="t" r="r" b="b"/>
            <a:pathLst>
              <a:path w="71120" h="19685">
                <a:moveTo>
                  <a:pt x="0" y="0"/>
                </a:moveTo>
                <a:lnTo>
                  <a:pt x="0" y="19685"/>
                </a:lnTo>
                <a:lnTo>
                  <a:pt x="70739" y="19685"/>
                </a:lnTo>
                <a:lnTo>
                  <a:pt x="70739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311642" y="2522347"/>
            <a:ext cx="69850" cy="19685"/>
          </a:xfrm>
          <a:custGeom>
            <a:avLst/>
            <a:gdLst/>
            <a:ahLst/>
            <a:cxnLst/>
            <a:rect l="l" t="t" r="r" b="b"/>
            <a:pathLst>
              <a:path w="69850" h="19685">
                <a:moveTo>
                  <a:pt x="0" y="0"/>
                </a:moveTo>
                <a:lnTo>
                  <a:pt x="0" y="19685"/>
                </a:lnTo>
                <a:lnTo>
                  <a:pt x="69341" y="19685"/>
                </a:lnTo>
                <a:lnTo>
                  <a:pt x="69341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557009" y="2521204"/>
            <a:ext cx="243840" cy="144145"/>
          </a:xfrm>
          <a:custGeom>
            <a:avLst/>
            <a:gdLst/>
            <a:ahLst/>
            <a:cxnLst/>
            <a:rect l="l" t="t" r="r" b="b"/>
            <a:pathLst>
              <a:path w="243840" h="144144">
                <a:moveTo>
                  <a:pt x="17272" y="0"/>
                </a:moveTo>
                <a:lnTo>
                  <a:pt x="226695" y="0"/>
                </a:lnTo>
                <a:lnTo>
                  <a:pt x="226695" y="41656"/>
                </a:lnTo>
                <a:lnTo>
                  <a:pt x="146685" y="41656"/>
                </a:lnTo>
                <a:lnTo>
                  <a:pt x="146685" y="101981"/>
                </a:lnTo>
                <a:lnTo>
                  <a:pt x="243332" y="101981"/>
                </a:lnTo>
                <a:lnTo>
                  <a:pt x="243332" y="143637"/>
                </a:lnTo>
                <a:lnTo>
                  <a:pt x="0" y="143637"/>
                </a:lnTo>
                <a:lnTo>
                  <a:pt x="0" y="101981"/>
                </a:lnTo>
                <a:lnTo>
                  <a:pt x="97028" y="101981"/>
                </a:lnTo>
                <a:lnTo>
                  <a:pt x="97028" y="41656"/>
                </a:lnTo>
                <a:lnTo>
                  <a:pt x="17272" y="41656"/>
                </a:lnTo>
                <a:lnTo>
                  <a:pt x="17272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784213" y="2510535"/>
            <a:ext cx="83185" cy="126364"/>
          </a:xfrm>
          <a:custGeom>
            <a:avLst/>
            <a:gdLst/>
            <a:ahLst/>
            <a:cxnLst/>
            <a:rect l="l" t="t" r="r" b="b"/>
            <a:pathLst>
              <a:path w="83184" h="126364">
                <a:moveTo>
                  <a:pt x="41272" y="0"/>
                </a:moveTo>
                <a:lnTo>
                  <a:pt x="52035" y="26505"/>
                </a:lnTo>
                <a:lnTo>
                  <a:pt x="62608" y="53641"/>
                </a:lnTo>
                <a:lnTo>
                  <a:pt x="72990" y="81420"/>
                </a:lnTo>
                <a:lnTo>
                  <a:pt x="83182" y="109854"/>
                </a:lnTo>
                <a:lnTo>
                  <a:pt x="40510" y="126237"/>
                </a:lnTo>
                <a:lnTo>
                  <a:pt x="30465" y="96208"/>
                </a:lnTo>
                <a:lnTo>
                  <a:pt x="20349" y="67643"/>
                </a:lnTo>
                <a:lnTo>
                  <a:pt x="10186" y="40530"/>
                </a:lnTo>
                <a:lnTo>
                  <a:pt x="0" y="14859"/>
                </a:lnTo>
                <a:lnTo>
                  <a:pt x="41272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623936" y="2507742"/>
            <a:ext cx="84455" cy="128270"/>
          </a:xfrm>
          <a:custGeom>
            <a:avLst/>
            <a:gdLst/>
            <a:ahLst/>
            <a:cxnLst/>
            <a:rect l="l" t="t" r="r" b="b"/>
            <a:pathLst>
              <a:path w="84454" h="128269">
                <a:moveTo>
                  <a:pt x="43053" y="0"/>
                </a:moveTo>
                <a:lnTo>
                  <a:pt x="84328" y="11811"/>
                </a:lnTo>
                <a:lnTo>
                  <a:pt x="73683" y="44289"/>
                </a:lnTo>
                <a:lnTo>
                  <a:pt x="62896" y="74469"/>
                </a:lnTo>
                <a:lnTo>
                  <a:pt x="51966" y="102340"/>
                </a:lnTo>
                <a:lnTo>
                  <a:pt x="40894" y="127888"/>
                </a:lnTo>
                <a:lnTo>
                  <a:pt x="30182" y="122717"/>
                </a:lnTo>
                <a:lnTo>
                  <a:pt x="19780" y="118237"/>
                </a:lnTo>
                <a:lnTo>
                  <a:pt x="9711" y="114423"/>
                </a:lnTo>
                <a:lnTo>
                  <a:pt x="0" y="111252"/>
                </a:lnTo>
                <a:lnTo>
                  <a:pt x="11263" y="86778"/>
                </a:lnTo>
                <a:lnTo>
                  <a:pt x="22193" y="60055"/>
                </a:lnTo>
                <a:lnTo>
                  <a:pt x="32789" y="31116"/>
                </a:lnTo>
                <a:lnTo>
                  <a:pt x="43053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217667" y="2504313"/>
            <a:ext cx="50800" cy="37465"/>
          </a:xfrm>
          <a:custGeom>
            <a:avLst/>
            <a:gdLst/>
            <a:ahLst/>
            <a:cxnLst/>
            <a:rect l="l" t="t" r="r" b="b"/>
            <a:pathLst>
              <a:path w="50800" h="37464">
                <a:moveTo>
                  <a:pt x="0" y="0"/>
                </a:moveTo>
                <a:lnTo>
                  <a:pt x="0" y="37337"/>
                </a:lnTo>
                <a:lnTo>
                  <a:pt x="50673" y="37337"/>
                </a:lnTo>
                <a:lnTo>
                  <a:pt x="50673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73770" y="2502916"/>
            <a:ext cx="69850" cy="22860"/>
          </a:xfrm>
          <a:custGeom>
            <a:avLst/>
            <a:gdLst/>
            <a:ahLst/>
            <a:cxnLst/>
            <a:rect l="l" t="t" r="r" b="b"/>
            <a:pathLst>
              <a:path w="69850" h="22860">
                <a:moveTo>
                  <a:pt x="0" y="0"/>
                </a:moveTo>
                <a:lnTo>
                  <a:pt x="0" y="22479"/>
                </a:lnTo>
                <a:lnTo>
                  <a:pt x="69342" y="22479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956550" y="2502916"/>
            <a:ext cx="69850" cy="22860"/>
          </a:xfrm>
          <a:custGeom>
            <a:avLst/>
            <a:gdLst/>
            <a:ahLst/>
            <a:cxnLst/>
            <a:rect l="l" t="t" r="r" b="b"/>
            <a:pathLst>
              <a:path w="69850" h="22860">
                <a:moveTo>
                  <a:pt x="0" y="0"/>
                </a:moveTo>
                <a:lnTo>
                  <a:pt x="0" y="22479"/>
                </a:lnTo>
                <a:lnTo>
                  <a:pt x="69342" y="22479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251192" y="2484501"/>
            <a:ext cx="175260" cy="38100"/>
          </a:xfrm>
          <a:custGeom>
            <a:avLst/>
            <a:gdLst/>
            <a:ahLst/>
            <a:cxnLst/>
            <a:rect l="l" t="t" r="r" b="b"/>
            <a:pathLst>
              <a:path w="175259" h="38100">
                <a:moveTo>
                  <a:pt x="0" y="0"/>
                </a:moveTo>
                <a:lnTo>
                  <a:pt x="0" y="38100"/>
                </a:lnTo>
                <a:lnTo>
                  <a:pt x="174751" y="38100"/>
                </a:lnTo>
                <a:lnTo>
                  <a:pt x="174751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426704" y="2477516"/>
            <a:ext cx="71120" cy="20320"/>
          </a:xfrm>
          <a:custGeom>
            <a:avLst/>
            <a:gdLst/>
            <a:ahLst/>
            <a:cxnLst/>
            <a:rect l="l" t="t" r="r" b="b"/>
            <a:pathLst>
              <a:path w="71120" h="20319">
                <a:moveTo>
                  <a:pt x="0" y="0"/>
                </a:moveTo>
                <a:lnTo>
                  <a:pt x="0" y="19812"/>
                </a:lnTo>
                <a:lnTo>
                  <a:pt x="70739" y="19812"/>
                </a:lnTo>
                <a:lnTo>
                  <a:pt x="70739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311642" y="2477516"/>
            <a:ext cx="69850" cy="20320"/>
          </a:xfrm>
          <a:custGeom>
            <a:avLst/>
            <a:gdLst/>
            <a:ahLst/>
            <a:cxnLst/>
            <a:rect l="l" t="t" r="r" b="b"/>
            <a:pathLst>
              <a:path w="69850" h="20319">
                <a:moveTo>
                  <a:pt x="0" y="0"/>
                </a:moveTo>
                <a:lnTo>
                  <a:pt x="0" y="19812"/>
                </a:lnTo>
                <a:lnTo>
                  <a:pt x="69341" y="19812"/>
                </a:lnTo>
                <a:lnTo>
                  <a:pt x="69341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073770" y="2446401"/>
            <a:ext cx="69850" cy="22860"/>
          </a:xfrm>
          <a:custGeom>
            <a:avLst/>
            <a:gdLst/>
            <a:ahLst/>
            <a:cxnLst/>
            <a:rect l="l" t="t" r="r" b="b"/>
            <a:pathLst>
              <a:path w="69850" h="22860">
                <a:moveTo>
                  <a:pt x="0" y="0"/>
                </a:moveTo>
                <a:lnTo>
                  <a:pt x="0" y="22478"/>
                </a:lnTo>
                <a:lnTo>
                  <a:pt x="69342" y="22478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956550" y="2446401"/>
            <a:ext cx="69850" cy="22860"/>
          </a:xfrm>
          <a:custGeom>
            <a:avLst/>
            <a:gdLst/>
            <a:ahLst/>
            <a:cxnLst/>
            <a:rect l="l" t="t" r="r" b="b"/>
            <a:pathLst>
              <a:path w="69850" h="22860">
                <a:moveTo>
                  <a:pt x="0" y="0"/>
                </a:moveTo>
                <a:lnTo>
                  <a:pt x="0" y="22478"/>
                </a:lnTo>
                <a:lnTo>
                  <a:pt x="69342" y="22478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823452" y="2444242"/>
            <a:ext cx="46355" cy="31750"/>
          </a:xfrm>
          <a:custGeom>
            <a:avLst/>
            <a:gdLst/>
            <a:ahLst/>
            <a:cxnLst/>
            <a:rect l="l" t="t" r="r" b="b"/>
            <a:pathLst>
              <a:path w="46354" h="31750">
                <a:moveTo>
                  <a:pt x="0" y="0"/>
                </a:moveTo>
                <a:lnTo>
                  <a:pt x="0" y="31242"/>
                </a:lnTo>
                <a:lnTo>
                  <a:pt x="46100" y="31242"/>
                </a:lnTo>
                <a:lnTo>
                  <a:pt x="46100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735694" y="2444242"/>
            <a:ext cx="46355" cy="31750"/>
          </a:xfrm>
          <a:custGeom>
            <a:avLst/>
            <a:gdLst/>
            <a:ahLst/>
            <a:cxnLst/>
            <a:rect l="l" t="t" r="r" b="b"/>
            <a:pathLst>
              <a:path w="46354" h="31750">
                <a:moveTo>
                  <a:pt x="0" y="0"/>
                </a:moveTo>
                <a:lnTo>
                  <a:pt x="0" y="31242"/>
                </a:lnTo>
                <a:lnTo>
                  <a:pt x="46100" y="31242"/>
                </a:lnTo>
                <a:lnTo>
                  <a:pt x="46100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47938" y="2444242"/>
            <a:ext cx="46355" cy="31750"/>
          </a:xfrm>
          <a:custGeom>
            <a:avLst/>
            <a:gdLst/>
            <a:ahLst/>
            <a:cxnLst/>
            <a:rect l="l" t="t" r="r" b="b"/>
            <a:pathLst>
              <a:path w="46354" h="31750">
                <a:moveTo>
                  <a:pt x="0" y="0"/>
                </a:moveTo>
                <a:lnTo>
                  <a:pt x="0" y="31242"/>
                </a:lnTo>
                <a:lnTo>
                  <a:pt x="46100" y="31242"/>
                </a:lnTo>
                <a:lnTo>
                  <a:pt x="46100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639177" y="2440813"/>
            <a:ext cx="223520" cy="234950"/>
          </a:xfrm>
          <a:custGeom>
            <a:avLst/>
            <a:gdLst/>
            <a:ahLst/>
            <a:cxnLst/>
            <a:rect l="l" t="t" r="r" b="b"/>
            <a:pathLst>
              <a:path w="223520" h="234950">
                <a:moveTo>
                  <a:pt x="0" y="0"/>
                </a:moveTo>
                <a:lnTo>
                  <a:pt x="223012" y="0"/>
                </a:lnTo>
                <a:lnTo>
                  <a:pt x="223012" y="45085"/>
                </a:lnTo>
                <a:lnTo>
                  <a:pt x="135636" y="45085"/>
                </a:lnTo>
                <a:lnTo>
                  <a:pt x="135636" y="193548"/>
                </a:lnTo>
                <a:lnTo>
                  <a:pt x="112966" y="229774"/>
                </a:lnTo>
                <a:lnTo>
                  <a:pt x="73326" y="234140"/>
                </a:lnTo>
                <a:lnTo>
                  <a:pt x="43688" y="234441"/>
                </a:lnTo>
                <a:lnTo>
                  <a:pt x="41310" y="220864"/>
                </a:lnTo>
                <a:lnTo>
                  <a:pt x="38957" y="208311"/>
                </a:lnTo>
                <a:lnTo>
                  <a:pt x="36651" y="196758"/>
                </a:lnTo>
                <a:lnTo>
                  <a:pt x="34417" y="186182"/>
                </a:lnTo>
                <a:lnTo>
                  <a:pt x="43342" y="186942"/>
                </a:lnTo>
                <a:lnTo>
                  <a:pt x="51815" y="187499"/>
                </a:lnTo>
                <a:lnTo>
                  <a:pt x="59813" y="187842"/>
                </a:lnTo>
                <a:lnTo>
                  <a:pt x="67309" y="187960"/>
                </a:lnTo>
                <a:lnTo>
                  <a:pt x="76124" y="186791"/>
                </a:lnTo>
                <a:lnTo>
                  <a:pt x="82391" y="183276"/>
                </a:lnTo>
                <a:lnTo>
                  <a:pt x="86133" y="177405"/>
                </a:lnTo>
                <a:lnTo>
                  <a:pt x="87375" y="169163"/>
                </a:lnTo>
                <a:lnTo>
                  <a:pt x="87375" y="45085"/>
                </a:lnTo>
                <a:lnTo>
                  <a:pt x="0" y="4508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066413" y="2432430"/>
            <a:ext cx="154305" cy="54610"/>
          </a:xfrm>
          <a:custGeom>
            <a:avLst/>
            <a:gdLst/>
            <a:ahLst/>
            <a:cxnLst/>
            <a:rect l="l" t="t" r="r" b="b"/>
            <a:pathLst>
              <a:path w="154304" h="54610">
                <a:moveTo>
                  <a:pt x="0" y="0"/>
                </a:moveTo>
                <a:lnTo>
                  <a:pt x="0" y="54102"/>
                </a:lnTo>
                <a:lnTo>
                  <a:pt x="154050" y="54102"/>
                </a:lnTo>
                <a:lnTo>
                  <a:pt x="154050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217667" y="2431033"/>
            <a:ext cx="50800" cy="37465"/>
          </a:xfrm>
          <a:custGeom>
            <a:avLst/>
            <a:gdLst/>
            <a:ahLst/>
            <a:cxnLst/>
            <a:rect l="l" t="t" r="r" b="b"/>
            <a:pathLst>
              <a:path w="50800" h="37464">
                <a:moveTo>
                  <a:pt x="0" y="0"/>
                </a:moveTo>
                <a:lnTo>
                  <a:pt x="0" y="37464"/>
                </a:lnTo>
                <a:lnTo>
                  <a:pt x="50673" y="37464"/>
                </a:lnTo>
                <a:lnTo>
                  <a:pt x="50673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608832" y="2424938"/>
            <a:ext cx="101981" cy="947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302628" y="2409570"/>
            <a:ext cx="75565" cy="42545"/>
          </a:xfrm>
          <a:custGeom>
            <a:avLst/>
            <a:gdLst/>
            <a:ahLst/>
            <a:cxnLst/>
            <a:rect l="l" t="t" r="r" b="b"/>
            <a:pathLst>
              <a:path w="75564" h="42544">
                <a:moveTo>
                  <a:pt x="0" y="0"/>
                </a:moveTo>
                <a:lnTo>
                  <a:pt x="7739" y="12094"/>
                </a:lnTo>
                <a:lnTo>
                  <a:pt x="16668" y="23225"/>
                </a:lnTo>
                <a:lnTo>
                  <a:pt x="26789" y="33379"/>
                </a:lnTo>
                <a:lnTo>
                  <a:pt x="38100" y="42544"/>
                </a:lnTo>
                <a:lnTo>
                  <a:pt x="49720" y="33111"/>
                </a:lnTo>
                <a:lnTo>
                  <a:pt x="59817" y="22891"/>
                </a:lnTo>
                <a:lnTo>
                  <a:pt x="68389" y="11862"/>
                </a:lnTo>
                <a:lnTo>
                  <a:pt x="75437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251192" y="2401951"/>
            <a:ext cx="175260" cy="38100"/>
          </a:xfrm>
          <a:custGeom>
            <a:avLst/>
            <a:gdLst/>
            <a:ahLst/>
            <a:cxnLst/>
            <a:rect l="l" t="t" r="r" b="b"/>
            <a:pathLst>
              <a:path w="175259" h="38100">
                <a:moveTo>
                  <a:pt x="0" y="0"/>
                </a:moveTo>
                <a:lnTo>
                  <a:pt x="0" y="38100"/>
                </a:lnTo>
                <a:lnTo>
                  <a:pt x="174751" y="38100"/>
                </a:lnTo>
                <a:lnTo>
                  <a:pt x="174751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163055" y="2399157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4">
                <a:moveTo>
                  <a:pt x="0" y="0"/>
                </a:moveTo>
                <a:lnTo>
                  <a:pt x="0" y="36067"/>
                </a:lnTo>
                <a:lnTo>
                  <a:pt x="34671" y="36067"/>
                </a:lnTo>
                <a:lnTo>
                  <a:pt x="34671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506973" y="2396108"/>
            <a:ext cx="125095" cy="45720"/>
          </a:xfrm>
          <a:custGeom>
            <a:avLst/>
            <a:gdLst/>
            <a:ahLst/>
            <a:cxnLst/>
            <a:rect l="l" t="t" r="r" b="b"/>
            <a:pathLst>
              <a:path w="125095" h="45719">
                <a:moveTo>
                  <a:pt x="7620" y="0"/>
                </a:moveTo>
                <a:lnTo>
                  <a:pt x="5079" y="2031"/>
                </a:lnTo>
                <a:lnTo>
                  <a:pt x="2539" y="4063"/>
                </a:lnTo>
                <a:lnTo>
                  <a:pt x="0" y="6223"/>
                </a:lnTo>
                <a:lnTo>
                  <a:pt x="10598" y="15960"/>
                </a:lnTo>
                <a:lnTo>
                  <a:pt x="20875" y="25733"/>
                </a:lnTo>
                <a:lnTo>
                  <a:pt x="30843" y="35530"/>
                </a:lnTo>
                <a:lnTo>
                  <a:pt x="40512" y="45338"/>
                </a:lnTo>
                <a:lnTo>
                  <a:pt x="61301" y="36433"/>
                </a:lnTo>
                <a:lnTo>
                  <a:pt x="82327" y="25907"/>
                </a:lnTo>
                <a:lnTo>
                  <a:pt x="103592" y="13763"/>
                </a:lnTo>
                <a:lnTo>
                  <a:pt x="125095" y="0"/>
                </a:lnTo>
                <a:lnTo>
                  <a:pt x="762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741036" y="2387854"/>
            <a:ext cx="223774" cy="1743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35694" y="2384932"/>
            <a:ext cx="46355" cy="24130"/>
          </a:xfrm>
          <a:custGeom>
            <a:avLst/>
            <a:gdLst/>
            <a:ahLst/>
            <a:cxnLst/>
            <a:rect l="l" t="t" r="r" b="b"/>
            <a:pathLst>
              <a:path w="46354" h="24130">
                <a:moveTo>
                  <a:pt x="0" y="0"/>
                </a:moveTo>
                <a:lnTo>
                  <a:pt x="0" y="24002"/>
                </a:lnTo>
                <a:lnTo>
                  <a:pt x="46100" y="24002"/>
                </a:lnTo>
                <a:lnTo>
                  <a:pt x="46100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201916" y="2356230"/>
            <a:ext cx="273685" cy="320675"/>
          </a:xfrm>
          <a:custGeom>
            <a:avLst/>
            <a:gdLst/>
            <a:ahLst/>
            <a:cxnLst/>
            <a:rect l="l" t="t" r="r" b="b"/>
            <a:pathLst>
              <a:path w="273684" h="320675">
                <a:moveTo>
                  <a:pt x="0" y="0"/>
                </a:moveTo>
                <a:lnTo>
                  <a:pt x="273303" y="0"/>
                </a:lnTo>
                <a:lnTo>
                  <a:pt x="273303" y="320421"/>
                </a:lnTo>
                <a:lnTo>
                  <a:pt x="224027" y="320421"/>
                </a:lnTo>
                <a:lnTo>
                  <a:pt x="224027" y="296799"/>
                </a:lnTo>
                <a:lnTo>
                  <a:pt x="49275" y="296799"/>
                </a:lnTo>
                <a:lnTo>
                  <a:pt x="49275" y="320421"/>
                </a:lnTo>
                <a:lnTo>
                  <a:pt x="0" y="320421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653146" y="2354072"/>
            <a:ext cx="196215" cy="45085"/>
          </a:xfrm>
          <a:custGeom>
            <a:avLst/>
            <a:gdLst/>
            <a:ahLst/>
            <a:cxnLst/>
            <a:rect l="l" t="t" r="r" b="b"/>
            <a:pathLst>
              <a:path w="196215" h="45085">
                <a:moveTo>
                  <a:pt x="0" y="0"/>
                </a:moveTo>
                <a:lnTo>
                  <a:pt x="195833" y="0"/>
                </a:lnTo>
                <a:lnTo>
                  <a:pt x="195833" y="45085"/>
                </a:lnTo>
                <a:lnTo>
                  <a:pt x="0" y="4508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454647" y="2352420"/>
            <a:ext cx="348615" cy="321945"/>
          </a:xfrm>
          <a:custGeom>
            <a:avLst/>
            <a:gdLst/>
            <a:ahLst/>
            <a:cxnLst/>
            <a:rect l="l" t="t" r="r" b="b"/>
            <a:pathLst>
              <a:path w="348615" h="321944">
                <a:moveTo>
                  <a:pt x="125222" y="0"/>
                </a:moveTo>
                <a:lnTo>
                  <a:pt x="317246" y="0"/>
                </a:lnTo>
                <a:lnTo>
                  <a:pt x="317246" y="40893"/>
                </a:lnTo>
                <a:lnTo>
                  <a:pt x="306508" y="53278"/>
                </a:lnTo>
                <a:lnTo>
                  <a:pt x="294878" y="65293"/>
                </a:lnTo>
                <a:lnTo>
                  <a:pt x="282366" y="76952"/>
                </a:lnTo>
                <a:lnTo>
                  <a:pt x="268985" y="88264"/>
                </a:lnTo>
                <a:lnTo>
                  <a:pt x="291230" y="98004"/>
                </a:lnTo>
                <a:lnTo>
                  <a:pt x="311880" y="107219"/>
                </a:lnTo>
                <a:lnTo>
                  <a:pt x="330958" y="115911"/>
                </a:lnTo>
                <a:lnTo>
                  <a:pt x="348487" y="124078"/>
                </a:lnTo>
                <a:lnTo>
                  <a:pt x="321436" y="164973"/>
                </a:lnTo>
                <a:lnTo>
                  <a:pt x="297912" y="151828"/>
                </a:lnTo>
                <a:lnTo>
                  <a:pt x="274780" y="139255"/>
                </a:lnTo>
                <a:lnTo>
                  <a:pt x="252053" y="127253"/>
                </a:lnTo>
                <a:lnTo>
                  <a:pt x="229743" y="115824"/>
                </a:lnTo>
                <a:lnTo>
                  <a:pt x="206716" y="129129"/>
                </a:lnTo>
                <a:lnTo>
                  <a:pt x="182022" y="141779"/>
                </a:lnTo>
                <a:lnTo>
                  <a:pt x="155662" y="153739"/>
                </a:lnTo>
                <a:lnTo>
                  <a:pt x="127634" y="164973"/>
                </a:lnTo>
                <a:lnTo>
                  <a:pt x="122445" y="155307"/>
                </a:lnTo>
                <a:lnTo>
                  <a:pt x="116982" y="145557"/>
                </a:lnTo>
                <a:lnTo>
                  <a:pt x="111257" y="135737"/>
                </a:lnTo>
                <a:lnTo>
                  <a:pt x="105282" y="125856"/>
                </a:lnTo>
                <a:lnTo>
                  <a:pt x="99972" y="132877"/>
                </a:lnTo>
                <a:lnTo>
                  <a:pt x="94710" y="139826"/>
                </a:lnTo>
                <a:lnTo>
                  <a:pt x="89495" y="146681"/>
                </a:lnTo>
                <a:lnTo>
                  <a:pt x="84327" y="153415"/>
                </a:lnTo>
                <a:lnTo>
                  <a:pt x="84327" y="321437"/>
                </a:lnTo>
                <a:lnTo>
                  <a:pt x="39497" y="321437"/>
                </a:lnTo>
                <a:lnTo>
                  <a:pt x="39497" y="205231"/>
                </a:lnTo>
                <a:lnTo>
                  <a:pt x="33285" y="211635"/>
                </a:lnTo>
                <a:lnTo>
                  <a:pt x="27050" y="217884"/>
                </a:lnTo>
                <a:lnTo>
                  <a:pt x="20816" y="223966"/>
                </a:lnTo>
                <a:lnTo>
                  <a:pt x="14604" y="229869"/>
                </a:lnTo>
                <a:lnTo>
                  <a:pt x="11983" y="218416"/>
                </a:lnTo>
                <a:lnTo>
                  <a:pt x="8683" y="205581"/>
                </a:lnTo>
                <a:lnTo>
                  <a:pt x="4693" y="191365"/>
                </a:lnTo>
                <a:lnTo>
                  <a:pt x="0" y="175767"/>
                </a:lnTo>
                <a:lnTo>
                  <a:pt x="21504" y="154785"/>
                </a:lnTo>
                <a:lnTo>
                  <a:pt x="42592" y="131445"/>
                </a:lnTo>
                <a:lnTo>
                  <a:pt x="63275" y="105723"/>
                </a:lnTo>
                <a:lnTo>
                  <a:pt x="83566" y="77596"/>
                </a:lnTo>
                <a:lnTo>
                  <a:pt x="121411" y="102996"/>
                </a:lnTo>
                <a:lnTo>
                  <a:pt x="117094" y="109219"/>
                </a:lnTo>
                <a:lnTo>
                  <a:pt x="112775" y="115315"/>
                </a:lnTo>
                <a:lnTo>
                  <a:pt x="108584" y="121157"/>
                </a:lnTo>
                <a:lnTo>
                  <a:pt x="154017" y="104608"/>
                </a:lnTo>
                <a:lnTo>
                  <a:pt x="194294" y="85820"/>
                </a:lnTo>
                <a:lnTo>
                  <a:pt x="229403" y="64793"/>
                </a:lnTo>
                <a:lnTo>
                  <a:pt x="259333" y="41528"/>
                </a:lnTo>
                <a:lnTo>
                  <a:pt x="125222" y="41528"/>
                </a:lnTo>
                <a:lnTo>
                  <a:pt x="125222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699253" y="2349626"/>
            <a:ext cx="307340" cy="326390"/>
          </a:xfrm>
          <a:custGeom>
            <a:avLst/>
            <a:gdLst/>
            <a:ahLst/>
            <a:cxnLst/>
            <a:rect l="l" t="t" r="r" b="b"/>
            <a:pathLst>
              <a:path w="307339" h="326389">
                <a:moveTo>
                  <a:pt x="0" y="0"/>
                </a:moveTo>
                <a:lnTo>
                  <a:pt x="307340" y="0"/>
                </a:lnTo>
                <a:lnTo>
                  <a:pt x="307340" y="325882"/>
                </a:lnTo>
                <a:lnTo>
                  <a:pt x="259461" y="325882"/>
                </a:lnTo>
                <a:lnTo>
                  <a:pt x="259461" y="312800"/>
                </a:lnTo>
                <a:lnTo>
                  <a:pt x="47879" y="312800"/>
                </a:lnTo>
                <a:lnTo>
                  <a:pt x="47879" y="326263"/>
                </a:lnTo>
                <a:lnTo>
                  <a:pt x="0" y="326263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876413" y="2349245"/>
            <a:ext cx="344170" cy="329565"/>
          </a:xfrm>
          <a:custGeom>
            <a:avLst/>
            <a:gdLst/>
            <a:ahLst/>
            <a:cxnLst/>
            <a:rect l="l" t="t" r="r" b="b"/>
            <a:pathLst>
              <a:path w="344170" h="329564">
                <a:moveTo>
                  <a:pt x="6984" y="0"/>
                </a:moveTo>
                <a:lnTo>
                  <a:pt x="337692" y="0"/>
                </a:lnTo>
                <a:lnTo>
                  <a:pt x="337692" y="39242"/>
                </a:lnTo>
                <a:lnTo>
                  <a:pt x="197357" y="39242"/>
                </a:lnTo>
                <a:lnTo>
                  <a:pt x="197357" y="59943"/>
                </a:lnTo>
                <a:lnTo>
                  <a:pt x="313181" y="59943"/>
                </a:lnTo>
                <a:lnTo>
                  <a:pt x="313181" y="232663"/>
                </a:lnTo>
                <a:lnTo>
                  <a:pt x="266700" y="232663"/>
                </a:lnTo>
                <a:lnTo>
                  <a:pt x="266700" y="213232"/>
                </a:lnTo>
                <a:lnTo>
                  <a:pt x="196595" y="213232"/>
                </a:lnTo>
                <a:lnTo>
                  <a:pt x="194857" y="226665"/>
                </a:lnTo>
                <a:lnTo>
                  <a:pt x="192119" y="238966"/>
                </a:lnTo>
                <a:lnTo>
                  <a:pt x="188380" y="250148"/>
                </a:lnTo>
                <a:lnTo>
                  <a:pt x="183641" y="260223"/>
                </a:lnTo>
                <a:lnTo>
                  <a:pt x="216860" y="266654"/>
                </a:lnTo>
                <a:lnTo>
                  <a:pt x="254603" y="271478"/>
                </a:lnTo>
                <a:lnTo>
                  <a:pt x="296870" y="274706"/>
                </a:lnTo>
                <a:lnTo>
                  <a:pt x="343661" y="276351"/>
                </a:lnTo>
                <a:lnTo>
                  <a:pt x="316991" y="323850"/>
                </a:lnTo>
                <a:lnTo>
                  <a:pt x="263983" y="320230"/>
                </a:lnTo>
                <a:lnTo>
                  <a:pt x="217725" y="314325"/>
                </a:lnTo>
                <a:lnTo>
                  <a:pt x="178206" y="306133"/>
                </a:lnTo>
                <a:lnTo>
                  <a:pt x="145414" y="295655"/>
                </a:lnTo>
                <a:lnTo>
                  <a:pt x="124511" y="305161"/>
                </a:lnTo>
                <a:lnTo>
                  <a:pt x="98774" y="313880"/>
                </a:lnTo>
                <a:lnTo>
                  <a:pt x="68226" y="321837"/>
                </a:lnTo>
                <a:lnTo>
                  <a:pt x="32892" y="329056"/>
                </a:lnTo>
                <a:lnTo>
                  <a:pt x="26414" y="319341"/>
                </a:lnTo>
                <a:lnTo>
                  <a:pt x="18780" y="308482"/>
                </a:lnTo>
                <a:lnTo>
                  <a:pt x="9979" y="296481"/>
                </a:lnTo>
                <a:lnTo>
                  <a:pt x="0" y="283337"/>
                </a:lnTo>
                <a:lnTo>
                  <a:pt x="29574" y="280146"/>
                </a:lnTo>
                <a:lnTo>
                  <a:pt x="55420" y="276478"/>
                </a:lnTo>
                <a:lnTo>
                  <a:pt x="77527" y="272335"/>
                </a:lnTo>
                <a:lnTo>
                  <a:pt x="95884" y="267715"/>
                </a:lnTo>
                <a:lnTo>
                  <a:pt x="83881" y="258980"/>
                </a:lnTo>
                <a:lnTo>
                  <a:pt x="72628" y="249935"/>
                </a:lnTo>
                <a:lnTo>
                  <a:pt x="62112" y="240605"/>
                </a:lnTo>
                <a:lnTo>
                  <a:pt x="52323" y="231012"/>
                </a:lnTo>
                <a:lnTo>
                  <a:pt x="77850" y="213232"/>
                </a:lnTo>
                <a:lnTo>
                  <a:pt x="33654" y="213232"/>
                </a:lnTo>
                <a:lnTo>
                  <a:pt x="33654" y="59943"/>
                </a:lnTo>
                <a:lnTo>
                  <a:pt x="149478" y="59943"/>
                </a:lnTo>
                <a:lnTo>
                  <a:pt x="149478" y="39242"/>
                </a:lnTo>
                <a:lnTo>
                  <a:pt x="6984" y="39242"/>
                </a:lnTo>
                <a:lnTo>
                  <a:pt x="6984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587231" y="2348229"/>
            <a:ext cx="343535" cy="330835"/>
          </a:xfrm>
          <a:custGeom>
            <a:avLst/>
            <a:gdLst/>
            <a:ahLst/>
            <a:cxnLst/>
            <a:rect l="l" t="t" r="r" b="b"/>
            <a:pathLst>
              <a:path w="343534" h="330835">
                <a:moveTo>
                  <a:pt x="6350" y="0"/>
                </a:moveTo>
                <a:lnTo>
                  <a:pt x="337058" y="0"/>
                </a:lnTo>
                <a:lnTo>
                  <a:pt x="337058" y="36703"/>
                </a:lnTo>
                <a:lnTo>
                  <a:pt x="236220" y="36703"/>
                </a:lnTo>
                <a:lnTo>
                  <a:pt x="236220" y="60706"/>
                </a:lnTo>
                <a:lnTo>
                  <a:pt x="326009" y="60706"/>
                </a:lnTo>
                <a:lnTo>
                  <a:pt x="326009" y="162560"/>
                </a:lnTo>
                <a:lnTo>
                  <a:pt x="166877" y="162560"/>
                </a:lnTo>
                <a:lnTo>
                  <a:pt x="163258" y="168491"/>
                </a:lnTo>
                <a:lnTo>
                  <a:pt x="159639" y="174291"/>
                </a:lnTo>
                <a:lnTo>
                  <a:pt x="156019" y="179972"/>
                </a:lnTo>
                <a:lnTo>
                  <a:pt x="152400" y="185547"/>
                </a:lnTo>
                <a:lnTo>
                  <a:pt x="343026" y="185547"/>
                </a:lnTo>
                <a:lnTo>
                  <a:pt x="343026" y="222250"/>
                </a:lnTo>
                <a:lnTo>
                  <a:pt x="276733" y="222250"/>
                </a:lnTo>
                <a:lnTo>
                  <a:pt x="267331" y="233846"/>
                </a:lnTo>
                <a:lnTo>
                  <a:pt x="257048" y="244824"/>
                </a:lnTo>
                <a:lnTo>
                  <a:pt x="245907" y="255182"/>
                </a:lnTo>
                <a:lnTo>
                  <a:pt x="233934" y="264922"/>
                </a:lnTo>
                <a:lnTo>
                  <a:pt x="327025" y="288544"/>
                </a:lnTo>
                <a:lnTo>
                  <a:pt x="305943" y="330835"/>
                </a:lnTo>
                <a:lnTo>
                  <a:pt x="274675" y="319996"/>
                </a:lnTo>
                <a:lnTo>
                  <a:pt x="244681" y="309943"/>
                </a:lnTo>
                <a:lnTo>
                  <a:pt x="215949" y="300652"/>
                </a:lnTo>
                <a:lnTo>
                  <a:pt x="188468" y="292100"/>
                </a:lnTo>
                <a:lnTo>
                  <a:pt x="153723" y="305956"/>
                </a:lnTo>
                <a:lnTo>
                  <a:pt x="115014" y="317039"/>
                </a:lnTo>
                <a:lnTo>
                  <a:pt x="72328" y="325336"/>
                </a:lnTo>
                <a:lnTo>
                  <a:pt x="25653" y="330835"/>
                </a:lnTo>
                <a:lnTo>
                  <a:pt x="22727" y="320855"/>
                </a:lnTo>
                <a:lnTo>
                  <a:pt x="19098" y="310721"/>
                </a:lnTo>
                <a:lnTo>
                  <a:pt x="14779" y="300420"/>
                </a:lnTo>
                <a:lnTo>
                  <a:pt x="9781" y="289941"/>
                </a:lnTo>
                <a:lnTo>
                  <a:pt x="43018" y="287793"/>
                </a:lnTo>
                <a:lnTo>
                  <a:pt x="73755" y="284575"/>
                </a:lnTo>
                <a:lnTo>
                  <a:pt x="101969" y="280261"/>
                </a:lnTo>
                <a:lnTo>
                  <a:pt x="127635" y="274828"/>
                </a:lnTo>
                <a:lnTo>
                  <a:pt x="105610" y="269067"/>
                </a:lnTo>
                <a:lnTo>
                  <a:pt x="84693" y="263985"/>
                </a:lnTo>
                <a:lnTo>
                  <a:pt x="64895" y="259593"/>
                </a:lnTo>
                <a:lnTo>
                  <a:pt x="46227" y="255905"/>
                </a:lnTo>
                <a:lnTo>
                  <a:pt x="53824" y="247431"/>
                </a:lnTo>
                <a:lnTo>
                  <a:pt x="61182" y="238982"/>
                </a:lnTo>
                <a:lnTo>
                  <a:pt x="68302" y="230580"/>
                </a:lnTo>
                <a:lnTo>
                  <a:pt x="75184" y="222250"/>
                </a:lnTo>
                <a:lnTo>
                  <a:pt x="0" y="222250"/>
                </a:lnTo>
                <a:lnTo>
                  <a:pt x="0" y="185547"/>
                </a:lnTo>
                <a:lnTo>
                  <a:pt x="102235" y="185547"/>
                </a:lnTo>
                <a:lnTo>
                  <a:pt x="105991" y="179758"/>
                </a:lnTo>
                <a:lnTo>
                  <a:pt x="109617" y="174005"/>
                </a:lnTo>
                <a:lnTo>
                  <a:pt x="113076" y="168276"/>
                </a:lnTo>
                <a:lnTo>
                  <a:pt x="116332" y="162560"/>
                </a:lnTo>
                <a:lnTo>
                  <a:pt x="17018" y="162560"/>
                </a:lnTo>
                <a:lnTo>
                  <a:pt x="17018" y="60706"/>
                </a:lnTo>
                <a:lnTo>
                  <a:pt x="106807" y="60706"/>
                </a:lnTo>
                <a:lnTo>
                  <a:pt x="106807" y="36703"/>
                </a:lnTo>
                <a:lnTo>
                  <a:pt x="6350" y="36703"/>
                </a:lnTo>
                <a:lnTo>
                  <a:pt x="635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232140" y="2346070"/>
            <a:ext cx="344805" cy="320040"/>
          </a:xfrm>
          <a:custGeom>
            <a:avLst/>
            <a:gdLst/>
            <a:ahLst/>
            <a:cxnLst/>
            <a:rect l="l" t="t" r="r" b="b"/>
            <a:pathLst>
              <a:path w="344804" h="320039">
                <a:moveTo>
                  <a:pt x="312165" y="0"/>
                </a:moveTo>
                <a:lnTo>
                  <a:pt x="312715" y="2474"/>
                </a:lnTo>
                <a:lnTo>
                  <a:pt x="313991" y="8747"/>
                </a:lnTo>
                <a:lnTo>
                  <a:pt x="316005" y="18805"/>
                </a:lnTo>
                <a:lnTo>
                  <a:pt x="318769" y="32638"/>
                </a:lnTo>
                <a:lnTo>
                  <a:pt x="194563" y="35940"/>
                </a:lnTo>
                <a:lnTo>
                  <a:pt x="194563" y="54482"/>
                </a:lnTo>
                <a:lnTo>
                  <a:pt x="344424" y="54482"/>
                </a:lnTo>
                <a:lnTo>
                  <a:pt x="344424" y="85725"/>
                </a:lnTo>
                <a:lnTo>
                  <a:pt x="194563" y="85725"/>
                </a:lnTo>
                <a:lnTo>
                  <a:pt x="194563" y="102742"/>
                </a:lnTo>
                <a:lnTo>
                  <a:pt x="310006" y="102742"/>
                </a:lnTo>
                <a:lnTo>
                  <a:pt x="310006" y="224789"/>
                </a:lnTo>
                <a:lnTo>
                  <a:pt x="194563" y="224789"/>
                </a:lnTo>
                <a:lnTo>
                  <a:pt x="194563" y="241807"/>
                </a:lnTo>
                <a:lnTo>
                  <a:pt x="322833" y="241807"/>
                </a:lnTo>
                <a:lnTo>
                  <a:pt x="322833" y="270890"/>
                </a:lnTo>
                <a:lnTo>
                  <a:pt x="194563" y="270890"/>
                </a:lnTo>
                <a:lnTo>
                  <a:pt x="194563" y="288543"/>
                </a:lnTo>
                <a:lnTo>
                  <a:pt x="344424" y="288543"/>
                </a:lnTo>
                <a:lnTo>
                  <a:pt x="344424" y="319786"/>
                </a:lnTo>
                <a:lnTo>
                  <a:pt x="0" y="319786"/>
                </a:lnTo>
                <a:lnTo>
                  <a:pt x="0" y="288543"/>
                </a:lnTo>
                <a:lnTo>
                  <a:pt x="148843" y="288543"/>
                </a:lnTo>
                <a:lnTo>
                  <a:pt x="148843" y="270890"/>
                </a:lnTo>
                <a:lnTo>
                  <a:pt x="22605" y="270890"/>
                </a:lnTo>
                <a:lnTo>
                  <a:pt x="22605" y="241807"/>
                </a:lnTo>
                <a:lnTo>
                  <a:pt x="148843" y="241807"/>
                </a:lnTo>
                <a:lnTo>
                  <a:pt x="148843" y="224789"/>
                </a:lnTo>
                <a:lnTo>
                  <a:pt x="34673" y="224789"/>
                </a:lnTo>
                <a:lnTo>
                  <a:pt x="34673" y="102742"/>
                </a:lnTo>
                <a:lnTo>
                  <a:pt x="148843" y="102742"/>
                </a:lnTo>
                <a:lnTo>
                  <a:pt x="148843" y="85725"/>
                </a:lnTo>
                <a:lnTo>
                  <a:pt x="1142" y="85725"/>
                </a:lnTo>
                <a:lnTo>
                  <a:pt x="1142" y="54482"/>
                </a:lnTo>
                <a:lnTo>
                  <a:pt x="148843" y="54482"/>
                </a:lnTo>
                <a:lnTo>
                  <a:pt x="148843" y="37211"/>
                </a:lnTo>
                <a:lnTo>
                  <a:pt x="30860" y="39242"/>
                </a:lnTo>
                <a:lnTo>
                  <a:pt x="29457" y="31575"/>
                </a:lnTo>
                <a:lnTo>
                  <a:pt x="27909" y="23812"/>
                </a:lnTo>
                <a:lnTo>
                  <a:pt x="26217" y="15954"/>
                </a:lnTo>
                <a:lnTo>
                  <a:pt x="24383" y="8000"/>
                </a:lnTo>
                <a:lnTo>
                  <a:pt x="73288" y="7302"/>
                </a:lnTo>
                <a:lnTo>
                  <a:pt x="121825" y="6350"/>
                </a:lnTo>
                <a:lnTo>
                  <a:pt x="169989" y="5143"/>
                </a:lnTo>
                <a:lnTo>
                  <a:pt x="217772" y="3682"/>
                </a:lnTo>
                <a:lnTo>
                  <a:pt x="265166" y="1968"/>
                </a:lnTo>
                <a:lnTo>
                  <a:pt x="312165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621023" y="2334514"/>
            <a:ext cx="103377" cy="929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821169" y="2339594"/>
            <a:ext cx="145415" cy="342265"/>
          </a:xfrm>
          <a:custGeom>
            <a:avLst/>
            <a:gdLst/>
            <a:ahLst/>
            <a:cxnLst/>
            <a:rect l="l" t="t" r="r" b="b"/>
            <a:pathLst>
              <a:path w="145415" h="342264">
                <a:moveTo>
                  <a:pt x="12191" y="0"/>
                </a:moveTo>
                <a:lnTo>
                  <a:pt x="63500" y="0"/>
                </a:lnTo>
                <a:lnTo>
                  <a:pt x="63500" y="99186"/>
                </a:lnTo>
                <a:lnTo>
                  <a:pt x="142875" y="99186"/>
                </a:lnTo>
                <a:lnTo>
                  <a:pt x="142875" y="146938"/>
                </a:lnTo>
                <a:lnTo>
                  <a:pt x="63500" y="146938"/>
                </a:lnTo>
                <a:lnTo>
                  <a:pt x="63500" y="270128"/>
                </a:lnTo>
                <a:lnTo>
                  <a:pt x="143893" y="242696"/>
                </a:lnTo>
                <a:lnTo>
                  <a:pt x="143729" y="256248"/>
                </a:lnTo>
                <a:lnTo>
                  <a:pt x="143827" y="269478"/>
                </a:lnTo>
                <a:lnTo>
                  <a:pt x="144212" y="282398"/>
                </a:lnTo>
                <a:lnTo>
                  <a:pt x="144906" y="295020"/>
                </a:lnTo>
                <a:lnTo>
                  <a:pt x="108547" y="306808"/>
                </a:lnTo>
                <a:lnTo>
                  <a:pt x="76438" y="318547"/>
                </a:lnTo>
                <a:lnTo>
                  <a:pt x="48591" y="330239"/>
                </a:lnTo>
                <a:lnTo>
                  <a:pt x="25019" y="341883"/>
                </a:lnTo>
                <a:lnTo>
                  <a:pt x="0" y="300989"/>
                </a:lnTo>
                <a:lnTo>
                  <a:pt x="5333" y="295564"/>
                </a:lnTo>
                <a:lnTo>
                  <a:pt x="9143" y="288639"/>
                </a:lnTo>
                <a:lnTo>
                  <a:pt x="11429" y="280237"/>
                </a:lnTo>
                <a:lnTo>
                  <a:pt x="12191" y="270382"/>
                </a:lnTo>
                <a:lnTo>
                  <a:pt x="12191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335526" y="2339594"/>
            <a:ext cx="145415" cy="342265"/>
          </a:xfrm>
          <a:custGeom>
            <a:avLst/>
            <a:gdLst/>
            <a:ahLst/>
            <a:cxnLst/>
            <a:rect l="l" t="t" r="r" b="b"/>
            <a:pathLst>
              <a:path w="145414" h="342264">
                <a:moveTo>
                  <a:pt x="12191" y="0"/>
                </a:moveTo>
                <a:lnTo>
                  <a:pt x="63500" y="0"/>
                </a:lnTo>
                <a:lnTo>
                  <a:pt x="63500" y="99186"/>
                </a:lnTo>
                <a:lnTo>
                  <a:pt x="142875" y="99186"/>
                </a:lnTo>
                <a:lnTo>
                  <a:pt x="142875" y="146938"/>
                </a:lnTo>
                <a:lnTo>
                  <a:pt x="63500" y="146938"/>
                </a:lnTo>
                <a:lnTo>
                  <a:pt x="63500" y="270128"/>
                </a:lnTo>
                <a:lnTo>
                  <a:pt x="143890" y="242696"/>
                </a:lnTo>
                <a:lnTo>
                  <a:pt x="143728" y="256248"/>
                </a:lnTo>
                <a:lnTo>
                  <a:pt x="143827" y="269478"/>
                </a:lnTo>
                <a:lnTo>
                  <a:pt x="144212" y="282398"/>
                </a:lnTo>
                <a:lnTo>
                  <a:pt x="144907" y="295020"/>
                </a:lnTo>
                <a:lnTo>
                  <a:pt x="108547" y="306808"/>
                </a:lnTo>
                <a:lnTo>
                  <a:pt x="76438" y="318547"/>
                </a:lnTo>
                <a:lnTo>
                  <a:pt x="48591" y="330239"/>
                </a:lnTo>
                <a:lnTo>
                  <a:pt x="25019" y="341883"/>
                </a:lnTo>
                <a:lnTo>
                  <a:pt x="0" y="300989"/>
                </a:lnTo>
                <a:lnTo>
                  <a:pt x="5334" y="295564"/>
                </a:lnTo>
                <a:lnTo>
                  <a:pt x="9144" y="288639"/>
                </a:lnTo>
                <a:lnTo>
                  <a:pt x="11430" y="280237"/>
                </a:lnTo>
                <a:lnTo>
                  <a:pt x="12191" y="270382"/>
                </a:lnTo>
                <a:lnTo>
                  <a:pt x="12191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519923" y="2336038"/>
            <a:ext cx="127635" cy="340995"/>
          </a:xfrm>
          <a:custGeom>
            <a:avLst/>
            <a:gdLst/>
            <a:ahLst/>
            <a:cxnLst/>
            <a:rect l="l" t="t" r="r" b="b"/>
            <a:pathLst>
              <a:path w="127634" h="340994">
                <a:moveTo>
                  <a:pt x="42291" y="0"/>
                </a:moveTo>
                <a:lnTo>
                  <a:pt x="84962" y="0"/>
                </a:lnTo>
                <a:lnTo>
                  <a:pt x="84962" y="60706"/>
                </a:lnTo>
                <a:lnTo>
                  <a:pt x="118239" y="60706"/>
                </a:lnTo>
                <a:lnTo>
                  <a:pt x="118239" y="106172"/>
                </a:lnTo>
                <a:lnTo>
                  <a:pt x="84962" y="106172"/>
                </a:lnTo>
                <a:lnTo>
                  <a:pt x="84962" y="146176"/>
                </a:lnTo>
                <a:lnTo>
                  <a:pt x="95988" y="152417"/>
                </a:lnTo>
                <a:lnTo>
                  <a:pt x="106775" y="158575"/>
                </a:lnTo>
                <a:lnTo>
                  <a:pt x="117324" y="164661"/>
                </a:lnTo>
                <a:lnTo>
                  <a:pt x="127634" y="170687"/>
                </a:lnTo>
                <a:lnTo>
                  <a:pt x="106172" y="209803"/>
                </a:lnTo>
                <a:lnTo>
                  <a:pt x="102072" y="206488"/>
                </a:lnTo>
                <a:lnTo>
                  <a:pt x="97186" y="202803"/>
                </a:lnTo>
                <a:lnTo>
                  <a:pt x="91491" y="198713"/>
                </a:lnTo>
                <a:lnTo>
                  <a:pt x="84962" y="194183"/>
                </a:lnTo>
                <a:lnTo>
                  <a:pt x="84962" y="340867"/>
                </a:lnTo>
                <a:lnTo>
                  <a:pt x="42291" y="340867"/>
                </a:lnTo>
                <a:lnTo>
                  <a:pt x="42291" y="197992"/>
                </a:lnTo>
                <a:lnTo>
                  <a:pt x="35409" y="214854"/>
                </a:lnTo>
                <a:lnTo>
                  <a:pt x="27908" y="231346"/>
                </a:lnTo>
                <a:lnTo>
                  <a:pt x="19789" y="247481"/>
                </a:lnTo>
                <a:lnTo>
                  <a:pt x="11051" y="263271"/>
                </a:lnTo>
                <a:lnTo>
                  <a:pt x="8144" y="245741"/>
                </a:lnTo>
                <a:lnTo>
                  <a:pt x="5334" y="229330"/>
                </a:lnTo>
                <a:lnTo>
                  <a:pt x="2619" y="214014"/>
                </a:lnTo>
                <a:lnTo>
                  <a:pt x="0" y="199771"/>
                </a:lnTo>
                <a:lnTo>
                  <a:pt x="12475" y="176555"/>
                </a:lnTo>
                <a:lnTo>
                  <a:pt x="23225" y="153209"/>
                </a:lnTo>
                <a:lnTo>
                  <a:pt x="32236" y="129744"/>
                </a:lnTo>
                <a:lnTo>
                  <a:pt x="39497" y="106172"/>
                </a:lnTo>
                <a:lnTo>
                  <a:pt x="2412" y="106172"/>
                </a:lnTo>
                <a:lnTo>
                  <a:pt x="2412" y="60706"/>
                </a:lnTo>
                <a:lnTo>
                  <a:pt x="42291" y="60706"/>
                </a:lnTo>
                <a:lnTo>
                  <a:pt x="42291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983094" y="2335402"/>
            <a:ext cx="172085" cy="334645"/>
          </a:xfrm>
          <a:custGeom>
            <a:avLst/>
            <a:gdLst/>
            <a:ahLst/>
            <a:cxnLst/>
            <a:rect l="l" t="t" r="r" b="b"/>
            <a:pathLst>
              <a:path w="172084" h="334644">
                <a:moveTo>
                  <a:pt x="0" y="0"/>
                </a:moveTo>
                <a:lnTo>
                  <a:pt x="51307" y="0"/>
                </a:lnTo>
                <a:lnTo>
                  <a:pt x="51307" y="127888"/>
                </a:lnTo>
                <a:lnTo>
                  <a:pt x="70171" y="109503"/>
                </a:lnTo>
                <a:lnTo>
                  <a:pt x="89058" y="90154"/>
                </a:lnTo>
                <a:lnTo>
                  <a:pt x="107993" y="69828"/>
                </a:lnTo>
                <a:lnTo>
                  <a:pt x="127000" y="48513"/>
                </a:lnTo>
                <a:lnTo>
                  <a:pt x="172084" y="83947"/>
                </a:lnTo>
                <a:lnTo>
                  <a:pt x="142462" y="111640"/>
                </a:lnTo>
                <a:lnTo>
                  <a:pt x="112458" y="138525"/>
                </a:lnTo>
                <a:lnTo>
                  <a:pt x="82073" y="164599"/>
                </a:lnTo>
                <a:lnTo>
                  <a:pt x="51307" y="189864"/>
                </a:lnTo>
                <a:lnTo>
                  <a:pt x="51307" y="264541"/>
                </a:lnTo>
                <a:lnTo>
                  <a:pt x="52425" y="274115"/>
                </a:lnTo>
                <a:lnTo>
                  <a:pt x="55768" y="280939"/>
                </a:lnTo>
                <a:lnTo>
                  <a:pt x="61327" y="285025"/>
                </a:lnTo>
                <a:lnTo>
                  <a:pt x="69087" y="286385"/>
                </a:lnTo>
                <a:lnTo>
                  <a:pt x="93345" y="286385"/>
                </a:lnTo>
                <a:lnTo>
                  <a:pt x="102361" y="286385"/>
                </a:lnTo>
                <a:lnTo>
                  <a:pt x="117965" y="233586"/>
                </a:lnTo>
                <a:lnTo>
                  <a:pt x="120396" y="206248"/>
                </a:lnTo>
                <a:lnTo>
                  <a:pt x="133901" y="211294"/>
                </a:lnTo>
                <a:lnTo>
                  <a:pt x="147002" y="215947"/>
                </a:lnTo>
                <a:lnTo>
                  <a:pt x="159722" y="220196"/>
                </a:lnTo>
                <a:lnTo>
                  <a:pt x="172084" y="224027"/>
                </a:lnTo>
                <a:lnTo>
                  <a:pt x="170176" y="239887"/>
                </a:lnTo>
                <a:lnTo>
                  <a:pt x="163068" y="281177"/>
                </a:lnTo>
                <a:lnTo>
                  <a:pt x="146117" y="319111"/>
                </a:lnTo>
                <a:lnTo>
                  <a:pt x="103576" y="333952"/>
                </a:lnTo>
                <a:lnTo>
                  <a:pt x="93599" y="334263"/>
                </a:lnTo>
                <a:lnTo>
                  <a:pt x="49910" y="334263"/>
                </a:lnTo>
                <a:lnTo>
                  <a:pt x="28074" y="330952"/>
                </a:lnTo>
                <a:lnTo>
                  <a:pt x="12477" y="321008"/>
                </a:lnTo>
                <a:lnTo>
                  <a:pt x="3119" y="304420"/>
                </a:lnTo>
                <a:lnTo>
                  <a:pt x="0" y="28117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497451" y="2335402"/>
            <a:ext cx="172085" cy="334645"/>
          </a:xfrm>
          <a:custGeom>
            <a:avLst/>
            <a:gdLst/>
            <a:ahLst/>
            <a:cxnLst/>
            <a:rect l="l" t="t" r="r" b="b"/>
            <a:pathLst>
              <a:path w="172085" h="334644">
                <a:moveTo>
                  <a:pt x="0" y="0"/>
                </a:moveTo>
                <a:lnTo>
                  <a:pt x="51308" y="0"/>
                </a:lnTo>
                <a:lnTo>
                  <a:pt x="51308" y="127888"/>
                </a:lnTo>
                <a:lnTo>
                  <a:pt x="70171" y="109503"/>
                </a:lnTo>
                <a:lnTo>
                  <a:pt x="89058" y="90154"/>
                </a:lnTo>
                <a:lnTo>
                  <a:pt x="107993" y="69828"/>
                </a:lnTo>
                <a:lnTo>
                  <a:pt x="127000" y="48513"/>
                </a:lnTo>
                <a:lnTo>
                  <a:pt x="172085" y="83947"/>
                </a:lnTo>
                <a:lnTo>
                  <a:pt x="142462" y="111640"/>
                </a:lnTo>
                <a:lnTo>
                  <a:pt x="112458" y="138525"/>
                </a:lnTo>
                <a:lnTo>
                  <a:pt x="82073" y="164599"/>
                </a:lnTo>
                <a:lnTo>
                  <a:pt x="51308" y="189864"/>
                </a:lnTo>
                <a:lnTo>
                  <a:pt x="51308" y="264541"/>
                </a:lnTo>
                <a:lnTo>
                  <a:pt x="52425" y="274115"/>
                </a:lnTo>
                <a:lnTo>
                  <a:pt x="55768" y="280939"/>
                </a:lnTo>
                <a:lnTo>
                  <a:pt x="61327" y="285025"/>
                </a:lnTo>
                <a:lnTo>
                  <a:pt x="69087" y="286385"/>
                </a:lnTo>
                <a:lnTo>
                  <a:pt x="93345" y="286385"/>
                </a:lnTo>
                <a:lnTo>
                  <a:pt x="102362" y="286385"/>
                </a:lnTo>
                <a:lnTo>
                  <a:pt x="117965" y="233586"/>
                </a:lnTo>
                <a:lnTo>
                  <a:pt x="120396" y="206248"/>
                </a:lnTo>
                <a:lnTo>
                  <a:pt x="133901" y="211294"/>
                </a:lnTo>
                <a:lnTo>
                  <a:pt x="147002" y="215947"/>
                </a:lnTo>
                <a:lnTo>
                  <a:pt x="159722" y="220196"/>
                </a:lnTo>
                <a:lnTo>
                  <a:pt x="172085" y="224027"/>
                </a:lnTo>
                <a:lnTo>
                  <a:pt x="170176" y="239887"/>
                </a:lnTo>
                <a:lnTo>
                  <a:pt x="163068" y="281177"/>
                </a:lnTo>
                <a:lnTo>
                  <a:pt x="146117" y="319111"/>
                </a:lnTo>
                <a:lnTo>
                  <a:pt x="103576" y="333952"/>
                </a:lnTo>
                <a:lnTo>
                  <a:pt x="93599" y="334263"/>
                </a:lnTo>
                <a:lnTo>
                  <a:pt x="49911" y="334263"/>
                </a:lnTo>
                <a:lnTo>
                  <a:pt x="28074" y="330952"/>
                </a:lnTo>
                <a:lnTo>
                  <a:pt x="12477" y="321008"/>
                </a:lnTo>
                <a:lnTo>
                  <a:pt x="3119" y="304420"/>
                </a:lnTo>
                <a:lnTo>
                  <a:pt x="0" y="28117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260216" y="2335402"/>
            <a:ext cx="337820" cy="344170"/>
          </a:xfrm>
          <a:custGeom>
            <a:avLst/>
            <a:gdLst/>
            <a:ahLst/>
            <a:cxnLst/>
            <a:rect l="l" t="t" r="r" b="b"/>
            <a:pathLst>
              <a:path w="337820" h="344169">
                <a:moveTo>
                  <a:pt x="193167" y="0"/>
                </a:moveTo>
                <a:lnTo>
                  <a:pt x="198526" y="13714"/>
                </a:lnTo>
                <a:lnTo>
                  <a:pt x="203184" y="26273"/>
                </a:lnTo>
                <a:lnTo>
                  <a:pt x="207150" y="37665"/>
                </a:lnTo>
                <a:lnTo>
                  <a:pt x="210438" y="47879"/>
                </a:lnTo>
                <a:lnTo>
                  <a:pt x="337438" y="47879"/>
                </a:lnTo>
                <a:lnTo>
                  <a:pt x="337438" y="93599"/>
                </a:lnTo>
                <a:lnTo>
                  <a:pt x="138684" y="93599"/>
                </a:lnTo>
                <a:lnTo>
                  <a:pt x="138469" y="104437"/>
                </a:lnTo>
                <a:lnTo>
                  <a:pt x="138207" y="115442"/>
                </a:lnTo>
                <a:lnTo>
                  <a:pt x="137898" y="126638"/>
                </a:lnTo>
                <a:lnTo>
                  <a:pt x="137541" y="138049"/>
                </a:lnTo>
                <a:lnTo>
                  <a:pt x="299593" y="138049"/>
                </a:lnTo>
                <a:lnTo>
                  <a:pt x="297783" y="184324"/>
                </a:lnTo>
                <a:lnTo>
                  <a:pt x="295402" y="232029"/>
                </a:lnTo>
                <a:lnTo>
                  <a:pt x="292925" y="271383"/>
                </a:lnTo>
                <a:lnTo>
                  <a:pt x="280670" y="314451"/>
                </a:lnTo>
                <a:lnTo>
                  <a:pt x="240024" y="334041"/>
                </a:lnTo>
                <a:lnTo>
                  <a:pt x="201041" y="335978"/>
                </a:lnTo>
                <a:lnTo>
                  <a:pt x="159893" y="336296"/>
                </a:lnTo>
                <a:lnTo>
                  <a:pt x="156749" y="321323"/>
                </a:lnTo>
                <a:lnTo>
                  <a:pt x="153606" y="307482"/>
                </a:lnTo>
                <a:lnTo>
                  <a:pt x="150463" y="294808"/>
                </a:lnTo>
                <a:lnTo>
                  <a:pt x="147320" y="283337"/>
                </a:lnTo>
                <a:lnTo>
                  <a:pt x="167253" y="284077"/>
                </a:lnTo>
                <a:lnTo>
                  <a:pt x="183816" y="284591"/>
                </a:lnTo>
                <a:lnTo>
                  <a:pt x="197022" y="284890"/>
                </a:lnTo>
                <a:lnTo>
                  <a:pt x="206883" y="284988"/>
                </a:lnTo>
                <a:lnTo>
                  <a:pt x="214630" y="284988"/>
                </a:lnTo>
                <a:lnTo>
                  <a:pt x="234696" y="276606"/>
                </a:lnTo>
                <a:lnTo>
                  <a:pt x="237362" y="273685"/>
                </a:lnTo>
                <a:lnTo>
                  <a:pt x="243205" y="228473"/>
                </a:lnTo>
                <a:lnTo>
                  <a:pt x="244856" y="183769"/>
                </a:lnTo>
                <a:lnTo>
                  <a:pt x="135255" y="183769"/>
                </a:lnTo>
                <a:lnTo>
                  <a:pt x="125154" y="231040"/>
                </a:lnTo>
                <a:lnTo>
                  <a:pt x="105505" y="273430"/>
                </a:lnTo>
                <a:lnTo>
                  <a:pt x="76283" y="310963"/>
                </a:lnTo>
                <a:lnTo>
                  <a:pt x="37465" y="343662"/>
                </a:lnTo>
                <a:lnTo>
                  <a:pt x="31843" y="336087"/>
                </a:lnTo>
                <a:lnTo>
                  <a:pt x="23733" y="325929"/>
                </a:lnTo>
                <a:lnTo>
                  <a:pt x="13122" y="313176"/>
                </a:lnTo>
                <a:lnTo>
                  <a:pt x="0" y="297814"/>
                </a:lnTo>
                <a:lnTo>
                  <a:pt x="18000" y="284934"/>
                </a:lnTo>
                <a:lnTo>
                  <a:pt x="47095" y="256792"/>
                </a:lnTo>
                <a:lnTo>
                  <a:pt x="73898" y="210407"/>
                </a:lnTo>
                <a:lnTo>
                  <a:pt x="83083" y="163089"/>
                </a:lnTo>
                <a:lnTo>
                  <a:pt x="85230" y="119985"/>
                </a:lnTo>
                <a:lnTo>
                  <a:pt x="85852" y="93599"/>
                </a:lnTo>
                <a:lnTo>
                  <a:pt x="7620" y="93599"/>
                </a:lnTo>
                <a:lnTo>
                  <a:pt x="7620" y="47879"/>
                </a:lnTo>
                <a:lnTo>
                  <a:pt x="151765" y="47879"/>
                </a:lnTo>
                <a:lnTo>
                  <a:pt x="138049" y="12826"/>
                </a:lnTo>
                <a:lnTo>
                  <a:pt x="193167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393182" y="2334386"/>
            <a:ext cx="328930" cy="347345"/>
          </a:xfrm>
          <a:custGeom>
            <a:avLst/>
            <a:gdLst/>
            <a:ahLst/>
            <a:cxnLst/>
            <a:rect l="l" t="t" r="r" b="b"/>
            <a:pathLst>
              <a:path w="328929" h="347344">
                <a:moveTo>
                  <a:pt x="127253" y="0"/>
                </a:moveTo>
                <a:lnTo>
                  <a:pt x="184150" y="0"/>
                </a:lnTo>
                <a:lnTo>
                  <a:pt x="179411" y="5857"/>
                </a:lnTo>
                <a:lnTo>
                  <a:pt x="174529" y="11620"/>
                </a:lnTo>
                <a:lnTo>
                  <a:pt x="169505" y="17287"/>
                </a:lnTo>
                <a:lnTo>
                  <a:pt x="164337" y="22860"/>
                </a:lnTo>
                <a:lnTo>
                  <a:pt x="305815" y="22860"/>
                </a:lnTo>
                <a:lnTo>
                  <a:pt x="305815" y="58547"/>
                </a:lnTo>
                <a:lnTo>
                  <a:pt x="281191" y="80432"/>
                </a:lnTo>
                <a:lnTo>
                  <a:pt x="253412" y="100949"/>
                </a:lnTo>
                <a:lnTo>
                  <a:pt x="222466" y="120108"/>
                </a:lnTo>
                <a:lnTo>
                  <a:pt x="188340" y="137922"/>
                </a:lnTo>
                <a:lnTo>
                  <a:pt x="245237" y="137922"/>
                </a:lnTo>
                <a:lnTo>
                  <a:pt x="238900" y="144633"/>
                </a:lnTo>
                <a:lnTo>
                  <a:pt x="232457" y="151225"/>
                </a:lnTo>
                <a:lnTo>
                  <a:pt x="225895" y="157674"/>
                </a:lnTo>
                <a:lnTo>
                  <a:pt x="219201" y="163957"/>
                </a:lnTo>
                <a:lnTo>
                  <a:pt x="328802" y="163957"/>
                </a:lnTo>
                <a:lnTo>
                  <a:pt x="328802" y="199009"/>
                </a:lnTo>
                <a:lnTo>
                  <a:pt x="298182" y="232077"/>
                </a:lnTo>
                <a:lnTo>
                  <a:pt x="263252" y="261179"/>
                </a:lnTo>
                <a:lnTo>
                  <a:pt x="224010" y="286310"/>
                </a:lnTo>
                <a:lnTo>
                  <a:pt x="180453" y="307469"/>
                </a:lnTo>
                <a:lnTo>
                  <a:pt x="132580" y="324653"/>
                </a:lnTo>
                <a:lnTo>
                  <a:pt x="80388" y="337861"/>
                </a:lnTo>
                <a:lnTo>
                  <a:pt x="23875" y="347090"/>
                </a:lnTo>
                <a:lnTo>
                  <a:pt x="19040" y="335069"/>
                </a:lnTo>
                <a:lnTo>
                  <a:pt x="13858" y="323596"/>
                </a:lnTo>
                <a:lnTo>
                  <a:pt x="8320" y="312693"/>
                </a:lnTo>
                <a:lnTo>
                  <a:pt x="2412" y="302387"/>
                </a:lnTo>
                <a:lnTo>
                  <a:pt x="37726" y="298432"/>
                </a:lnTo>
                <a:lnTo>
                  <a:pt x="71469" y="292846"/>
                </a:lnTo>
                <a:lnTo>
                  <a:pt x="103639" y="285617"/>
                </a:lnTo>
                <a:lnTo>
                  <a:pt x="134238" y="276733"/>
                </a:lnTo>
                <a:lnTo>
                  <a:pt x="127640" y="268565"/>
                </a:lnTo>
                <a:lnTo>
                  <a:pt x="120411" y="260064"/>
                </a:lnTo>
                <a:lnTo>
                  <a:pt x="112539" y="251229"/>
                </a:lnTo>
                <a:lnTo>
                  <a:pt x="104012" y="242062"/>
                </a:lnTo>
                <a:lnTo>
                  <a:pt x="88580" y="249300"/>
                </a:lnTo>
                <a:lnTo>
                  <a:pt x="72755" y="256159"/>
                </a:lnTo>
                <a:lnTo>
                  <a:pt x="56524" y="262636"/>
                </a:lnTo>
                <a:lnTo>
                  <a:pt x="39877" y="268732"/>
                </a:lnTo>
                <a:lnTo>
                  <a:pt x="33498" y="257873"/>
                </a:lnTo>
                <a:lnTo>
                  <a:pt x="26749" y="247205"/>
                </a:lnTo>
                <a:lnTo>
                  <a:pt x="19643" y="236727"/>
                </a:lnTo>
                <a:lnTo>
                  <a:pt x="12191" y="226440"/>
                </a:lnTo>
                <a:lnTo>
                  <a:pt x="63748" y="210008"/>
                </a:lnTo>
                <a:lnTo>
                  <a:pt x="110220" y="189849"/>
                </a:lnTo>
                <a:lnTo>
                  <a:pt x="151620" y="165951"/>
                </a:lnTo>
                <a:lnTo>
                  <a:pt x="187959" y="138302"/>
                </a:lnTo>
                <a:lnTo>
                  <a:pt x="151074" y="154664"/>
                </a:lnTo>
                <a:lnTo>
                  <a:pt x="111093" y="169656"/>
                </a:lnTo>
                <a:lnTo>
                  <a:pt x="68016" y="183290"/>
                </a:lnTo>
                <a:lnTo>
                  <a:pt x="21843" y="195579"/>
                </a:lnTo>
                <a:lnTo>
                  <a:pt x="16698" y="183100"/>
                </a:lnTo>
                <a:lnTo>
                  <a:pt x="11350" y="171370"/>
                </a:lnTo>
                <a:lnTo>
                  <a:pt x="5788" y="160379"/>
                </a:lnTo>
                <a:lnTo>
                  <a:pt x="0" y="150113"/>
                </a:lnTo>
                <a:lnTo>
                  <a:pt x="29166" y="144968"/>
                </a:lnTo>
                <a:lnTo>
                  <a:pt x="57403" y="138858"/>
                </a:lnTo>
                <a:lnTo>
                  <a:pt x="84689" y="131772"/>
                </a:lnTo>
                <a:lnTo>
                  <a:pt x="110997" y="123698"/>
                </a:lnTo>
                <a:lnTo>
                  <a:pt x="103830" y="115700"/>
                </a:lnTo>
                <a:lnTo>
                  <a:pt x="96234" y="107537"/>
                </a:lnTo>
                <a:lnTo>
                  <a:pt x="88209" y="99230"/>
                </a:lnTo>
                <a:lnTo>
                  <a:pt x="79755" y="90804"/>
                </a:lnTo>
                <a:lnTo>
                  <a:pt x="69421" y="97000"/>
                </a:lnTo>
                <a:lnTo>
                  <a:pt x="58800" y="103028"/>
                </a:lnTo>
                <a:lnTo>
                  <a:pt x="47894" y="108914"/>
                </a:lnTo>
                <a:lnTo>
                  <a:pt x="36702" y="114680"/>
                </a:lnTo>
                <a:lnTo>
                  <a:pt x="30273" y="105086"/>
                </a:lnTo>
                <a:lnTo>
                  <a:pt x="22986" y="95361"/>
                </a:lnTo>
                <a:lnTo>
                  <a:pt x="14843" y="85516"/>
                </a:lnTo>
                <a:lnTo>
                  <a:pt x="5841" y="75564"/>
                </a:lnTo>
                <a:lnTo>
                  <a:pt x="39868" y="61061"/>
                </a:lnTo>
                <a:lnTo>
                  <a:pt x="71453" y="43640"/>
                </a:lnTo>
                <a:lnTo>
                  <a:pt x="100585" y="23290"/>
                </a:lnTo>
                <a:lnTo>
                  <a:pt x="127253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708272" y="2333625"/>
            <a:ext cx="252095" cy="346710"/>
          </a:xfrm>
          <a:custGeom>
            <a:avLst/>
            <a:gdLst/>
            <a:ahLst/>
            <a:cxnLst/>
            <a:rect l="l" t="t" r="r" b="b"/>
            <a:pathLst>
              <a:path w="252095" h="346710">
                <a:moveTo>
                  <a:pt x="100584" y="0"/>
                </a:moveTo>
                <a:lnTo>
                  <a:pt x="148336" y="0"/>
                </a:lnTo>
                <a:lnTo>
                  <a:pt x="148336" y="55499"/>
                </a:lnTo>
                <a:lnTo>
                  <a:pt x="235457" y="55499"/>
                </a:lnTo>
                <a:lnTo>
                  <a:pt x="235457" y="96774"/>
                </a:lnTo>
                <a:lnTo>
                  <a:pt x="148336" y="96774"/>
                </a:lnTo>
                <a:lnTo>
                  <a:pt x="148336" y="158496"/>
                </a:lnTo>
                <a:lnTo>
                  <a:pt x="250698" y="158496"/>
                </a:lnTo>
                <a:lnTo>
                  <a:pt x="250698" y="199771"/>
                </a:lnTo>
                <a:lnTo>
                  <a:pt x="130555" y="199771"/>
                </a:lnTo>
                <a:lnTo>
                  <a:pt x="116294" y="222083"/>
                </a:lnTo>
                <a:lnTo>
                  <a:pt x="101330" y="243681"/>
                </a:lnTo>
                <a:lnTo>
                  <a:pt x="85675" y="264564"/>
                </a:lnTo>
                <a:lnTo>
                  <a:pt x="69341" y="284734"/>
                </a:lnTo>
                <a:lnTo>
                  <a:pt x="92323" y="284047"/>
                </a:lnTo>
                <a:lnTo>
                  <a:pt x="116506" y="283146"/>
                </a:lnTo>
                <a:lnTo>
                  <a:pt x="141904" y="282055"/>
                </a:lnTo>
                <a:lnTo>
                  <a:pt x="168528" y="280797"/>
                </a:lnTo>
                <a:lnTo>
                  <a:pt x="161190" y="269622"/>
                </a:lnTo>
                <a:lnTo>
                  <a:pt x="154019" y="258937"/>
                </a:lnTo>
                <a:lnTo>
                  <a:pt x="146990" y="248703"/>
                </a:lnTo>
                <a:lnTo>
                  <a:pt x="140080" y="238887"/>
                </a:lnTo>
                <a:lnTo>
                  <a:pt x="179577" y="216788"/>
                </a:lnTo>
                <a:lnTo>
                  <a:pt x="199838" y="243361"/>
                </a:lnTo>
                <a:lnTo>
                  <a:pt x="218693" y="269732"/>
                </a:lnTo>
                <a:lnTo>
                  <a:pt x="236120" y="295888"/>
                </a:lnTo>
                <a:lnTo>
                  <a:pt x="252094" y="321817"/>
                </a:lnTo>
                <a:lnTo>
                  <a:pt x="208406" y="346455"/>
                </a:lnTo>
                <a:lnTo>
                  <a:pt x="194563" y="322834"/>
                </a:lnTo>
                <a:lnTo>
                  <a:pt x="132292" y="325290"/>
                </a:lnTo>
                <a:lnTo>
                  <a:pt x="82057" y="327723"/>
                </a:lnTo>
                <a:lnTo>
                  <a:pt x="43848" y="330156"/>
                </a:lnTo>
                <a:lnTo>
                  <a:pt x="17652" y="332613"/>
                </a:lnTo>
                <a:lnTo>
                  <a:pt x="0" y="292735"/>
                </a:lnTo>
                <a:lnTo>
                  <a:pt x="18049" y="275566"/>
                </a:lnTo>
                <a:lnTo>
                  <a:pt x="36194" y="254349"/>
                </a:lnTo>
                <a:lnTo>
                  <a:pt x="54435" y="229084"/>
                </a:lnTo>
                <a:lnTo>
                  <a:pt x="72771" y="199771"/>
                </a:lnTo>
                <a:lnTo>
                  <a:pt x="253" y="199771"/>
                </a:lnTo>
                <a:lnTo>
                  <a:pt x="253" y="158496"/>
                </a:lnTo>
                <a:lnTo>
                  <a:pt x="100584" y="158496"/>
                </a:lnTo>
                <a:lnTo>
                  <a:pt x="100584" y="96774"/>
                </a:lnTo>
                <a:lnTo>
                  <a:pt x="15621" y="96774"/>
                </a:lnTo>
                <a:lnTo>
                  <a:pt x="15621" y="55499"/>
                </a:lnTo>
                <a:lnTo>
                  <a:pt x="100584" y="55499"/>
                </a:lnTo>
                <a:lnTo>
                  <a:pt x="100584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101588" y="2332989"/>
            <a:ext cx="344805" cy="334010"/>
          </a:xfrm>
          <a:custGeom>
            <a:avLst/>
            <a:gdLst/>
            <a:ahLst/>
            <a:cxnLst/>
            <a:rect l="l" t="t" r="r" b="b"/>
            <a:pathLst>
              <a:path w="344804" h="334010">
                <a:moveTo>
                  <a:pt x="192912" y="0"/>
                </a:moveTo>
                <a:lnTo>
                  <a:pt x="242442" y="5842"/>
                </a:lnTo>
                <a:lnTo>
                  <a:pt x="238656" y="13410"/>
                </a:lnTo>
                <a:lnTo>
                  <a:pt x="234727" y="20859"/>
                </a:lnTo>
                <a:lnTo>
                  <a:pt x="230655" y="28166"/>
                </a:lnTo>
                <a:lnTo>
                  <a:pt x="226440" y="35306"/>
                </a:lnTo>
                <a:lnTo>
                  <a:pt x="329819" y="35306"/>
                </a:lnTo>
                <a:lnTo>
                  <a:pt x="329819" y="74549"/>
                </a:lnTo>
                <a:lnTo>
                  <a:pt x="320151" y="93289"/>
                </a:lnTo>
                <a:lnTo>
                  <a:pt x="308673" y="110648"/>
                </a:lnTo>
                <a:lnTo>
                  <a:pt x="295386" y="126626"/>
                </a:lnTo>
                <a:lnTo>
                  <a:pt x="280288" y="141224"/>
                </a:lnTo>
                <a:lnTo>
                  <a:pt x="294792" y="146228"/>
                </a:lnTo>
                <a:lnTo>
                  <a:pt x="310308" y="150399"/>
                </a:lnTo>
                <a:lnTo>
                  <a:pt x="326848" y="153761"/>
                </a:lnTo>
                <a:lnTo>
                  <a:pt x="344424" y="156337"/>
                </a:lnTo>
                <a:lnTo>
                  <a:pt x="341110" y="166054"/>
                </a:lnTo>
                <a:lnTo>
                  <a:pt x="337819" y="176736"/>
                </a:lnTo>
                <a:lnTo>
                  <a:pt x="334529" y="188394"/>
                </a:lnTo>
                <a:lnTo>
                  <a:pt x="331215" y="201040"/>
                </a:lnTo>
                <a:lnTo>
                  <a:pt x="305286" y="195331"/>
                </a:lnTo>
                <a:lnTo>
                  <a:pt x="281225" y="188134"/>
                </a:lnTo>
                <a:lnTo>
                  <a:pt x="259046" y="179484"/>
                </a:lnTo>
                <a:lnTo>
                  <a:pt x="238760" y="169418"/>
                </a:lnTo>
                <a:lnTo>
                  <a:pt x="218237" y="179230"/>
                </a:lnTo>
                <a:lnTo>
                  <a:pt x="195929" y="187721"/>
                </a:lnTo>
                <a:lnTo>
                  <a:pt x="171858" y="194903"/>
                </a:lnTo>
                <a:lnTo>
                  <a:pt x="146050" y="200787"/>
                </a:lnTo>
                <a:lnTo>
                  <a:pt x="142077" y="190591"/>
                </a:lnTo>
                <a:lnTo>
                  <a:pt x="137794" y="180562"/>
                </a:lnTo>
                <a:lnTo>
                  <a:pt x="133226" y="170676"/>
                </a:lnTo>
                <a:lnTo>
                  <a:pt x="128397" y="160909"/>
                </a:lnTo>
                <a:lnTo>
                  <a:pt x="148137" y="156956"/>
                </a:lnTo>
                <a:lnTo>
                  <a:pt x="166592" y="152336"/>
                </a:lnTo>
                <a:lnTo>
                  <a:pt x="183761" y="147050"/>
                </a:lnTo>
                <a:lnTo>
                  <a:pt x="199644" y="141097"/>
                </a:lnTo>
                <a:lnTo>
                  <a:pt x="191904" y="133453"/>
                </a:lnTo>
                <a:lnTo>
                  <a:pt x="184689" y="125380"/>
                </a:lnTo>
                <a:lnTo>
                  <a:pt x="177998" y="116879"/>
                </a:lnTo>
                <a:lnTo>
                  <a:pt x="171831" y="107950"/>
                </a:lnTo>
                <a:lnTo>
                  <a:pt x="166624" y="113664"/>
                </a:lnTo>
                <a:lnTo>
                  <a:pt x="161289" y="119125"/>
                </a:lnTo>
                <a:lnTo>
                  <a:pt x="155701" y="124460"/>
                </a:lnTo>
                <a:lnTo>
                  <a:pt x="153084" y="120272"/>
                </a:lnTo>
                <a:lnTo>
                  <a:pt x="149431" y="114776"/>
                </a:lnTo>
                <a:lnTo>
                  <a:pt x="144754" y="107993"/>
                </a:lnTo>
                <a:lnTo>
                  <a:pt x="139064" y="99949"/>
                </a:lnTo>
                <a:lnTo>
                  <a:pt x="139064" y="141097"/>
                </a:lnTo>
                <a:lnTo>
                  <a:pt x="108585" y="141097"/>
                </a:lnTo>
                <a:lnTo>
                  <a:pt x="108585" y="182752"/>
                </a:lnTo>
                <a:lnTo>
                  <a:pt x="135636" y="182752"/>
                </a:lnTo>
                <a:lnTo>
                  <a:pt x="135636" y="222885"/>
                </a:lnTo>
                <a:lnTo>
                  <a:pt x="108585" y="222885"/>
                </a:lnTo>
                <a:lnTo>
                  <a:pt x="108585" y="272542"/>
                </a:lnTo>
                <a:lnTo>
                  <a:pt x="147447" y="267715"/>
                </a:lnTo>
                <a:lnTo>
                  <a:pt x="146942" y="273835"/>
                </a:lnTo>
                <a:lnTo>
                  <a:pt x="146557" y="283622"/>
                </a:lnTo>
                <a:lnTo>
                  <a:pt x="146268" y="297076"/>
                </a:lnTo>
                <a:lnTo>
                  <a:pt x="146050" y="314198"/>
                </a:lnTo>
                <a:lnTo>
                  <a:pt x="5207" y="333501"/>
                </a:lnTo>
                <a:lnTo>
                  <a:pt x="0" y="284988"/>
                </a:lnTo>
                <a:lnTo>
                  <a:pt x="11557" y="283845"/>
                </a:lnTo>
                <a:lnTo>
                  <a:pt x="11557" y="163322"/>
                </a:lnTo>
                <a:lnTo>
                  <a:pt x="46227" y="163322"/>
                </a:lnTo>
                <a:lnTo>
                  <a:pt x="46227" y="280035"/>
                </a:lnTo>
                <a:lnTo>
                  <a:pt x="65532" y="277749"/>
                </a:lnTo>
                <a:lnTo>
                  <a:pt x="65532" y="141097"/>
                </a:lnTo>
                <a:lnTo>
                  <a:pt x="18414" y="141097"/>
                </a:lnTo>
                <a:lnTo>
                  <a:pt x="18414" y="21844"/>
                </a:lnTo>
                <a:lnTo>
                  <a:pt x="139064" y="21844"/>
                </a:lnTo>
                <a:lnTo>
                  <a:pt x="139064" y="80010"/>
                </a:lnTo>
                <a:lnTo>
                  <a:pt x="155372" y="61436"/>
                </a:lnTo>
                <a:lnTo>
                  <a:pt x="169799" y="41910"/>
                </a:lnTo>
                <a:lnTo>
                  <a:pt x="182320" y="21431"/>
                </a:lnTo>
                <a:lnTo>
                  <a:pt x="192912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451980" y="2326513"/>
            <a:ext cx="123951" cy="146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015104" y="2332608"/>
            <a:ext cx="257175" cy="269240"/>
          </a:xfrm>
          <a:custGeom>
            <a:avLst/>
            <a:gdLst/>
            <a:ahLst/>
            <a:cxnLst/>
            <a:rect l="l" t="t" r="r" b="b"/>
            <a:pathLst>
              <a:path w="257175" h="269239">
                <a:moveTo>
                  <a:pt x="75565" y="0"/>
                </a:moveTo>
                <a:lnTo>
                  <a:pt x="83710" y="10904"/>
                </a:lnTo>
                <a:lnTo>
                  <a:pt x="92154" y="22463"/>
                </a:lnTo>
                <a:lnTo>
                  <a:pt x="100907" y="34665"/>
                </a:lnTo>
                <a:lnTo>
                  <a:pt x="109982" y="47498"/>
                </a:lnTo>
                <a:lnTo>
                  <a:pt x="86233" y="56895"/>
                </a:lnTo>
                <a:lnTo>
                  <a:pt x="144272" y="56895"/>
                </a:lnTo>
                <a:lnTo>
                  <a:pt x="153775" y="43751"/>
                </a:lnTo>
                <a:lnTo>
                  <a:pt x="163242" y="30225"/>
                </a:lnTo>
                <a:lnTo>
                  <a:pt x="172686" y="16319"/>
                </a:lnTo>
                <a:lnTo>
                  <a:pt x="182118" y="2031"/>
                </a:lnTo>
                <a:lnTo>
                  <a:pt x="233807" y="12445"/>
                </a:lnTo>
                <a:lnTo>
                  <a:pt x="198500" y="56895"/>
                </a:lnTo>
                <a:lnTo>
                  <a:pt x="256667" y="56895"/>
                </a:lnTo>
                <a:lnTo>
                  <a:pt x="256667" y="196976"/>
                </a:lnTo>
                <a:lnTo>
                  <a:pt x="135382" y="196976"/>
                </a:lnTo>
                <a:lnTo>
                  <a:pt x="145500" y="206426"/>
                </a:lnTo>
                <a:lnTo>
                  <a:pt x="155844" y="216471"/>
                </a:lnTo>
                <a:lnTo>
                  <a:pt x="166403" y="227087"/>
                </a:lnTo>
                <a:lnTo>
                  <a:pt x="177165" y="238251"/>
                </a:lnTo>
                <a:lnTo>
                  <a:pt x="141859" y="269113"/>
                </a:lnTo>
                <a:lnTo>
                  <a:pt x="129645" y="254825"/>
                </a:lnTo>
                <a:lnTo>
                  <a:pt x="117586" y="241109"/>
                </a:lnTo>
                <a:lnTo>
                  <a:pt x="105693" y="227964"/>
                </a:lnTo>
                <a:lnTo>
                  <a:pt x="93980" y="215391"/>
                </a:lnTo>
                <a:lnTo>
                  <a:pt x="115697" y="196976"/>
                </a:lnTo>
                <a:lnTo>
                  <a:pt x="0" y="196976"/>
                </a:lnTo>
                <a:lnTo>
                  <a:pt x="0" y="56895"/>
                </a:lnTo>
                <a:lnTo>
                  <a:pt x="58166" y="56895"/>
                </a:lnTo>
                <a:lnTo>
                  <a:pt x="51784" y="46349"/>
                </a:lnTo>
                <a:lnTo>
                  <a:pt x="45402" y="36052"/>
                </a:lnTo>
                <a:lnTo>
                  <a:pt x="39020" y="26017"/>
                </a:lnTo>
                <a:lnTo>
                  <a:pt x="32639" y="16255"/>
                </a:lnTo>
                <a:lnTo>
                  <a:pt x="75565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031485" y="2331592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260858" y="0"/>
                </a:moveTo>
                <a:lnTo>
                  <a:pt x="270210" y="12977"/>
                </a:lnTo>
                <a:lnTo>
                  <a:pt x="279003" y="25622"/>
                </a:lnTo>
                <a:lnTo>
                  <a:pt x="287200" y="37933"/>
                </a:lnTo>
                <a:lnTo>
                  <a:pt x="294766" y="49911"/>
                </a:lnTo>
                <a:lnTo>
                  <a:pt x="271017" y="62103"/>
                </a:lnTo>
                <a:lnTo>
                  <a:pt x="343662" y="62103"/>
                </a:lnTo>
                <a:lnTo>
                  <a:pt x="343662" y="99441"/>
                </a:lnTo>
                <a:lnTo>
                  <a:pt x="282701" y="99441"/>
                </a:lnTo>
                <a:lnTo>
                  <a:pt x="282701" y="136906"/>
                </a:lnTo>
                <a:lnTo>
                  <a:pt x="338836" y="136906"/>
                </a:lnTo>
                <a:lnTo>
                  <a:pt x="338836" y="172720"/>
                </a:lnTo>
                <a:lnTo>
                  <a:pt x="282701" y="172720"/>
                </a:lnTo>
                <a:lnTo>
                  <a:pt x="282701" y="210058"/>
                </a:lnTo>
                <a:lnTo>
                  <a:pt x="338836" y="210058"/>
                </a:lnTo>
                <a:lnTo>
                  <a:pt x="338836" y="245872"/>
                </a:lnTo>
                <a:lnTo>
                  <a:pt x="282701" y="245872"/>
                </a:lnTo>
                <a:lnTo>
                  <a:pt x="282701" y="283972"/>
                </a:lnTo>
                <a:lnTo>
                  <a:pt x="345693" y="283972"/>
                </a:lnTo>
                <a:lnTo>
                  <a:pt x="345693" y="320802"/>
                </a:lnTo>
                <a:lnTo>
                  <a:pt x="186181" y="320802"/>
                </a:lnTo>
                <a:lnTo>
                  <a:pt x="186181" y="344297"/>
                </a:lnTo>
                <a:lnTo>
                  <a:pt x="140462" y="344297"/>
                </a:lnTo>
                <a:lnTo>
                  <a:pt x="140462" y="173862"/>
                </a:lnTo>
                <a:lnTo>
                  <a:pt x="136532" y="179647"/>
                </a:lnTo>
                <a:lnTo>
                  <a:pt x="132556" y="185372"/>
                </a:lnTo>
                <a:lnTo>
                  <a:pt x="128531" y="191025"/>
                </a:lnTo>
                <a:lnTo>
                  <a:pt x="124460" y="196596"/>
                </a:lnTo>
                <a:lnTo>
                  <a:pt x="121009" y="186237"/>
                </a:lnTo>
                <a:lnTo>
                  <a:pt x="117522" y="176688"/>
                </a:lnTo>
                <a:lnTo>
                  <a:pt x="114012" y="167949"/>
                </a:lnTo>
                <a:lnTo>
                  <a:pt x="110489" y="160020"/>
                </a:lnTo>
                <a:lnTo>
                  <a:pt x="107420" y="170162"/>
                </a:lnTo>
                <a:lnTo>
                  <a:pt x="104124" y="180197"/>
                </a:lnTo>
                <a:lnTo>
                  <a:pt x="100613" y="190113"/>
                </a:lnTo>
                <a:lnTo>
                  <a:pt x="96900" y="199898"/>
                </a:lnTo>
                <a:lnTo>
                  <a:pt x="134619" y="271145"/>
                </a:lnTo>
                <a:lnTo>
                  <a:pt x="96138" y="296799"/>
                </a:lnTo>
                <a:lnTo>
                  <a:pt x="90926" y="285650"/>
                </a:lnTo>
                <a:lnTo>
                  <a:pt x="85391" y="274097"/>
                </a:lnTo>
                <a:lnTo>
                  <a:pt x="79547" y="262116"/>
                </a:lnTo>
                <a:lnTo>
                  <a:pt x="73405" y="249682"/>
                </a:lnTo>
                <a:lnTo>
                  <a:pt x="62589" y="267952"/>
                </a:lnTo>
                <a:lnTo>
                  <a:pt x="50879" y="285638"/>
                </a:lnTo>
                <a:lnTo>
                  <a:pt x="38240" y="302777"/>
                </a:lnTo>
                <a:lnTo>
                  <a:pt x="24637" y="319405"/>
                </a:lnTo>
                <a:lnTo>
                  <a:pt x="18538" y="307619"/>
                </a:lnTo>
                <a:lnTo>
                  <a:pt x="12414" y="296275"/>
                </a:lnTo>
                <a:lnTo>
                  <a:pt x="6242" y="285382"/>
                </a:lnTo>
                <a:lnTo>
                  <a:pt x="0" y="274955"/>
                </a:lnTo>
                <a:lnTo>
                  <a:pt x="14384" y="257694"/>
                </a:lnTo>
                <a:lnTo>
                  <a:pt x="27447" y="239839"/>
                </a:lnTo>
                <a:lnTo>
                  <a:pt x="39201" y="221412"/>
                </a:lnTo>
                <a:lnTo>
                  <a:pt x="49656" y="202437"/>
                </a:lnTo>
                <a:lnTo>
                  <a:pt x="38562" y="181201"/>
                </a:lnTo>
                <a:lnTo>
                  <a:pt x="26812" y="159035"/>
                </a:lnTo>
                <a:lnTo>
                  <a:pt x="14420" y="135965"/>
                </a:lnTo>
                <a:lnTo>
                  <a:pt x="1397" y="112014"/>
                </a:lnTo>
                <a:lnTo>
                  <a:pt x="37846" y="94361"/>
                </a:lnTo>
                <a:lnTo>
                  <a:pt x="70230" y="151384"/>
                </a:lnTo>
                <a:lnTo>
                  <a:pt x="75277" y="133191"/>
                </a:lnTo>
                <a:lnTo>
                  <a:pt x="79359" y="114617"/>
                </a:lnTo>
                <a:lnTo>
                  <a:pt x="82464" y="95662"/>
                </a:lnTo>
                <a:lnTo>
                  <a:pt x="84581" y="76327"/>
                </a:lnTo>
                <a:lnTo>
                  <a:pt x="8000" y="76327"/>
                </a:lnTo>
                <a:lnTo>
                  <a:pt x="8000" y="32512"/>
                </a:lnTo>
                <a:lnTo>
                  <a:pt x="130048" y="32512"/>
                </a:lnTo>
                <a:lnTo>
                  <a:pt x="128593" y="57729"/>
                </a:lnTo>
                <a:lnTo>
                  <a:pt x="126126" y="82327"/>
                </a:lnTo>
                <a:lnTo>
                  <a:pt x="122636" y="106306"/>
                </a:lnTo>
                <a:lnTo>
                  <a:pt x="118110" y="129667"/>
                </a:lnTo>
                <a:lnTo>
                  <a:pt x="133709" y="100381"/>
                </a:lnTo>
                <a:lnTo>
                  <a:pt x="147367" y="69500"/>
                </a:lnTo>
                <a:lnTo>
                  <a:pt x="159097" y="37048"/>
                </a:lnTo>
                <a:lnTo>
                  <a:pt x="168910" y="3048"/>
                </a:lnTo>
                <a:lnTo>
                  <a:pt x="213233" y="14859"/>
                </a:lnTo>
                <a:lnTo>
                  <a:pt x="209591" y="26937"/>
                </a:lnTo>
                <a:lnTo>
                  <a:pt x="205724" y="38814"/>
                </a:lnTo>
                <a:lnTo>
                  <a:pt x="201642" y="50524"/>
                </a:lnTo>
                <a:lnTo>
                  <a:pt x="197358" y="62103"/>
                </a:lnTo>
                <a:lnTo>
                  <a:pt x="250951" y="62103"/>
                </a:lnTo>
                <a:lnTo>
                  <a:pt x="244288" y="50674"/>
                </a:lnTo>
                <a:lnTo>
                  <a:pt x="237458" y="39449"/>
                </a:lnTo>
                <a:lnTo>
                  <a:pt x="230485" y="28438"/>
                </a:lnTo>
                <a:lnTo>
                  <a:pt x="223392" y="17653"/>
                </a:lnTo>
                <a:lnTo>
                  <a:pt x="260858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436239" y="3271392"/>
            <a:ext cx="5317109" cy="3484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524495" y="3556253"/>
            <a:ext cx="110489" cy="0"/>
          </a:xfrm>
          <a:custGeom>
            <a:avLst/>
            <a:gdLst/>
            <a:ahLst/>
            <a:cxnLst/>
            <a:rect l="l" t="t" r="r" b="b"/>
            <a:pathLst>
              <a:path w="110490" h="0">
                <a:moveTo>
                  <a:pt x="0" y="0"/>
                </a:moveTo>
                <a:lnTo>
                  <a:pt x="109981" y="0"/>
                </a:lnTo>
              </a:path>
            </a:pathLst>
          </a:custGeom>
          <a:ln w="33274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336288" y="3530219"/>
            <a:ext cx="160274" cy="933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028815" y="3522979"/>
            <a:ext cx="69215" cy="93980"/>
          </a:xfrm>
          <a:custGeom>
            <a:avLst/>
            <a:gdLst/>
            <a:ahLst/>
            <a:cxnLst/>
            <a:rect l="l" t="t" r="r" b="b"/>
            <a:pathLst>
              <a:path w="69215" h="93979">
                <a:moveTo>
                  <a:pt x="19938" y="0"/>
                </a:moveTo>
                <a:lnTo>
                  <a:pt x="69087" y="0"/>
                </a:lnTo>
                <a:lnTo>
                  <a:pt x="40893" y="93980"/>
                </a:lnTo>
                <a:lnTo>
                  <a:pt x="0" y="93980"/>
                </a:lnTo>
                <a:lnTo>
                  <a:pt x="19938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898263" y="3522979"/>
            <a:ext cx="69215" cy="93980"/>
          </a:xfrm>
          <a:custGeom>
            <a:avLst/>
            <a:gdLst/>
            <a:ahLst/>
            <a:cxnLst/>
            <a:rect l="l" t="t" r="r" b="b"/>
            <a:pathLst>
              <a:path w="69214" h="93979">
                <a:moveTo>
                  <a:pt x="19938" y="0"/>
                </a:moveTo>
                <a:lnTo>
                  <a:pt x="69087" y="0"/>
                </a:lnTo>
                <a:lnTo>
                  <a:pt x="40894" y="93980"/>
                </a:lnTo>
                <a:lnTo>
                  <a:pt x="0" y="93980"/>
                </a:lnTo>
                <a:lnTo>
                  <a:pt x="19938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524495" y="3502025"/>
            <a:ext cx="110489" cy="0"/>
          </a:xfrm>
          <a:custGeom>
            <a:avLst/>
            <a:gdLst/>
            <a:ahLst/>
            <a:cxnLst/>
            <a:rect l="l" t="t" r="r" b="b"/>
            <a:pathLst>
              <a:path w="110490" h="0">
                <a:moveTo>
                  <a:pt x="0" y="0"/>
                </a:moveTo>
                <a:lnTo>
                  <a:pt x="109981" y="0"/>
                </a:lnTo>
              </a:path>
            </a:pathLst>
          </a:custGeom>
          <a:ln w="33020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562727" y="3485388"/>
            <a:ext cx="74295" cy="105410"/>
          </a:xfrm>
          <a:custGeom>
            <a:avLst/>
            <a:gdLst/>
            <a:ahLst/>
            <a:cxnLst/>
            <a:rect l="l" t="t" r="r" b="b"/>
            <a:pathLst>
              <a:path w="74295" h="105410">
                <a:moveTo>
                  <a:pt x="30861" y="0"/>
                </a:moveTo>
                <a:lnTo>
                  <a:pt x="73787" y="13462"/>
                </a:lnTo>
                <a:lnTo>
                  <a:pt x="65024" y="42842"/>
                </a:lnTo>
                <a:lnTo>
                  <a:pt x="57023" y="67913"/>
                </a:lnTo>
                <a:lnTo>
                  <a:pt x="49784" y="88649"/>
                </a:lnTo>
                <a:lnTo>
                  <a:pt x="43307" y="105028"/>
                </a:lnTo>
                <a:lnTo>
                  <a:pt x="0" y="88391"/>
                </a:lnTo>
                <a:lnTo>
                  <a:pt x="7143" y="71294"/>
                </a:lnTo>
                <a:lnTo>
                  <a:pt x="14668" y="50863"/>
                </a:lnTo>
                <a:lnTo>
                  <a:pt x="22574" y="27098"/>
                </a:lnTo>
                <a:lnTo>
                  <a:pt x="30861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828284" y="3483228"/>
            <a:ext cx="87630" cy="97155"/>
          </a:xfrm>
          <a:custGeom>
            <a:avLst/>
            <a:gdLst/>
            <a:ahLst/>
            <a:cxnLst/>
            <a:rect l="l" t="t" r="r" b="b"/>
            <a:pathLst>
              <a:path w="87629" h="97154">
                <a:moveTo>
                  <a:pt x="37845" y="0"/>
                </a:moveTo>
                <a:lnTo>
                  <a:pt x="50563" y="17363"/>
                </a:lnTo>
                <a:lnTo>
                  <a:pt x="63007" y="34988"/>
                </a:lnTo>
                <a:lnTo>
                  <a:pt x="75189" y="52899"/>
                </a:lnTo>
                <a:lnTo>
                  <a:pt x="87121" y="71120"/>
                </a:lnTo>
                <a:lnTo>
                  <a:pt x="47878" y="97155"/>
                </a:lnTo>
                <a:lnTo>
                  <a:pt x="36183" y="77106"/>
                </a:lnTo>
                <a:lnTo>
                  <a:pt x="24320" y="57927"/>
                </a:lnTo>
                <a:lnTo>
                  <a:pt x="12267" y="39629"/>
                </a:lnTo>
                <a:lnTo>
                  <a:pt x="0" y="22225"/>
                </a:lnTo>
                <a:lnTo>
                  <a:pt x="37845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650103" y="3479419"/>
            <a:ext cx="198755" cy="131445"/>
          </a:xfrm>
          <a:custGeom>
            <a:avLst/>
            <a:gdLst/>
            <a:ahLst/>
            <a:cxnLst/>
            <a:rect l="l" t="t" r="r" b="b"/>
            <a:pathLst>
              <a:path w="198754" h="131445">
                <a:moveTo>
                  <a:pt x="0" y="0"/>
                </a:moveTo>
                <a:lnTo>
                  <a:pt x="45720" y="0"/>
                </a:lnTo>
                <a:lnTo>
                  <a:pt x="45720" y="67944"/>
                </a:lnTo>
                <a:lnTo>
                  <a:pt x="47075" y="77519"/>
                </a:lnTo>
                <a:lnTo>
                  <a:pt x="51133" y="84343"/>
                </a:lnTo>
                <a:lnTo>
                  <a:pt x="57882" y="88429"/>
                </a:lnTo>
                <a:lnTo>
                  <a:pt x="67310" y="89788"/>
                </a:lnTo>
                <a:lnTo>
                  <a:pt x="115062" y="89788"/>
                </a:lnTo>
                <a:lnTo>
                  <a:pt x="145940" y="65468"/>
                </a:lnTo>
                <a:lnTo>
                  <a:pt x="150495" y="42036"/>
                </a:lnTo>
                <a:lnTo>
                  <a:pt x="161280" y="46970"/>
                </a:lnTo>
                <a:lnTo>
                  <a:pt x="172862" y="52069"/>
                </a:lnTo>
                <a:lnTo>
                  <a:pt x="185231" y="57360"/>
                </a:lnTo>
                <a:lnTo>
                  <a:pt x="198374" y="62864"/>
                </a:lnTo>
                <a:lnTo>
                  <a:pt x="194774" y="74699"/>
                </a:lnTo>
                <a:lnTo>
                  <a:pt x="177284" y="114514"/>
                </a:lnTo>
                <a:lnTo>
                  <a:pt x="134493" y="131444"/>
                </a:lnTo>
                <a:lnTo>
                  <a:pt x="51943" y="131444"/>
                </a:lnTo>
                <a:lnTo>
                  <a:pt x="29200" y="128232"/>
                </a:lnTo>
                <a:lnTo>
                  <a:pt x="12969" y="118602"/>
                </a:lnTo>
                <a:lnTo>
                  <a:pt x="3240" y="102566"/>
                </a:lnTo>
                <a:lnTo>
                  <a:pt x="0" y="8013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238878" y="3482721"/>
            <a:ext cx="160655" cy="0"/>
          </a:xfrm>
          <a:custGeom>
            <a:avLst/>
            <a:gdLst/>
            <a:ahLst/>
            <a:cxnLst/>
            <a:rect l="l" t="t" r="r" b="b"/>
            <a:pathLst>
              <a:path w="160654" h="0">
                <a:moveTo>
                  <a:pt x="0" y="0"/>
                </a:moveTo>
                <a:lnTo>
                  <a:pt x="160655" y="0"/>
                </a:lnTo>
              </a:path>
            </a:pathLst>
          </a:custGeom>
          <a:ln w="34798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546975" y="3467608"/>
            <a:ext cx="28575" cy="69850"/>
          </a:xfrm>
          <a:custGeom>
            <a:avLst/>
            <a:gdLst/>
            <a:ahLst/>
            <a:cxnLst/>
            <a:rect l="l" t="t" r="r" b="b"/>
            <a:pathLst>
              <a:path w="28575" h="69850">
                <a:moveTo>
                  <a:pt x="0" y="0"/>
                </a:moveTo>
                <a:lnTo>
                  <a:pt x="0" y="69468"/>
                </a:lnTo>
                <a:lnTo>
                  <a:pt x="28064" y="69468"/>
                </a:lnTo>
                <a:lnTo>
                  <a:pt x="28064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433317" y="3459098"/>
            <a:ext cx="99949" cy="1624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697982" y="3458590"/>
            <a:ext cx="92075" cy="89535"/>
          </a:xfrm>
          <a:custGeom>
            <a:avLst/>
            <a:gdLst/>
            <a:ahLst/>
            <a:cxnLst/>
            <a:rect l="l" t="t" r="r" b="b"/>
            <a:pathLst>
              <a:path w="92075" h="89535">
                <a:moveTo>
                  <a:pt x="31876" y="0"/>
                </a:moveTo>
                <a:lnTo>
                  <a:pt x="47565" y="14549"/>
                </a:lnTo>
                <a:lnTo>
                  <a:pt x="62801" y="29051"/>
                </a:lnTo>
                <a:lnTo>
                  <a:pt x="77561" y="43505"/>
                </a:lnTo>
                <a:lnTo>
                  <a:pt x="91820" y="57912"/>
                </a:lnTo>
                <a:lnTo>
                  <a:pt x="56514" y="89535"/>
                </a:lnTo>
                <a:lnTo>
                  <a:pt x="42416" y="73032"/>
                </a:lnTo>
                <a:lnTo>
                  <a:pt x="28305" y="57245"/>
                </a:lnTo>
                <a:lnTo>
                  <a:pt x="14170" y="42171"/>
                </a:lnTo>
                <a:lnTo>
                  <a:pt x="0" y="27812"/>
                </a:lnTo>
                <a:lnTo>
                  <a:pt x="31876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487666" y="3454780"/>
            <a:ext cx="184150" cy="161290"/>
          </a:xfrm>
          <a:custGeom>
            <a:avLst/>
            <a:gdLst/>
            <a:ahLst/>
            <a:cxnLst/>
            <a:rect l="l" t="t" r="r" b="b"/>
            <a:pathLst>
              <a:path w="184150" h="161289">
                <a:moveTo>
                  <a:pt x="0" y="0"/>
                </a:moveTo>
                <a:lnTo>
                  <a:pt x="183768" y="0"/>
                </a:lnTo>
                <a:lnTo>
                  <a:pt x="183768" y="160909"/>
                </a:lnTo>
                <a:lnTo>
                  <a:pt x="140715" y="160909"/>
                </a:lnTo>
                <a:lnTo>
                  <a:pt x="140715" y="148844"/>
                </a:lnTo>
                <a:lnTo>
                  <a:pt x="42925" y="148844"/>
                </a:lnTo>
                <a:lnTo>
                  <a:pt x="42925" y="160909"/>
                </a:lnTo>
                <a:lnTo>
                  <a:pt x="0" y="160909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238878" y="3422205"/>
            <a:ext cx="160655" cy="0"/>
          </a:xfrm>
          <a:custGeom>
            <a:avLst/>
            <a:gdLst/>
            <a:ahLst/>
            <a:cxnLst/>
            <a:rect l="l" t="t" r="r" b="b"/>
            <a:pathLst>
              <a:path w="160654" h="0">
                <a:moveTo>
                  <a:pt x="0" y="0"/>
                </a:moveTo>
                <a:lnTo>
                  <a:pt x="160655" y="0"/>
                </a:lnTo>
              </a:path>
            </a:pathLst>
          </a:custGeom>
          <a:ln w="34417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520947" y="3402838"/>
            <a:ext cx="262255" cy="212725"/>
          </a:xfrm>
          <a:custGeom>
            <a:avLst/>
            <a:gdLst/>
            <a:ahLst/>
            <a:cxnLst/>
            <a:rect l="l" t="t" r="r" b="b"/>
            <a:pathLst>
              <a:path w="262254" h="212725">
                <a:moveTo>
                  <a:pt x="108838" y="0"/>
                </a:moveTo>
                <a:lnTo>
                  <a:pt x="155321" y="0"/>
                </a:lnTo>
                <a:lnTo>
                  <a:pt x="155321" y="45720"/>
                </a:lnTo>
                <a:lnTo>
                  <a:pt x="254126" y="45720"/>
                </a:lnTo>
                <a:lnTo>
                  <a:pt x="254126" y="85978"/>
                </a:lnTo>
                <a:lnTo>
                  <a:pt x="172465" y="85978"/>
                </a:lnTo>
                <a:lnTo>
                  <a:pt x="191351" y="105550"/>
                </a:lnTo>
                <a:lnTo>
                  <a:pt x="212582" y="122539"/>
                </a:lnTo>
                <a:lnTo>
                  <a:pt x="236170" y="136931"/>
                </a:lnTo>
                <a:lnTo>
                  <a:pt x="262127" y="148716"/>
                </a:lnTo>
                <a:lnTo>
                  <a:pt x="255650" y="159077"/>
                </a:lnTo>
                <a:lnTo>
                  <a:pt x="248983" y="169973"/>
                </a:lnTo>
                <a:lnTo>
                  <a:pt x="242125" y="181417"/>
                </a:lnTo>
                <a:lnTo>
                  <a:pt x="235076" y="193421"/>
                </a:lnTo>
                <a:lnTo>
                  <a:pt x="211953" y="178490"/>
                </a:lnTo>
                <a:lnTo>
                  <a:pt x="190960" y="161321"/>
                </a:lnTo>
                <a:lnTo>
                  <a:pt x="172086" y="141914"/>
                </a:lnTo>
                <a:lnTo>
                  <a:pt x="155321" y="120269"/>
                </a:lnTo>
                <a:lnTo>
                  <a:pt x="155321" y="212598"/>
                </a:lnTo>
                <a:lnTo>
                  <a:pt x="108838" y="212598"/>
                </a:lnTo>
                <a:lnTo>
                  <a:pt x="108838" y="117475"/>
                </a:lnTo>
                <a:lnTo>
                  <a:pt x="91672" y="139140"/>
                </a:lnTo>
                <a:lnTo>
                  <a:pt x="72183" y="159734"/>
                </a:lnTo>
                <a:lnTo>
                  <a:pt x="50385" y="179232"/>
                </a:lnTo>
                <a:lnTo>
                  <a:pt x="26288" y="197612"/>
                </a:lnTo>
                <a:lnTo>
                  <a:pt x="20127" y="187108"/>
                </a:lnTo>
                <a:lnTo>
                  <a:pt x="13668" y="176736"/>
                </a:lnTo>
                <a:lnTo>
                  <a:pt x="6947" y="166483"/>
                </a:lnTo>
                <a:lnTo>
                  <a:pt x="0" y="156337"/>
                </a:lnTo>
                <a:lnTo>
                  <a:pt x="24457" y="141432"/>
                </a:lnTo>
                <a:lnTo>
                  <a:pt x="47355" y="124729"/>
                </a:lnTo>
                <a:lnTo>
                  <a:pt x="68705" y="106241"/>
                </a:lnTo>
                <a:lnTo>
                  <a:pt x="88518" y="85978"/>
                </a:lnTo>
                <a:lnTo>
                  <a:pt x="13462" y="85978"/>
                </a:lnTo>
                <a:lnTo>
                  <a:pt x="13462" y="45720"/>
                </a:lnTo>
                <a:lnTo>
                  <a:pt x="108838" y="45720"/>
                </a:lnTo>
                <a:lnTo>
                  <a:pt x="108838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351145" y="3392423"/>
            <a:ext cx="25400" cy="35560"/>
          </a:xfrm>
          <a:custGeom>
            <a:avLst/>
            <a:gdLst/>
            <a:ahLst/>
            <a:cxnLst/>
            <a:rect l="l" t="t" r="r" b="b"/>
            <a:pathLst>
              <a:path w="25400" h="35560">
                <a:moveTo>
                  <a:pt x="0" y="0"/>
                </a:moveTo>
                <a:lnTo>
                  <a:pt x="0" y="35305"/>
                </a:lnTo>
                <a:lnTo>
                  <a:pt x="25018" y="35305"/>
                </a:lnTo>
                <a:lnTo>
                  <a:pt x="25018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831203" y="3382009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4" h="74929">
                <a:moveTo>
                  <a:pt x="0" y="0"/>
                </a:moveTo>
                <a:lnTo>
                  <a:pt x="0" y="74929"/>
                </a:lnTo>
                <a:lnTo>
                  <a:pt x="77977" y="74929"/>
                </a:lnTo>
                <a:lnTo>
                  <a:pt x="77977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700393" y="3382009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4" h="74929">
                <a:moveTo>
                  <a:pt x="0" y="0"/>
                </a:moveTo>
                <a:lnTo>
                  <a:pt x="0" y="74929"/>
                </a:lnTo>
                <a:lnTo>
                  <a:pt x="78104" y="74929"/>
                </a:lnTo>
                <a:lnTo>
                  <a:pt x="78104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700651" y="3382009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4" h="74929">
                <a:moveTo>
                  <a:pt x="0" y="0"/>
                </a:moveTo>
                <a:lnTo>
                  <a:pt x="0" y="74929"/>
                </a:lnTo>
                <a:lnTo>
                  <a:pt x="77977" y="74929"/>
                </a:lnTo>
                <a:lnTo>
                  <a:pt x="77977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569840" y="3382009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4" h="74929">
                <a:moveTo>
                  <a:pt x="0" y="0"/>
                </a:moveTo>
                <a:lnTo>
                  <a:pt x="0" y="74929"/>
                </a:lnTo>
                <a:lnTo>
                  <a:pt x="78105" y="74929"/>
                </a:lnTo>
                <a:lnTo>
                  <a:pt x="7810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584056" y="3377819"/>
            <a:ext cx="73025" cy="184150"/>
          </a:xfrm>
          <a:custGeom>
            <a:avLst/>
            <a:gdLst/>
            <a:ahLst/>
            <a:cxnLst/>
            <a:rect l="l" t="t" r="r" b="b"/>
            <a:pathLst>
              <a:path w="73025" h="184150">
                <a:moveTo>
                  <a:pt x="0" y="0"/>
                </a:moveTo>
                <a:lnTo>
                  <a:pt x="0" y="49910"/>
                </a:lnTo>
                <a:lnTo>
                  <a:pt x="33274" y="49910"/>
                </a:lnTo>
                <a:lnTo>
                  <a:pt x="33274" y="183641"/>
                </a:lnTo>
                <a:lnTo>
                  <a:pt x="44390" y="174378"/>
                </a:lnTo>
                <a:lnTo>
                  <a:pt x="54673" y="164306"/>
                </a:lnTo>
                <a:lnTo>
                  <a:pt x="64099" y="153423"/>
                </a:lnTo>
                <a:lnTo>
                  <a:pt x="72644" y="141731"/>
                </a:lnTo>
                <a:lnTo>
                  <a:pt x="64809" y="121152"/>
                </a:lnTo>
                <a:lnTo>
                  <a:pt x="58451" y="99393"/>
                </a:lnTo>
                <a:lnTo>
                  <a:pt x="53570" y="76420"/>
                </a:lnTo>
                <a:lnTo>
                  <a:pt x="50165" y="52196"/>
                </a:lnTo>
                <a:lnTo>
                  <a:pt x="47117" y="56641"/>
                </a:lnTo>
                <a:lnTo>
                  <a:pt x="44069" y="60959"/>
                </a:lnTo>
                <a:lnTo>
                  <a:pt x="41021" y="65277"/>
                </a:lnTo>
                <a:lnTo>
                  <a:pt x="37377" y="56487"/>
                </a:lnTo>
                <a:lnTo>
                  <a:pt x="32734" y="46862"/>
                </a:lnTo>
                <a:lnTo>
                  <a:pt x="27090" y="36381"/>
                </a:lnTo>
                <a:lnTo>
                  <a:pt x="20447" y="25018"/>
                </a:lnTo>
                <a:lnTo>
                  <a:pt x="24094" y="19234"/>
                </a:lnTo>
                <a:lnTo>
                  <a:pt x="27622" y="13128"/>
                </a:lnTo>
                <a:lnTo>
                  <a:pt x="31055" y="6713"/>
                </a:lnTo>
                <a:lnTo>
                  <a:pt x="34417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6522719" y="3371722"/>
            <a:ext cx="106806" cy="1460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665464" y="3372992"/>
            <a:ext cx="32384" cy="96520"/>
          </a:xfrm>
          <a:custGeom>
            <a:avLst/>
            <a:gdLst/>
            <a:ahLst/>
            <a:cxnLst/>
            <a:rect l="l" t="t" r="r" b="b"/>
            <a:pathLst>
              <a:path w="32384" h="96520">
                <a:moveTo>
                  <a:pt x="1904" y="0"/>
                </a:moveTo>
                <a:lnTo>
                  <a:pt x="1269" y="1270"/>
                </a:lnTo>
                <a:lnTo>
                  <a:pt x="634" y="2540"/>
                </a:lnTo>
                <a:lnTo>
                  <a:pt x="0" y="3810"/>
                </a:lnTo>
                <a:lnTo>
                  <a:pt x="1806" y="29241"/>
                </a:lnTo>
                <a:lnTo>
                  <a:pt x="5112" y="53149"/>
                </a:lnTo>
                <a:lnTo>
                  <a:pt x="9894" y="75533"/>
                </a:lnTo>
                <a:lnTo>
                  <a:pt x="16128" y="96393"/>
                </a:lnTo>
                <a:lnTo>
                  <a:pt x="22411" y="74652"/>
                </a:lnTo>
                <a:lnTo>
                  <a:pt x="27146" y="51339"/>
                </a:lnTo>
                <a:lnTo>
                  <a:pt x="30309" y="26455"/>
                </a:lnTo>
                <a:lnTo>
                  <a:pt x="31876" y="0"/>
                </a:lnTo>
                <a:lnTo>
                  <a:pt x="1904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021323" y="3361309"/>
            <a:ext cx="347472" cy="24384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430142" y="3361309"/>
            <a:ext cx="104140" cy="955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702295" y="3362959"/>
            <a:ext cx="337185" cy="257175"/>
          </a:xfrm>
          <a:custGeom>
            <a:avLst/>
            <a:gdLst/>
            <a:ahLst/>
            <a:cxnLst/>
            <a:rect l="l" t="t" r="r" b="b"/>
            <a:pathLst>
              <a:path w="337184" h="257175">
                <a:moveTo>
                  <a:pt x="176529" y="0"/>
                </a:moveTo>
                <a:lnTo>
                  <a:pt x="224662" y="0"/>
                </a:lnTo>
                <a:lnTo>
                  <a:pt x="223307" y="34077"/>
                </a:lnTo>
                <a:lnTo>
                  <a:pt x="221345" y="64500"/>
                </a:lnTo>
                <a:lnTo>
                  <a:pt x="218787" y="91279"/>
                </a:lnTo>
                <a:lnTo>
                  <a:pt x="215646" y="114426"/>
                </a:lnTo>
                <a:lnTo>
                  <a:pt x="336679" y="114426"/>
                </a:lnTo>
                <a:lnTo>
                  <a:pt x="336679" y="157352"/>
                </a:lnTo>
                <a:lnTo>
                  <a:pt x="204850" y="157352"/>
                </a:lnTo>
                <a:lnTo>
                  <a:pt x="204470" y="158750"/>
                </a:lnTo>
                <a:lnTo>
                  <a:pt x="203580" y="160909"/>
                </a:lnTo>
                <a:lnTo>
                  <a:pt x="202183" y="163702"/>
                </a:lnTo>
                <a:lnTo>
                  <a:pt x="235547" y="174728"/>
                </a:lnTo>
                <a:lnTo>
                  <a:pt x="268779" y="186086"/>
                </a:lnTo>
                <a:lnTo>
                  <a:pt x="301892" y="197778"/>
                </a:lnTo>
                <a:lnTo>
                  <a:pt x="334899" y="209803"/>
                </a:lnTo>
                <a:lnTo>
                  <a:pt x="316867" y="253110"/>
                </a:lnTo>
                <a:lnTo>
                  <a:pt x="281935" y="238581"/>
                </a:lnTo>
                <a:lnTo>
                  <a:pt x="247062" y="224504"/>
                </a:lnTo>
                <a:lnTo>
                  <a:pt x="212262" y="210855"/>
                </a:lnTo>
                <a:lnTo>
                  <a:pt x="177546" y="197612"/>
                </a:lnTo>
                <a:lnTo>
                  <a:pt x="151780" y="217326"/>
                </a:lnTo>
                <a:lnTo>
                  <a:pt x="120014" y="233791"/>
                </a:lnTo>
                <a:lnTo>
                  <a:pt x="82248" y="246993"/>
                </a:lnTo>
                <a:lnTo>
                  <a:pt x="38480" y="256920"/>
                </a:lnTo>
                <a:lnTo>
                  <a:pt x="30269" y="242943"/>
                </a:lnTo>
                <a:lnTo>
                  <a:pt x="22605" y="230536"/>
                </a:lnTo>
                <a:lnTo>
                  <a:pt x="15513" y="219702"/>
                </a:lnTo>
                <a:lnTo>
                  <a:pt x="9017" y="210438"/>
                </a:lnTo>
                <a:lnTo>
                  <a:pt x="59618" y="201179"/>
                </a:lnTo>
                <a:lnTo>
                  <a:pt x="100171" y="189229"/>
                </a:lnTo>
                <a:lnTo>
                  <a:pt x="130675" y="174613"/>
                </a:lnTo>
                <a:lnTo>
                  <a:pt x="151129" y="157352"/>
                </a:lnTo>
                <a:lnTo>
                  <a:pt x="0" y="157352"/>
                </a:lnTo>
                <a:lnTo>
                  <a:pt x="0" y="114426"/>
                </a:lnTo>
                <a:lnTo>
                  <a:pt x="109600" y="114426"/>
                </a:lnTo>
                <a:lnTo>
                  <a:pt x="91600" y="103733"/>
                </a:lnTo>
                <a:lnTo>
                  <a:pt x="74374" y="93932"/>
                </a:lnTo>
                <a:lnTo>
                  <a:pt x="57933" y="85012"/>
                </a:lnTo>
                <a:lnTo>
                  <a:pt x="42290" y="76962"/>
                </a:lnTo>
                <a:lnTo>
                  <a:pt x="63753" y="43306"/>
                </a:lnTo>
                <a:lnTo>
                  <a:pt x="80327" y="51405"/>
                </a:lnTo>
                <a:lnTo>
                  <a:pt x="98043" y="60467"/>
                </a:lnTo>
                <a:lnTo>
                  <a:pt x="116903" y="70506"/>
                </a:lnTo>
                <a:lnTo>
                  <a:pt x="136905" y="81534"/>
                </a:lnTo>
                <a:lnTo>
                  <a:pt x="115061" y="114426"/>
                </a:lnTo>
                <a:lnTo>
                  <a:pt x="166750" y="114426"/>
                </a:lnTo>
                <a:lnTo>
                  <a:pt x="170636" y="90636"/>
                </a:lnTo>
                <a:lnTo>
                  <a:pt x="173545" y="63642"/>
                </a:lnTo>
                <a:lnTo>
                  <a:pt x="175502" y="33434"/>
                </a:lnTo>
                <a:lnTo>
                  <a:pt x="176529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767193" y="3353689"/>
            <a:ext cx="107314" cy="829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238878" y="3361880"/>
            <a:ext cx="160655" cy="0"/>
          </a:xfrm>
          <a:custGeom>
            <a:avLst/>
            <a:gdLst/>
            <a:ahLst/>
            <a:cxnLst/>
            <a:rect l="l" t="t" r="r" b="b"/>
            <a:pathLst>
              <a:path w="160654" h="0">
                <a:moveTo>
                  <a:pt x="0" y="0"/>
                </a:moveTo>
                <a:lnTo>
                  <a:pt x="160655" y="0"/>
                </a:lnTo>
              </a:path>
            </a:pathLst>
          </a:custGeom>
          <a:ln w="34417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616575" y="3344417"/>
            <a:ext cx="236600" cy="16090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657346" y="3342640"/>
            <a:ext cx="117983" cy="1002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369939" y="3348354"/>
            <a:ext cx="193675" cy="259079"/>
          </a:xfrm>
          <a:custGeom>
            <a:avLst/>
            <a:gdLst/>
            <a:ahLst/>
            <a:cxnLst/>
            <a:rect l="l" t="t" r="r" b="b"/>
            <a:pathLst>
              <a:path w="193675" h="259079">
                <a:moveTo>
                  <a:pt x="0" y="0"/>
                </a:moveTo>
                <a:lnTo>
                  <a:pt x="51308" y="0"/>
                </a:lnTo>
                <a:lnTo>
                  <a:pt x="51308" y="183769"/>
                </a:lnTo>
                <a:lnTo>
                  <a:pt x="53236" y="196844"/>
                </a:lnTo>
                <a:lnTo>
                  <a:pt x="59023" y="206168"/>
                </a:lnTo>
                <a:lnTo>
                  <a:pt x="68667" y="211754"/>
                </a:lnTo>
                <a:lnTo>
                  <a:pt x="82169" y="213614"/>
                </a:lnTo>
                <a:lnTo>
                  <a:pt x="99949" y="213614"/>
                </a:lnTo>
                <a:lnTo>
                  <a:pt x="110362" y="213614"/>
                </a:lnTo>
                <a:lnTo>
                  <a:pt x="137525" y="175323"/>
                </a:lnTo>
                <a:lnTo>
                  <a:pt x="141224" y="142875"/>
                </a:lnTo>
                <a:lnTo>
                  <a:pt x="156150" y="148899"/>
                </a:lnTo>
                <a:lnTo>
                  <a:pt x="169862" y="154209"/>
                </a:lnTo>
                <a:lnTo>
                  <a:pt x="182336" y="158805"/>
                </a:lnTo>
                <a:lnTo>
                  <a:pt x="193547" y="162687"/>
                </a:lnTo>
                <a:lnTo>
                  <a:pt x="192069" y="171590"/>
                </a:lnTo>
                <a:lnTo>
                  <a:pt x="181203" y="219352"/>
                </a:lnTo>
                <a:lnTo>
                  <a:pt x="155956" y="252095"/>
                </a:lnTo>
                <a:lnTo>
                  <a:pt x="115188" y="258699"/>
                </a:lnTo>
                <a:lnTo>
                  <a:pt x="58293" y="258699"/>
                </a:lnTo>
                <a:lnTo>
                  <a:pt x="32789" y="255010"/>
                </a:lnTo>
                <a:lnTo>
                  <a:pt x="14573" y="243951"/>
                </a:lnTo>
                <a:lnTo>
                  <a:pt x="3643" y="225534"/>
                </a:lnTo>
                <a:lnTo>
                  <a:pt x="0" y="199771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3537584" y="3348354"/>
            <a:ext cx="106680" cy="88265"/>
          </a:xfrm>
          <a:custGeom>
            <a:avLst/>
            <a:gdLst/>
            <a:ahLst/>
            <a:cxnLst/>
            <a:rect l="l" t="t" r="r" b="b"/>
            <a:pathLst>
              <a:path w="106679" h="88264">
                <a:moveTo>
                  <a:pt x="75564" y="0"/>
                </a:moveTo>
                <a:lnTo>
                  <a:pt x="106425" y="29464"/>
                </a:lnTo>
                <a:lnTo>
                  <a:pt x="85973" y="45751"/>
                </a:lnTo>
                <a:lnTo>
                  <a:pt x="66151" y="60896"/>
                </a:lnTo>
                <a:lnTo>
                  <a:pt x="46972" y="74898"/>
                </a:lnTo>
                <a:lnTo>
                  <a:pt x="28448" y="87757"/>
                </a:lnTo>
                <a:lnTo>
                  <a:pt x="0" y="55118"/>
                </a:lnTo>
                <a:lnTo>
                  <a:pt x="19933" y="42594"/>
                </a:lnTo>
                <a:lnTo>
                  <a:pt x="39163" y="29225"/>
                </a:lnTo>
                <a:lnTo>
                  <a:pt x="57703" y="15023"/>
                </a:lnTo>
                <a:lnTo>
                  <a:pt x="75564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397495" y="3333750"/>
            <a:ext cx="37465" cy="40640"/>
          </a:xfrm>
          <a:custGeom>
            <a:avLst/>
            <a:gdLst/>
            <a:ahLst/>
            <a:cxnLst/>
            <a:rect l="l" t="t" r="r" b="b"/>
            <a:pathLst>
              <a:path w="37465" h="40639">
                <a:moveTo>
                  <a:pt x="0" y="0"/>
                </a:moveTo>
                <a:lnTo>
                  <a:pt x="0" y="40259"/>
                </a:lnTo>
                <a:lnTo>
                  <a:pt x="37083" y="40259"/>
                </a:lnTo>
                <a:lnTo>
                  <a:pt x="370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351145" y="3323716"/>
            <a:ext cx="25400" cy="35560"/>
          </a:xfrm>
          <a:custGeom>
            <a:avLst/>
            <a:gdLst/>
            <a:ahLst/>
            <a:cxnLst/>
            <a:rect l="l" t="t" r="r" b="b"/>
            <a:pathLst>
              <a:path w="25400" h="35560">
                <a:moveTo>
                  <a:pt x="0" y="0"/>
                </a:moveTo>
                <a:lnTo>
                  <a:pt x="0" y="35433"/>
                </a:lnTo>
                <a:lnTo>
                  <a:pt x="25018" y="35433"/>
                </a:lnTo>
                <a:lnTo>
                  <a:pt x="25018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538601" y="3291459"/>
            <a:ext cx="229235" cy="76200"/>
          </a:xfrm>
          <a:custGeom>
            <a:avLst/>
            <a:gdLst/>
            <a:ahLst/>
            <a:cxnLst/>
            <a:rect l="l" t="t" r="r" b="b"/>
            <a:pathLst>
              <a:path w="229235" h="76200">
                <a:moveTo>
                  <a:pt x="0" y="0"/>
                </a:moveTo>
                <a:lnTo>
                  <a:pt x="229235" y="0"/>
                </a:lnTo>
                <a:lnTo>
                  <a:pt x="229235" y="75945"/>
                </a:lnTo>
                <a:lnTo>
                  <a:pt x="184531" y="75945"/>
                </a:lnTo>
                <a:lnTo>
                  <a:pt x="184531" y="40258"/>
                </a:lnTo>
                <a:lnTo>
                  <a:pt x="44703" y="40258"/>
                </a:lnTo>
                <a:lnTo>
                  <a:pt x="44703" y="75945"/>
                </a:lnTo>
                <a:lnTo>
                  <a:pt x="0" y="7594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148963" y="3275584"/>
            <a:ext cx="342265" cy="342900"/>
          </a:xfrm>
          <a:custGeom>
            <a:avLst/>
            <a:gdLst/>
            <a:ahLst/>
            <a:cxnLst/>
            <a:rect l="l" t="t" r="r" b="b"/>
            <a:pathLst>
              <a:path w="342264" h="342900">
                <a:moveTo>
                  <a:pt x="47498" y="0"/>
                </a:moveTo>
                <a:lnTo>
                  <a:pt x="96012" y="0"/>
                </a:lnTo>
                <a:lnTo>
                  <a:pt x="96012" y="33654"/>
                </a:lnTo>
                <a:lnTo>
                  <a:pt x="244475" y="33654"/>
                </a:lnTo>
                <a:lnTo>
                  <a:pt x="244475" y="0"/>
                </a:lnTo>
                <a:lnTo>
                  <a:pt x="292988" y="0"/>
                </a:lnTo>
                <a:lnTo>
                  <a:pt x="292988" y="33654"/>
                </a:lnTo>
                <a:lnTo>
                  <a:pt x="334263" y="33654"/>
                </a:lnTo>
                <a:lnTo>
                  <a:pt x="334263" y="75183"/>
                </a:lnTo>
                <a:lnTo>
                  <a:pt x="292988" y="75183"/>
                </a:lnTo>
                <a:lnTo>
                  <a:pt x="292988" y="218439"/>
                </a:lnTo>
                <a:lnTo>
                  <a:pt x="341884" y="218439"/>
                </a:lnTo>
                <a:lnTo>
                  <a:pt x="341884" y="260095"/>
                </a:lnTo>
                <a:lnTo>
                  <a:pt x="123062" y="260095"/>
                </a:lnTo>
                <a:lnTo>
                  <a:pt x="144525" y="299212"/>
                </a:lnTo>
                <a:lnTo>
                  <a:pt x="122761" y="307407"/>
                </a:lnTo>
                <a:lnTo>
                  <a:pt x="95567" y="317341"/>
                </a:lnTo>
                <a:lnTo>
                  <a:pt x="62944" y="329037"/>
                </a:lnTo>
                <a:lnTo>
                  <a:pt x="24891" y="342518"/>
                </a:lnTo>
                <a:lnTo>
                  <a:pt x="19153" y="330757"/>
                </a:lnTo>
                <a:lnTo>
                  <a:pt x="13366" y="319674"/>
                </a:lnTo>
                <a:lnTo>
                  <a:pt x="7532" y="309282"/>
                </a:lnTo>
                <a:lnTo>
                  <a:pt x="1650" y="299592"/>
                </a:lnTo>
                <a:lnTo>
                  <a:pt x="34012" y="289831"/>
                </a:lnTo>
                <a:lnTo>
                  <a:pt x="64801" y="279987"/>
                </a:lnTo>
                <a:lnTo>
                  <a:pt x="94019" y="270071"/>
                </a:lnTo>
                <a:lnTo>
                  <a:pt x="121665" y="260095"/>
                </a:lnTo>
                <a:lnTo>
                  <a:pt x="0" y="260095"/>
                </a:lnTo>
                <a:lnTo>
                  <a:pt x="0" y="218439"/>
                </a:lnTo>
                <a:lnTo>
                  <a:pt x="47498" y="218439"/>
                </a:lnTo>
                <a:lnTo>
                  <a:pt x="47498" y="75183"/>
                </a:lnTo>
                <a:lnTo>
                  <a:pt x="6858" y="75183"/>
                </a:lnTo>
                <a:lnTo>
                  <a:pt x="6858" y="33654"/>
                </a:lnTo>
                <a:lnTo>
                  <a:pt x="47498" y="33654"/>
                </a:lnTo>
                <a:lnTo>
                  <a:pt x="47498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435350" y="3269107"/>
            <a:ext cx="106172" cy="919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566155" y="3274821"/>
            <a:ext cx="347345" cy="139700"/>
          </a:xfrm>
          <a:custGeom>
            <a:avLst/>
            <a:gdLst/>
            <a:ahLst/>
            <a:cxnLst/>
            <a:rect l="l" t="t" r="r" b="b"/>
            <a:pathLst>
              <a:path w="347345" h="139700">
                <a:moveTo>
                  <a:pt x="152273" y="0"/>
                </a:moveTo>
                <a:lnTo>
                  <a:pt x="207772" y="0"/>
                </a:lnTo>
                <a:lnTo>
                  <a:pt x="201168" y="10794"/>
                </a:lnTo>
                <a:lnTo>
                  <a:pt x="232648" y="36323"/>
                </a:lnTo>
                <a:lnTo>
                  <a:pt x="267462" y="58054"/>
                </a:lnTo>
                <a:lnTo>
                  <a:pt x="305609" y="75999"/>
                </a:lnTo>
                <a:lnTo>
                  <a:pt x="347091" y="90169"/>
                </a:lnTo>
                <a:lnTo>
                  <a:pt x="340044" y="100814"/>
                </a:lnTo>
                <a:lnTo>
                  <a:pt x="333009" y="112172"/>
                </a:lnTo>
                <a:lnTo>
                  <a:pt x="325999" y="124245"/>
                </a:lnTo>
                <a:lnTo>
                  <a:pt x="319024" y="137032"/>
                </a:lnTo>
                <a:lnTo>
                  <a:pt x="276778" y="116818"/>
                </a:lnTo>
                <a:lnTo>
                  <a:pt x="238426" y="95043"/>
                </a:lnTo>
                <a:lnTo>
                  <a:pt x="203956" y="71721"/>
                </a:lnTo>
                <a:lnTo>
                  <a:pt x="173355" y="46862"/>
                </a:lnTo>
                <a:lnTo>
                  <a:pt x="139997" y="75366"/>
                </a:lnTo>
                <a:lnTo>
                  <a:pt x="104711" y="100298"/>
                </a:lnTo>
                <a:lnTo>
                  <a:pt x="67520" y="121658"/>
                </a:lnTo>
                <a:lnTo>
                  <a:pt x="28448" y="139445"/>
                </a:lnTo>
                <a:lnTo>
                  <a:pt x="21591" y="127281"/>
                </a:lnTo>
                <a:lnTo>
                  <a:pt x="14557" y="115760"/>
                </a:lnTo>
                <a:lnTo>
                  <a:pt x="7356" y="104905"/>
                </a:lnTo>
                <a:lnTo>
                  <a:pt x="0" y="94741"/>
                </a:lnTo>
                <a:lnTo>
                  <a:pt x="44509" y="78259"/>
                </a:lnTo>
                <a:lnTo>
                  <a:pt x="84709" y="56991"/>
                </a:lnTo>
                <a:lnTo>
                  <a:pt x="120622" y="30912"/>
                </a:lnTo>
                <a:lnTo>
                  <a:pt x="152273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791077" y="3274821"/>
            <a:ext cx="345440" cy="340360"/>
          </a:xfrm>
          <a:custGeom>
            <a:avLst/>
            <a:gdLst/>
            <a:ahLst/>
            <a:cxnLst/>
            <a:rect l="l" t="t" r="r" b="b"/>
            <a:pathLst>
              <a:path w="345439" h="340360">
                <a:moveTo>
                  <a:pt x="131063" y="0"/>
                </a:moveTo>
                <a:lnTo>
                  <a:pt x="150473" y="19145"/>
                </a:lnTo>
                <a:lnTo>
                  <a:pt x="171561" y="47434"/>
                </a:lnTo>
                <a:lnTo>
                  <a:pt x="194339" y="84867"/>
                </a:lnTo>
                <a:lnTo>
                  <a:pt x="218821" y="131444"/>
                </a:lnTo>
                <a:lnTo>
                  <a:pt x="245032" y="178615"/>
                </a:lnTo>
                <a:lnTo>
                  <a:pt x="274875" y="220297"/>
                </a:lnTo>
                <a:lnTo>
                  <a:pt x="308314" y="256478"/>
                </a:lnTo>
                <a:lnTo>
                  <a:pt x="345313" y="287147"/>
                </a:lnTo>
                <a:lnTo>
                  <a:pt x="331481" y="302200"/>
                </a:lnTo>
                <a:lnTo>
                  <a:pt x="319341" y="315753"/>
                </a:lnTo>
                <a:lnTo>
                  <a:pt x="308915" y="327830"/>
                </a:lnTo>
                <a:lnTo>
                  <a:pt x="300227" y="338454"/>
                </a:lnTo>
                <a:lnTo>
                  <a:pt x="264362" y="299974"/>
                </a:lnTo>
                <a:lnTo>
                  <a:pt x="231616" y="257873"/>
                </a:lnTo>
                <a:lnTo>
                  <a:pt x="201965" y="212153"/>
                </a:lnTo>
                <a:lnTo>
                  <a:pt x="175387" y="162813"/>
                </a:lnTo>
                <a:lnTo>
                  <a:pt x="150550" y="213514"/>
                </a:lnTo>
                <a:lnTo>
                  <a:pt x="119856" y="259905"/>
                </a:lnTo>
                <a:lnTo>
                  <a:pt x="83304" y="302009"/>
                </a:lnTo>
                <a:lnTo>
                  <a:pt x="40894" y="339851"/>
                </a:lnTo>
                <a:lnTo>
                  <a:pt x="32343" y="329497"/>
                </a:lnTo>
                <a:lnTo>
                  <a:pt x="22685" y="318452"/>
                </a:lnTo>
                <a:lnTo>
                  <a:pt x="11908" y="306740"/>
                </a:lnTo>
                <a:lnTo>
                  <a:pt x="0" y="294386"/>
                </a:lnTo>
                <a:lnTo>
                  <a:pt x="40232" y="261927"/>
                </a:lnTo>
                <a:lnTo>
                  <a:pt x="74972" y="226287"/>
                </a:lnTo>
                <a:lnTo>
                  <a:pt x="104214" y="187483"/>
                </a:lnTo>
                <a:lnTo>
                  <a:pt x="127950" y="145533"/>
                </a:lnTo>
                <a:lnTo>
                  <a:pt x="146176" y="100456"/>
                </a:lnTo>
                <a:lnTo>
                  <a:pt x="134004" y="81214"/>
                </a:lnTo>
                <a:lnTo>
                  <a:pt x="119761" y="62531"/>
                </a:lnTo>
                <a:lnTo>
                  <a:pt x="103421" y="44396"/>
                </a:lnTo>
                <a:lnTo>
                  <a:pt x="84962" y="26797"/>
                </a:lnTo>
                <a:lnTo>
                  <a:pt x="131063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343647" y="3273805"/>
            <a:ext cx="346075" cy="337185"/>
          </a:xfrm>
          <a:custGeom>
            <a:avLst/>
            <a:gdLst/>
            <a:ahLst/>
            <a:cxnLst/>
            <a:rect l="l" t="t" r="r" b="b"/>
            <a:pathLst>
              <a:path w="346075" h="337185">
                <a:moveTo>
                  <a:pt x="219201" y="0"/>
                </a:moveTo>
                <a:lnTo>
                  <a:pt x="262890" y="0"/>
                </a:lnTo>
                <a:lnTo>
                  <a:pt x="262890" y="29845"/>
                </a:lnTo>
                <a:lnTo>
                  <a:pt x="266192" y="37084"/>
                </a:lnTo>
                <a:lnTo>
                  <a:pt x="269494" y="43942"/>
                </a:lnTo>
                <a:lnTo>
                  <a:pt x="273176" y="50419"/>
                </a:lnTo>
                <a:lnTo>
                  <a:pt x="283744" y="42015"/>
                </a:lnTo>
                <a:lnTo>
                  <a:pt x="293894" y="33575"/>
                </a:lnTo>
                <a:lnTo>
                  <a:pt x="303592" y="25112"/>
                </a:lnTo>
                <a:lnTo>
                  <a:pt x="312800" y="16637"/>
                </a:lnTo>
                <a:lnTo>
                  <a:pt x="341249" y="47117"/>
                </a:lnTo>
                <a:lnTo>
                  <a:pt x="329058" y="56310"/>
                </a:lnTo>
                <a:lnTo>
                  <a:pt x="317071" y="65039"/>
                </a:lnTo>
                <a:lnTo>
                  <a:pt x="305298" y="73316"/>
                </a:lnTo>
                <a:lnTo>
                  <a:pt x="293750" y="81153"/>
                </a:lnTo>
                <a:lnTo>
                  <a:pt x="305423" y="93989"/>
                </a:lnTo>
                <a:lnTo>
                  <a:pt x="317976" y="105076"/>
                </a:lnTo>
                <a:lnTo>
                  <a:pt x="331434" y="114425"/>
                </a:lnTo>
                <a:lnTo>
                  <a:pt x="345821" y="122047"/>
                </a:lnTo>
                <a:lnTo>
                  <a:pt x="339584" y="132167"/>
                </a:lnTo>
                <a:lnTo>
                  <a:pt x="333454" y="142716"/>
                </a:lnTo>
                <a:lnTo>
                  <a:pt x="327443" y="153693"/>
                </a:lnTo>
                <a:lnTo>
                  <a:pt x="321563" y="165100"/>
                </a:lnTo>
                <a:lnTo>
                  <a:pt x="304984" y="152094"/>
                </a:lnTo>
                <a:lnTo>
                  <a:pt x="289702" y="137255"/>
                </a:lnTo>
                <a:lnTo>
                  <a:pt x="275683" y="120558"/>
                </a:lnTo>
                <a:lnTo>
                  <a:pt x="262890" y="101981"/>
                </a:lnTo>
                <a:lnTo>
                  <a:pt x="262890" y="122809"/>
                </a:lnTo>
                <a:lnTo>
                  <a:pt x="251459" y="162306"/>
                </a:lnTo>
                <a:lnTo>
                  <a:pt x="203692" y="171156"/>
                </a:lnTo>
                <a:lnTo>
                  <a:pt x="185927" y="171323"/>
                </a:lnTo>
                <a:lnTo>
                  <a:pt x="184525" y="164107"/>
                </a:lnTo>
                <a:lnTo>
                  <a:pt x="182610" y="155987"/>
                </a:lnTo>
                <a:lnTo>
                  <a:pt x="180195" y="146962"/>
                </a:lnTo>
                <a:lnTo>
                  <a:pt x="177292" y="137033"/>
                </a:lnTo>
                <a:lnTo>
                  <a:pt x="169671" y="145510"/>
                </a:lnTo>
                <a:lnTo>
                  <a:pt x="161465" y="153416"/>
                </a:lnTo>
                <a:lnTo>
                  <a:pt x="152664" y="160750"/>
                </a:lnTo>
                <a:lnTo>
                  <a:pt x="143255" y="167513"/>
                </a:lnTo>
                <a:lnTo>
                  <a:pt x="139467" y="161103"/>
                </a:lnTo>
                <a:lnTo>
                  <a:pt x="135143" y="154241"/>
                </a:lnTo>
                <a:lnTo>
                  <a:pt x="130272" y="146903"/>
                </a:lnTo>
                <a:lnTo>
                  <a:pt x="124841" y="139065"/>
                </a:lnTo>
                <a:lnTo>
                  <a:pt x="100583" y="139065"/>
                </a:lnTo>
                <a:lnTo>
                  <a:pt x="100583" y="179959"/>
                </a:lnTo>
                <a:lnTo>
                  <a:pt x="132206" y="179959"/>
                </a:lnTo>
                <a:lnTo>
                  <a:pt x="132206" y="220218"/>
                </a:lnTo>
                <a:lnTo>
                  <a:pt x="100583" y="220218"/>
                </a:lnTo>
                <a:lnTo>
                  <a:pt x="100583" y="271399"/>
                </a:lnTo>
                <a:lnTo>
                  <a:pt x="131445" y="265303"/>
                </a:lnTo>
                <a:lnTo>
                  <a:pt x="131349" y="278971"/>
                </a:lnTo>
                <a:lnTo>
                  <a:pt x="131444" y="291211"/>
                </a:lnTo>
                <a:lnTo>
                  <a:pt x="131730" y="302021"/>
                </a:lnTo>
                <a:lnTo>
                  <a:pt x="132206" y="311404"/>
                </a:lnTo>
                <a:lnTo>
                  <a:pt x="7366" y="337058"/>
                </a:lnTo>
                <a:lnTo>
                  <a:pt x="0" y="288925"/>
                </a:lnTo>
                <a:lnTo>
                  <a:pt x="10413" y="287147"/>
                </a:lnTo>
                <a:lnTo>
                  <a:pt x="10413" y="161290"/>
                </a:lnTo>
                <a:lnTo>
                  <a:pt x="43052" y="161290"/>
                </a:lnTo>
                <a:lnTo>
                  <a:pt x="43052" y="281559"/>
                </a:lnTo>
                <a:lnTo>
                  <a:pt x="61086" y="278511"/>
                </a:lnTo>
                <a:lnTo>
                  <a:pt x="61086" y="139065"/>
                </a:lnTo>
                <a:lnTo>
                  <a:pt x="14224" y="139065"/>
                </a:lnTo>
                <a:lnTo>
                  <a:pt x="14224" y="15621"/>
                </a:lnTo>
                <a:lnTo>
                  <a:pt x="130428" y="15621"/>
                </a:lnTo>
                <a:lnTo>
                  <a:pt x="130428" y="121793"/>
                </a:lnTo>
                <a:lnTo>
                  <a:pt x="143622" y="112051"/>
                </a:lnTo>
                <a:lnTo>
                  <a:pt x="155004" y="99964"/>
                </a:lnTo>
                <a:lnTo>
                  <a:pt x="164576" y="85520"/>
                </a:lnTo>
                <a:lnTo>
                  <a:pt x="172338" y="68707"/>
                </a:lnTo>
                <a:lnTo>
                  <a:pt x="137032" y="68707"/>
                </a:lnTo>
                <a:lnTo>
                  <a:pt x="137032" y="31877"/>
                </a:lnTo>
                <a:lnTo>
                  <a:pt x="211200" y="31877"/>
                </a:lnTo>
                <a:lnTo>
                  <a:pt x="211200" y="68326"/>
                </a:lnTo>
                <a:lnTo>
                  <a:pt x="205676" y="86090"/>
                </a:lnTo>
                <a:lnTo>
                  <a:pt x="198818" y="102615"/>
                </a:lnTo>
                <a:lnTo>
                  <a:pt x="190627" y="117903"/>
                </a:lnTo>
                <a:lnTo>
                  <a:pt x="181101" y="131953"/>
                </a:lnTo>
                <a:lnTo>
                  <a:pt x="189229" y="132588"/>
                </a:lnTo>
                <a:lnTo>
                  <a:pt x="197611" y="132842"/>
                </a:lnTo>
                <a:lnTo>
                  <a:pt x="205994" y="132842"/>
                </a:lnTo>
                <a:lnTo>
                  <a:pt x="214756" y="132842"/>
                </a:lnTo>
                <a:lnTo>
                  <a:pt x="219201" y="126365"/>
                </a:lnTo>
                <a:lnTo>
                  <a:pt x="219201" y="113411"/>
                </a:lnTo>
                <a:lnTo>
                  <a:pt x="219201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211445" y="3273805"/>
            <a:ext cx="346075" cy="344170"/>
          </a:xfrm>
          <a:custGeom>
            <a:avLst/>
            <a:gdLst/>
            <a:ahLst/>
            <a:cxnLst/>
            <a:rect l="l" t="t" r="r" b="b"/>
            <a:pathLst>
              <a:path w="346075" h="344170">
                <a:moveTo>
                  <a:pt x="37718" y="0"/>
                </a:moveTo>
                <a:lnTo>
                  <a:pt x="78739" y="0"/>
                </a:lnTo>
                <a:lnTo>
                  <a:pt x="78739" y="63119"/>
                </a:lnTo>
                <a:lnTo>
                  <a:pt x="98425" y="63119"/>
                </a:lnTo>
                <a:lnTo>
                  <a:pt x="98425" y="105410"/>
                </a:lnTo>
                <a:lnTo>
                  <a:pt x="78739" y="105410"/>
                </a:lnTo>
                <a:lnTo>
                  <a:pt x="78739" y="137287"/>
                </a:lnTo>
                <a:lnTo>
                  <a:pt x="104393" y="156210"/>
                </a:lnTo>
                <a:lnTo>
                  <a:pt x="104393" y="15240"/>
                </a:lnTo>
                <a:lnTo>
                  <a:pt x="199389" y="15240"/>
                </a:lnTo>
                <a:lnTo>
                  <a:pt x="199389" y="188595"/>
                </a:lnTo>
                <a:lnTo>
                  <a:pt x="139700" y="188595"/>
                </a:lnTo>
                <a:lnTo>
                  <a:pt x="139700" y="250063"/>
                </a:lnTo>
                <a:lnTo>
                  <a:pt x="145414" y="246036"/>
                </a:lnTo>
                <a:lnTo>
                  <a:pt x="151129" y="241950"/>
                </a:lnTo>
                <a:lnTo>
                  <a:pt x="156844" y="237793"/>
                </a:lnTo>
                <a:lnTo>
                  <a:pt x="162559" y="233553"/>
                </a:lnTo>
                <a:lnTo>
                  <a:pt x="149097" y="208788"/>
                </a:lnTo>
                <a:lnTo>
                  <a:pt x="180339" y="193548"/>
                </a:lnTo>
                <a:lnTo>
                  <a:pt x="189864" y="208786"/>
                </a:lnTo>
                <a:lnTo>
                  <a:pt x="199008" y="224012"/>
                </a:lnTo>
                <a:lnTo>
                  <a:pt x="207771" y="239214"/>
                </a:lnTo>
                <a:lnTo>
                  <a:pt x="216153" y="254381"/>
                </a:lnTo>
                <a:lnTo>
                  <a:pt x="227111" y="237236"/>
                </a:lnTo>
                <a:lnTo>
                  <a:pt x="236188" y="219710"/>
                </a:lnTo>
                <a:lnTo>
                  <a:pt x="243407" y="201803"/>
                </a:lnTo>
                <a:lnTo>
                  <a:pt x="248792" y="183515"/>
                </a:lnTo>
                <a:lnTo>
                  <a:pt x="205612" y="183515"/>
                </a:lnTo>
                <a:lnTo>
                  <a:pt x="214249" y="69723"/>
                </a:lnTo>
                <a:lnTo>
                  <a:pt x="247268" y="69723"/>
                </a:lnTo>
                <a:lnTo>
                  <a:pt x="242315" y="144653"/>
                </a:lnTo>
                <a:lnTo>
                  <a:pt x="256920" y="144653"/>
                </a:lnTo>
                <a:lnTo>
                  <a:pt x="259347" y="125202"/>
                </a:lnTo>
                <a:lnTo>
                  <a:pt x="261096" y="103441"/>
                </a:lnTo>
                <a:lnTo>
                  <a:pt x="262153" y="79394"/>
                </a:lnTo>
                <a:lnTo>
                  <a:pt x="262508" y="53086"/>
                </a:lnTo>
                <a:lnTo>
                  <a:pt x="212216" y="53086"/>
                </a:lnTo>
                <a:lnTo>
                  <a:pt x="212216" y="14224"/>
                </a:lnTo>
                <a:lnTo>
                  <a:pt x="334263" y="14224"/>
                </a:lnTo>
                <a:lnTo>
                  <a:pt x="334263" y="53086"/>
                </a:lnTo>
                <a:lnTo>
                  <a:pt x="302640" y="53086"/>
                </a:lnTo>
                <a:lnTo>
                  <a:pt x="302279" y="77251"/>
                </a:lnTo>
                <a:lnTo>
                  <a:pt x="301180" y="100584"/>
                </a:lnTo>
                <a:lnTo>
                  <a:pt x="299319" y="123059"/>
                </a:lnTo>
                <a:lnTo>
                  <a:pt x="296671" y="144653"/>
                </a:lnTo>
                <a:lnTo>
                  <a:pt x="339851" y="144653"/>
                </a:lnTo>
                <a:lnTo>
                  <a:pt x="339851" y="183515"/>
                </a:lnTo>
                <a:lnTo>
                  <a:pt x="289051" y="183515"/>
                </a:lnTo>
                <a:lnTo>
                  <a:pt x="287274" y="190627"/>
                </a:lnTo>
                <a:lnTo>
                  <a:pt x="285241" y="197612"/>
                </a:lnTo>
                <a:lnTo>
                  <a:pt x="283082" y="204597"/>
                </a:lnTo>
                <a:lnTo>
                  <a:pt x="302387" y="204597"/>
                </a:lnTo>
                <a:lnTo>
                  <a:pt x="302387" y="280543"/>
                </a:lnTo>
                <a:lnTo>
                  <a:pt x="302387" y="288671"/>
                </a:lnTo>
                <a:lnTo>
                  <a:pt x="304164" y="292735"/>
                </a:lnTo>
                <a:lnTo>
                  <a:pt x="307847" y="292735"/>
                </a:lnTo>
                <a:lnTo>
                  <a:pt x="312038" y="292735"/>
                </a:lnTo>
                <a:lnTo>
                  <a:pt x="314959" y="288163"/>
                </a:lnTo>
                <a:lnTo>
                  <a:pt x="319024" y="239649"/>
                </a:lnTo>
                <a:lnTo>
                  <a:pt x="325500" y="243532"/>
                </a:lnTo>
                <a:lnTo>
                  <a:pt x="332168" y="247189"/>
                </a:lnTo>
                <a:lnTo>
                  <a:pt x="339026" y="250632"/>
                </a:lnTo>
                <a:lnTo>
                  <a:pt x="346075" y="253873"/>
                </a:lnTo>
                <a:lnTo>
                  <a:pt x="343507" y="290284"/>
                </a:lnTo>
                <a:lnTo>
                  <a:pt x="335819" y="316277"/>
                </a:lnTo>
                <a:lnTo>
                  <a:pt x="323036" y="331864"/>
                </a:lnTo>
                <a:lnTo>
                  <a:pt x="305180" y="337058"/>
                </a:lnTo>
                <a:lnTo>
                  <a:pt x="296163" y="337058"/>
                </a:lnTo>
                <a:lnTo>
                  <a:pt x="280995" y="333845"/>
                </a:lnTo>
                <a:lnTo>
                  <a:pt x="270160" y="324215"/>
                </a:lnTo>
                <a:lnTo>
                  <a:pt x="263659" y="308179"/>
                </a:lnTo>
                <a:lnTo>
                  <a:pt x="261492" y="285750"/>
                </a:lnTo>
                <a:lnTo>
                  <a:pt x="261492" y="259969"/>
                </a:lnTo>
                <a:lnTo>
                  <a:pt x="248348" y="283160"/>
                </a:lnTo>
                <a:lnTo>
                  <a:pt x="233489" y="304911"/>
                </a:lnTo>
                <a:lnTo>
                  <a:pt x="216915" y="325209"/>
                </a:lnTo>
                <a:lnTo>
                  <a:pt x="198627" y="344043"/>
                </a:lnTo>
                <a:lnTo>
                  <a:pt x="188648" y="335664"/>
                </a:lnTo>
                <a:lnTo>
                  <a:pt x="179085" y="327882"/>
                </a:lnTo>
                <a:lnTo>
                  <a:pt x="169927" y="320718"/>
                </a:lnTo>
                <a:lnTo>
                  <a:pt x="161162" y="314198"/>
                </a:lnTo>
                <a:lnTo>
                  <a:pt x="173571" y="303649"/>
                </a:lnTo>
                <a:lnTo>
                  <a:pt x="185277" y="292385"/>
                </a:lnTo>
                <a:lnTo>
                  <a:pt x="196292" y="280408"/>
                </a:lnTo>
                <a:lnTo>
                  <a:pt x="206628" y="267716"/>
                </a:lnTo>
                <a:lnTo>
                  <a:pt x="186181" y="280543"/>
                </a:lnTo>
                <a:lnTo>
                  <a:pt x="184150" y="276098"/>
                </a:lnTo>
                <a:lnTo>
                  <a:pt x="181990" y="271780"/>
                </a:lnTo>
                <a:lnTo>
                  <a:pt x="179831" y="267589"/>
                </a:lnTo>
                <a:lnTo>
                  <a:pt x="160091" y="281973"/>
                </a:lnTo>
                <a:lnTo>
                  <a:pt x="143351" y="295227"/>
                </a:lnTo>
                <a:lnTo>
                  <a:pt x="129611" y="307361"/>
                </a:lnTo>
                <a:lnTo>
                  <a:pt x="118871" y="318389"/>
                </a:lnTo>
                <a:lnTo>
                  <a:pt x="90804" y="287528"/>
                </a:lnTo>
                <a:lnTo>
                  <a:pt x="96732" y="281146"/>
                </a:lnTo>
                <a:lnTo>
                  <a:pt x="100980" y="273240"/>
                </a:lnTo>
                <a:lnTo>
                  <a:pt x="103538" y="263810"/>
                </a:lnTo>
                <a:lnTo>
                  <a:pt x="104393" y="252857"/>
                </a:lnTo>
                <a:lnTo>
                  <a:pt x="104393" y="167894"/>
                </a:lnTo>
                <a:lnTo>
                  <a:pt x="92582" y="197993"/>
                </a:lnTo>
                <a:lnTo>
                  <a:pt x="88137" y="193548"/>
                </a:lnTo>
                <a:lnTo>
                  <a:pt x="83565" y="188849"/>
                </a:lnTo>
                <a:lnTo>
                  <a:pt x="78739" y="184150"/>
                </a:lnTo>
                <a:lnTo>
                  <a:pt x="78739" y="340487"/>
                </a:lnTo>
                <a:lnTo>
                  <a:pt x="37718" y="340487"/>
                </a:lnTo>
                <a:lnTo>
                  <a:pt x="37718" y="197993"/>
                </a:lnTo>
                <a:lnTo>
                  <a:pt x="31674" y="218047"/>
                </a:lnTo>
                <a:lnTo>
                  <a:pt x="25368" y="236505"/>
                </a:lnTo>
                <a:lnTo>
                  <a:pt x="18823" y="253392"/>
                </a:lnTo>
                <a:lnTo>
                  <a:pt x="12064" y="268732"/>
                </a:lnTo>
                <a:lnTo>
                  <a:pt x="9018" y="251942"/>
                </a:lnTo>
                <a:lnTo>
                  <a:pt x="5984" y="236235"/>
                </a:lnTo>
                <a:lnTo>
                  <a:pt x="2974" y="221601"/>
                </a:lnTo>
                <a:lnTo>
                  <a:pt x="0" y="208026"/>
                </a:lnTo>
                <a:lnTo>
                  <a:pt x="10048" y="185830"/>
                </a:lnTo>
                <a:lnTo>
                  <a:pt x="19240" y="161337"/>
                </a:lnTo>
                <a:lnTo>
                  <a:pt x="27574" y="134534"/>
                </a:lnTo>
                <a:lnTo>
                  <a:pt x="35051" y="105410"/>
                </a:lnTo>
                <a:lnTo>
                  <a:pt x="4825" y="105410"/>
                </a:lnTo>
                <a:lnTo>
                  <a:pt x="4825" y="63119"/>
                </a:lnTo>
                <a:lnTo>
                  <a:pt x="37718" y="63119"/>
                </a:lnTo>
                <a:lnTo>
                  <a:pt x="37718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054213" y="3273171"/>
            <a:ext cx="343535" cy="341630"/>
          </a:xfrm>
          <a:custGeom>
            <a:avLst/>
            <a:gdLst/>
            <a:ahLst/>
            <a:cxnLst/>
            <a:rect l="l" t="t" r="r" b="b"/>
            <a:pathLst>
              <a:path w="343534" h="341629">
                <a:moveTo>
                  <a:pt x="144906" y="0"/>
                </a:moveTo>
                <a:lnTo>
                  <a:pt x="196341" y="0"/>
                </a:lnTo>
                <a:lnTo>
                  <a:pt x="196341" y="52324"/>
                </a:lnTo>
                <a:lnTo>
                  <a:pt x="321817" y="52324"/>
                </a:lnTo>
                <a:lnTo>
                  <a:pt x="321817" y="98043"/>
                </a:lnTo>
                <a:lnTo>
                  <a:pt x="196341" y="98043"/>
                </a:lnTo>
                <a:lnTo>
                  <a:pt x="196341" y="146938"/>
                </a:lnTo>
                <a:lnTo>
                  <a:pt x="343280" y="146938"/>
                </a:lnTo>
                <a:lnTo>
                  <a:pt x="343280" y="192786"/>
                </a:lnTo>
                <a:lnTo>
                  <a:pt x="172592" y="192786"/>
                </a:lnTo>
                <a:lnTo>
                  <a:pt x="155757" y="214191"/>
                </a:lnTo>
                <a:lnTo>
                  <a:pt x="138207" y="235537"/>
                </a:lnTo>
                <a:lnTo>
                  <a:pt x="119943" y="256811"/>
                </a:lnTo>
                <a:lnTo>
                  <a:pt x="100964" y="278002"/>
                </a:lnTo>
                <a:lnTo>
                  <a:pt x="137088" y="277074"/>
                </a:lnTo>
                <a:lnTo>
                  <a:pt x="171164" y="276002"/>
                </a:lnTo>
                <a:lnTo>
                  <a:pt x="203192" y="274788"/>
                </a:lnTo>
                <a:lnTo>
                  <a:pt x="233171" y="273430"/>
                </a:lnTo>
                <a:lnTo>
                  <a:pt x="193801" y="227456"/>
                </a:lnTo>
                <a:lnTo>
                  <a:pt x="235076" y="202183"/>
                </a:lnTo>
                <a:lnTo>
                  <a:pt x="259629" y="228570"/>
                </a:lnTo>
                <a:lnTo>
                  <a:pt x="284337" y="255730"/>
                </a:lnTo>
                <a:lnTo>
                  <a:pt x="309211" y="283676"/>
                </a:lnTo>
                <a:lnTo>
                  <a:pt x="334263" y="312419"/>
                </a:lnTo>
                <a:lnTo>
                  <a:pt x="289178" y="341502"/>
                </a:lnTo>
                <a:lnTo>
                  <a:pt x="284894" y="336097"/>
                </a:lnTo>
                <a:lnTo>
                  <a:pt x="280431" y="330549"/>
                </a:lnTo>
                <a:lnTo>
                  <a:pt x="275802" y="324858"/>
                </a:lnTo>
                <a:lnTo>
                  <a:pt x="271017" y="319024"/>
                </a:lnTo>
                <a:lnTo>
                  <a:pt x="195153" y="321919"/>
                </a:lnTo>
                <a:lnTo>
                  <a:pt x="134284" y="324815"/>
                </a:lnTo>
                <a:lnTo>
                  <a:pt x="88412" y="327710"/>
                </a:lnTo>
                <a:lnTo>
                  <a:pt x="57536" y="330606"/>
                </a:lnTo>
                <a:lnTo>
                  <a:pt x="41655" y="333501"/>
                </a:lnTo>
                <a:lnTo>
                  <a:pt x="19430" y="287019"/>
                </a:lnTo>
                <a:lnTo>
                  <a:pt x="40572" y="269706"/>
                </a:lnTo>
                <a:lnTo>
                  <a:pt x="62261" y="248237"/>
                </a:lnTo>
                <a:lnTo>
                  <a:pt x="84474" y="222601"/>
                </a:lnTo>
                <a:lnTo>
                  <a:pt x="107187" y="192786"/>
                </a:lnTo>
                <a:lnTo>
                  <a:pt x="0" y="192786"/>
                </a:lnTo>
                <a:lnTo>
                  <a:pt x="0" y="146938"/>
                </a:lnTo>
                <a:lnTo>
                  <a:pt x="144906" y="146938"/>
                </a:lnTo>
                <a:lnTo>
                  <a:pt x="144906" y="98043"/>
                </a:lnTo>
                <a:lnTo>
                  <a:pt x="20827" y="98043"/>
                </a:lnTo>
                <a:lnTo>
                  <a:pt x="20827" y="52324"/>
                </a:lnTo>
                <a:lnTo>
                  <a:pt x="144906" y="52324"/>
                </a:lnTo>
                <a:lnTo>
                  <a:pt x="144906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09685" y="3272790"/>
            <a:ext cx="97155" cy="342900"/>
          </a:xfrm>
          <a:custGeom>
            <a:avLst/>
            <a:gdLst/>
            <a:ahLst/>
            <a:cxnLst/>
            <a:rect l="l" t="t" r="r" b="b"/>
            <a:pathLst>
              <a:path w="97154" h="342900">
                <a:moveTo>
                  <a:pt x="54102" y="0"/>
                </a:moveTo>
                <a:lnTo>
                  <a:pt x="97028" y="10033"/>
                </a:lnTo>
                <a:lnTo>
                  <a:pt x="92049" y="27912"/>
                </a:lnTo>
                <a:lnTo>
                  <a:pt x="86820" y="45529"/>
                </a:lnTo>
                <a:lnTo>
                  <a:pt x="81329" y="62861"/>
                </a:lnTo>
                <a:lnTo>
                  <a:pt x="75565" y="79883"/>
                </a:lnTo>
                <a:lnTo>
                  <a:pt x="75565" y="342900"/>
                </a:lnTo>
                <a:lnTo>
                  <a:pt x="33909" y="342900"/>
                </a:lnTo>
                <a:lnTo>
                  <a:pt x="33909" y="178435"/>
                </a:lnTo>
                <a:lnTo>
                  <a:pt x="28692" y="188745"/>
                </a:lnTo>
                <a:lnTo>
                  <a:pt x="23320" y="198913"/>
                </a:lnTo>
                <a:lnTo>
                  <a:pt x="17781" y="208938"/>
                </a:lnTo>
                <a:lnTo>
                  <a:pt x="12065" y="218821"/>
                </a:lnTo>
                <a:lnTo>
                  <a:pt x="0" y="157480"/>
                </a:lnTo>
                <a:lnTo>
                  <a:pt x="17383" y="118496"/>
                </a:lnTo>
                <a:lnTo>
                  <a:pt x="32194" y="79263"/>
                </a:lnTo>
                <a:lnTo>
                  <a:pt x="44434" y="39768"/>
                </a:lnTo>
                <a:lnTo>
                  <a:pt x="54102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7709534" y="3272790"/>
            <a:ext cx="321945" cy="125730"/>
          </a:xfrm>
          <a:custGeom>
            <a:avLst/>
            <a:gdLst/>
            <a:ahLst/>
            <a:cxnLst/>
            <a:rect l="l" t="t" r="r" b="b"/>
            <a:pathLst>
              <a:path w="321945" h="125729">
                <a:moveTo>
                  <a:pt x="187325" y="0"/>
                </a:moveTo>
                <a:lnTo>
                  <a:pt x="189990" y="7552"/>
                </a:lnTo>
                <a:lnTo>
                  <a:pt x="192833" y="15938"/>
                </a:lnTo>
                <a:lnTo>
                  <a:pt x="195843" y="25181"/>
                </a:lnTo>
                <a:lnTo>
                  <a:pt x="199009" y="35306"/>
                </a:lnTo>
                <a:lnTo>
                  <a:pt x="321437" y="35306"/>
                </a:lnTo>
                <a:lnTo>
                  <a:pt x="321437" y="125475"/>
                </a:lnTo>
                <a:lnTo>
                  <a:pt x="273304" y="125475"/>
                </a:lnTo>
                <a:lnTo>
                  <a:pt x="273304" y="76962"/>
                </a:lnTo>
                <a:lnTo>
                  <a:pt x="48260" y="76962"/>
                </a:lnTo>
                <a:lnTo>
                  <a:pt x="48260" y="125475"/>
                </a:lnTo>
                <a:lnTo>
                  <a:pt x="0" y="125475"/>
                </a:lnTo>
                <a:lnTo>
                  <a:pt x="0" y="35306"/>
                </a:lnTo>
                <a:lnTo>
                  <a:pt x="139700" y="35306"/>
                </a:lnTo>
                <a:lnTo>
                  <a:pt x="136534" y="27136"/>
                </a:lnTo>
                <a:lnTo>
                  <a:pt x="133524" y="19573"/>
                </a:lnTo>
                <a:lnTo>
                  <a:pt x="130681" y="12606"/>
                </a:lnTo>
                <a:lnTo>
                  <a:pt x="128016" y="6223"/>
                </a:lnTo>
                <a:lnTo>
                  <a:pt x="187325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649084" y="3272790"/>
            <a:ext cx="311785" cy="344170"/>
          </a:xfrm>
          <a:custGeom>
            <a:avLst/>
            <a:gdLst/>
            <a:ahLst/>
            <a:cxnLst/>
            <a:rect l="l" t="t" r="r" b="b"/>
            <a:pathLst>
              <a:path w="311784" h="344170">
                <a:moveTo>
                  <a:pt x="129413" y="0"/>
                </a:moveTo>
                <a:lnTo>
                  <a:pt x="182118" y="0"/>
                </a:lnTo>
                <a:lnTo>
                  <a:pt x="182118" y="61340"/>
                </a:lnTo>
                <a:lnTo>
                  <a:pt x="311404" y="61340"/>
                </a:lnTo>
                <a:lnTo>
                  <a:pt x="311404" y="255905"/>
                </a:lnTo>
                <a:lnTo>
                  <a:pt x="260096" y="255905"/>
                </a:lnTo>
                <a:lnTo>
                  <a:pt x="260096" y="232029"/>
                </a:lnTo>
                <a:lnTo>
                  <a:pt x="182118" y="232029"/>
                </a:lnTo>
                <a:lnTo>
                  <a:pt x="182118" y="343662"/>
                </a:lnTo>
                <a:lnTo>
                  <a:pt x="129413" y="343662"/>
                </a:lnTo>
                <a:lnTo>
                  <a:pt x="129413" y="232029"/>
                </a:lnTo>
                <a:lnTo>
                  <a:pt x="51308" y="232029"/>
                </a:lnTo>
                <a:lnTo>
                  <a:pt x="51308" y="256921"/>
                </a:lnTo>
                <a:lnTo>
                  <a:pt x="0" y="256921"/>
                </a:lnTo>
                <a:lnTo>
                  <a:pt x="0" y="61340"/>
                </a:lnTo>
                <a:lnTo>
                  <a:pt x="129413" y="61340"/>
                </a:lnTo>
                <a:lnTo>
                  <a:pt x="129413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518533" y="3272790"/>
            <a:ext cx="311785" cy="344170"/>
          </a:xfrm>
          <a:custGeom>
            <a:avLst/>
            <a:gdLst/>
            <a:ahLst/>
            <a:cxnLst/>
            <a:rect l="l" t="t" r="r" b="b"/>
            <a:pathLst>
              <a:path w="311785" h="344170">
                <a:moveTo>
                  <a:pt x="129412" y="0"/>
                </a:moveTo>
                <a:lnTo>
                  <a:pt x="182117" y="0"/>
                </a:lnTo>
                <a:lnTo>
                  <a:pt x="182117" y="61340"/>
                </a:lnTo>
                <a:lnTo>
                  <a:pt x="311403" y="61340"/>
                </a:lnTo>
                <a:lnTo>
                  <a:pt x="311403" y="255905"/>
                </a:lnTo>
                <a:lnTo>
                  <a:pt x="260095" y="255905"/>
                </a:lnTo>
                <a:lnTo>
                  <a:pt x="260095" y="232029"/>
                </a:lnTo>
                <a:lnTo>
                  <a:pt x="182117" y="232029"/>
                </a:lnTo>
                <a:lnTo>
                  <a:pt x="182117" y="343662"/>
                </a:lnTo>
                <a:lnTo>
                  <a:pt x="129412" y="343662"/>
                </a:lnTo>
                <a:lnTo>
                  <a:pt x="129412" y="232029"/>
                </a:lnTo>
                <a:lnTo>
                  <a:pt x="51307" y="232029"/>
                </a:lnTo>
                <a:lnTo>
                  <a:pt x="51307" y="256921"/>
                </a:lnTo>
                <a:lnTo>
                  <a:pt x="0" y="256921"/>
                </a:lnTo>
                <a:lnTo>
                  <a:pt x="0" y="61340"/>
                </a:lnTo>
                <a:lnTo>
                  <a:pt x="129412" y="61340"/>
                </a:lnTo>
                <a:lnTo>
                  <a:pt x="129412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498078" y="3272028"/>
            <a:ext cx="255270" cy="345440"/>
          </a:xfrm>
          <a:custGeom>
            <a:avLst/>
            <a:gdLst/>
            <a:ahLst/>
            <a:cxnLst/>
            <a:rect l="l" t="t" r="r" b="b"/>
            <a:pathLst>
              <a:path w="255270" h="345439">
                <a:moveTo>
                  <a:pt x="157861" y="0"/>
                </a:moveTo>
                <a:lnTo>
                  <a:pt x="203200" y="8762"/>
                </a:lnTo>
                <a:lnTo>
                  <a:pt x="199608" y="21810"/>
                </a:lnTo>
                <a:lnTo>
                  <a:pt x="195707" y="34655"/>
                </a:lnTo>
                <a:lnTo>
                  <a:pt x="191519" y="47285"/>
                </a:lnTo>
                <a:lnTo>
                  <a:pt x="187071" y="59689"/>
                </a:lnTo>
                <a:lnTo>
                  <a:pt x="254889" y="59689"/>
                </a:lnTo>
                <a:lnTo>
                  <a:pt x="254889" y="100964"/>
                </a:lnTo>
                <a:lnTo>
                  <a:pt x="241553" y="100964"/>
                </a:lnTo>
                <a:lnTo>
                  <a:pt x="237932" y="142162"/>
                </a:lnTo>
                <a:lnTo>
                  <a:pt x="231251" y="180419"/>
                </a:lnTo>
                <a:lnTo>
                  <a:pt x="221497" y="215747"/>
                </a:lnTo>
                <a:lnTo>
                  <a:pt x="208661" y="248158"/>
                </a:lnTo>
                <a:lnTo>
                  <a:pt x="218640" y="261377"/>
                </a:lnTo>
                <a:lnTo>
                  <a:pt x="229727" y="273430"/>
                </a:lnTo>
                <a:lnTo>
                  <a:pt x="241933" y="284341"/>
                </a:lnTo>
                <a:lnTo>
                  <a:pt x="255270" y="294132"/>
                </a:lnTo>
                <a:lnTo>
                  <a:pt x="234442" y="343408"/>
                </a:lnTo>
                <a:lnTo>
                  <a:pt x="219962" y="331737"/>
                </a:lnTo>
                <a:lnTo>
                  <a:pt x="206613" y="319198"/>
                </a:lnTo>
                <a:lnTo>
                  <a:pt x="194383" y="305778"/>
                </a:lnTo>
                <a:lnTo>
                  <a:pt x="183261" y="291464"/>
                </a:lnTo>
                <a:lnTo>
                  <a:pt x="171761" y="306375"/>
                </a:lnTo>
                <a:lnTo>
                  <a:pt x="159178" y="320262"/>
                </a:lnTo>
                <a:lnTo>
                  <a:pt x="145524" y="333148"/>
                </a:lnTo>
                <a:lnTo>
                  <a:pt x="130810" y="345059"/>
                </a:lnTo>
                <a:lnTo>
                  <a:pt x="127023" y="337966"/>
                </a:lnTo>
                <a:lnTo>
                  <a:pt x="121570" y="328898"/>
                </a:lnTo>
                <a:lnTo>
                  <a:pt x="114450" y="317877"/>
                </a:lnTo>
                <a:lnTo>
                  <a:pt x="105664" y="304926"/>
                </a:lnTo>
                <a:lnTo>
                  <a:pt x="48897" y="304926"/>
                </a:lnTo>
                <a:lnTo>
                  <a:pt x="48897" y="319405"/>
                </a:lnTo>
                <a:lnTo>
                  <a:pt x="6603" y="319405"/>
                </a:lnTo>
                <a:lnTo>
                  <a:pt x="6603" y="155701"/>
                </a:lnTo>
                <a:lnTo>
                  <a:pt x="38862" y="155701"/>
                </a:lnTo>
                <a:lnTo>
                  <a:pt x="38862" y="105791"/>
                </a:lnTo>
                <a:lnTo>
                  <a:pt x="0" y="105791"/>
                </a:lnTo>
                <a:lnTo>
                  <a:pt x="0" y="64262"/>
                </a:lnTo>
                <a:lnTo>
                  <a:pt x="38862" y="64262"/>
                </a:lnTo>
                <a:lnTo>
                  <a:pt x="38862" y="381"/>
                </a:lnTo>
                <a:lnTo>
                  <a:pt x="85978" y="381"/>
                </a:lnTo>
                <a:lnTo>
                  <a:pt x="85978" y="64262"/>
                </a:lnTo>
                <a:lnTo>
                  <a:pt x="121412" y="64262"/>
                </a:lnTo>
                <a:lnTo>
                  <a:pt x="121412" y="104139"/>
                </a:lnTo>
                <a:lnTo>
                  <a:pt x="131339" y="81920"/>
                </a:lnTo>
                <a:lnTo>
                  <a:pt x="140731" y="57165"/>
                </a:lnTo>
                <a:lnTo>
                  <a:pt x="149576" y="29862"/>
                </a:lnTo>
                <a:lnTo>
                  <a:pt x="157861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400672" y="3265678"/>
            <a:ext cx="116840" cy="13081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922264" y="3271392"/>
            <a:ext cx="340995" cy="344170"/>
          </a:xfrm>
          <a:custGeom>
            <a:avLst/>
            <a:gdLst/>
            <a:ahLst/>
            <a:cxnLst/>
            <a:rect l="l" t="t" r="r" b="b"/>
            <a:pathLst>
              <a:path w="340995" h="344170">
                <a:moveTo>
                  <a:pt x="119634" y="0"/>
                </a:moveTo>
                <a:lnTo>
                  <a:pt x="172085" y="3810"/>
                </a:lnTo>
                <a:lnTo>
                  <a:pt x="169630" y="12811"/>
                </a:lnTo>
                <a:lnTo>
                  <a:pt x="167020" y="21717"/>
                </a:lnTo>
                <a:lnTo>
                  <a:pt x="164244" y="30527"/>
                </a:lnTo>
                <a:lnTo>
                  <a:pt x="161289" y="39243"/>
                </a:lnTo>
                <a:lnTo>
                  <a:pt x="340613" y="39243"/>
                </a:lnTo>
                <a:lnTo>
                  <a:pt x="340613" y="85344"/>
                </a:lnTo>
                <a:lnTo>
                  <a:pt x="142494" y="85344"/>
                </a:lnTo>
                <a:lnTo>
                  <a:pt x="131730" y="106680"/>
                </a:lnTo>
                <a:lnTo>
                  <a:pt x="119824" y="127444"/>
                </a:lnTo>
                <a:lnTo>
                  <a:pt x="106775" y="147637"/>
                </a:lnTo>
                <a:lnTo>
                  <a:pt x="92583" y="167259"/>
                </a:lnTo>
                <a:lnTo>
                  <a:pt x="92583" y="344043"/>
                </a:lnTo>
                <a:lnTo>
                  <a:pt x="46100" y="344043"/>
                </a:lnTo>
                <a:lnTo>
                  <a:pt x="46100" y="219964"/>
                </a:lnTo>
                <a:lnTo>
                  <a:pt x="39647" y="226204"/>
                </a:lnTo>
                <a:lnTo>
                  <a:pt x="33051" y="232362"/>
                </a:lnTo>
                <a:lnTo>
                  <a:pt x="26312" y="238448"/>
                </a:lnTo>
                <a:lnTo>
                  <a:pt x="19431" y="244475"/>
                </a:lnTo>
                <a:lnTo>
                  <a:pt x="14430" y="229258"/>
                </a:lnTo>
                <a:lnTo>
                  <a:pt x="9525" y="215233"/>
                </a:lnTo>
                <a:lnTo>
                  <a:pt x="4714" y="202398"/>
                </a:lnTo>
                <a:lnTo>
                  <a:pt x="0" y="190754"/>
                </a:lnTo>
                <a:lnTo>
                  <a:pt x="25024" y="166461"/>
                </a:lnTo>
                <a:lnTo>
                  <a:pt x="47513" y="140811"/>
                </a:lnTo>
                <a:lnTo>
                  <a:pt x="67454" y="113780"/>
                </a:lnTo>
                <a:lnTo>
                  <a:pt x="84836" y="85344"/>
                </a:lnTo>
                <a:lnTo>
                  <a:pt x="9778" y="85344"/>
                </a:lnTo>
                <a:lnTo>
                  <a:pt x="9778" y="39243"/>
                </a:lnTo>
                <a:lnTo>
                  <a:pt x="106425" y="39243"/>
                </a:lnTo>
                <a:lnTo>
                  <a:pt x="110168" y="29592"/>
                </a:lnTo>
                <a:lnTo>
                  <a:pt x="113601" y="19859"/>
                </a:lnTo>
                <a:lnTo>
                  <a:pt x="116748" y="10007"/>
                </a:lnTo>
                <a:lnTo>
                  <a:pt x="119634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617721" y="4208779"/>
            <a:ext cx="4957063" cy="35026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784090" y="4500117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 h="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30225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7258939" y="4461383"/>
            <a:ext cx="257048" cy="10134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6852031" y="4461764"/>
            <a:ext cx="69215" cy="93980"/>
          </a:xfrm>
          <a:custGeom>
            <a:avLst/>
            <a:gdLst/>
            <a:ahLst/>
            <a:cxnLst/>
            <a:rect l="l" t="t" r="r" b="b"/>
            <a:pathLst>
              <a:path w="69215" h="93979">
                <a:moveTo>
                  <a:pt x="19939" y="0"/>
                </a:moveTo>
                <a:lnTo>
                  <a:pt x="69088" y="0"/>
                </a:lnTo>
                <a:lnTo>
                  <a:pt x="40894" y="93980"/>
                </a:lnTo>
                <a:lnTo>
                  <a:pt x="0" y="93980"/>
                </a:lnTo>
                <a:lnTo>
                  <a:pt x="19939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076571" y="4461764"/>
            <a:ext cx="69215" cy="93980"/>
          </a:xfrm>
          <a:custGeom>
            <a:avLst/>
            <a:gdLst/>
            <a:ahLst/>
            <a:cxnLst/>
            <a:rect l="l" t="t" r="r" b="b"/>
            <a:pathLst>
              <a:path w="69214" h="93979">
                <a:moveTo>
                  <a:pt x="19938" y="0"/>
                </a:moveTo>
                <a:lnTo>
                  <a:pt x="69087" y="0"/>
                </a:lnTo>
                <a:lnTo>
                  <a:pt x="40893" y="93980"/>
                </a:lnTo>
                <a:lnTo>
                  <a:pt x="0" y="93980"/>
                </a:lnTo>
                <a:lnTo>
                  <a:pt x="19938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784090" y="4457953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 h="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2997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870317" y="4422521"/>
            <a:ext cx="203200" cy="13842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461890" y="4408678"/>
            <a:ext cx="138049" cy="6972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751707" y="4408678"/>
            <a:ext cx="138049" cy="6972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784090" y="4415980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 h="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29844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320023" y="4413884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 h="0">
                <a:moveTo>
                  <a:pt x="0" y="0"/>
                </a:moveTo>
                <a:lnTo>
                  <a:pt x="166877" y="0"/>
                </a:lnTo>
              </a:path>
            </a:pathLst>
          </a:custGeom>
          <a:ln w="26415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393563" y="4403978"/>
            <a:ext cx="340995" cy="140335"/>
          </a:xfrm>
          <a:custGeom>
            <a:avLst/>
            <a:gdLst/>
            <a:ahLst/>
            <a:cxnLst/>
            <a:rect l="l" t="t" r="r" b="b"/>
            <a:pathLst>
              <a:path w="340995" h="140335">
                <a:moveTo>
                  <a:pt x="150875" y="0"/>
                </a:moveTo>
                <a:lnTo>
                  <a:pt x="200787" y="0"/>
                </a:lnTo>
                <a:lnTo>
                  <a:pt x="200787" y="19177"/>
                </a:lnTo>
                <a:lnTo>
                  <a:pt x="310641" y="19177"/>
                </a:lnTo>
                <a:lnTo>
                  <a:pt x="310641" y="61468"/>
                </a:lnTo>
                <a:lnTo>
                  <a:pt x="200787" y="61468"/>
                </a:lnTo>
                <a:lnTo>
                  <a:pt x="200787" y="96774"/>
                </a:lnTo>
                <a:lnTo>
                  <a:pt x="340867" y="96774"/>
                </a:lnTo>
                <a:lnTo>
                  <a:pt x="340867" y="139827"/>
                </a:lnTo>
                <a:lnTo>
                  <a:pt x="0" y="139827"/>
                </a:lnTo>
                <a:lnTo>
                  <a:pt x="0" y="96774"/>
                </a:lnTo>
                <a:lnTo>
                  <a:pt x="150875" y="96774"/>
                </a:lnTo>
                <a:lnTo>
                  <a:pt x="150875" y="61468"/>
                </a:lnTo>
                <a:lnTo>
                  <a:pt x="31496" y="61468"/>
                </a:lnTo>
                <a:lnTo>
                  <a:pt x="31496" y="19177"/>
                </a:lnTo>
                <a:lnTo>
                  <a:pt x="150875" y="19177"/>
                </a:lnTo>
                <a:lnTo>
                  <a:pt x="150875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859398" y="4367021"/>
            <a:ext cx="234061" cy="19354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320023" y="4372609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 h="0">
                <a:moveTo>
                  <a:pt x="0" y="0"/>
                </a:moveTo>
                <a:lnTo>
                  <a:pt x="166877" y="0"/>
                </a:lnTo>
              </a:path>
            </a:pathLst>
          </a:custGeom>
          <a:ln w="26415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103489" y="4356480"/>
            <a:ext cx="50800" cy="81915"/>
          </a:xfrm>
          <a:custGeom>
            <a:avLst/>
            <a:gdLst/>
            <a:ahLst/>
            <a:cxnLst/>
            <a:rect l="l" t="t" r="r" b="b"/>
            <a:pathLst>
              <a:path w="50800" h="81914">
                <a:moveTo>
                  <a:pt x="0" y="0"/>
                </a:moveTo>
                <a:lnTo>
                  <a:pt x="2952" y="23050"/>
                </a:lnTo>
                <a:lnTo>
                  <a:pt x="8001" y="44386"/>
                </a:lnTo>
                <a:lnTo>
                  <a:pt x="15145" y="64008"/>
                </a:lnTo>
                <a:lnTo>
                  <a:pt x="24386" y="81915"/>
                </a:lnTo>
                <a:lnTo>
                  <a:pt x="33791" y="64293"/>
                </a:lnTo>
                <a:lnTo>
                  <a:pt x="41243" y="44767"/>
                </a:lnTo>
                <a:lnTo>
                  <a:pt x="46743" y="23336"/>
                </a:lnTo>
                <a:lnTo>
                  <a:pt x="50291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974846" y="4341621"/>
            <a:ext cx="336550" cy="210820"/>
          </a:xfrm>
          <a:custGeom>
            <a:avLst/>
            <a:gdLst/>
            <a:ahLst/>
            <a:cxnLst/>
            <a:rect l="l" t="t" r="r" b="b"/>
            <a:pathLst>
              <a:path w="336550" h="210820">
                <a:moveTo>
                  <a:pt x="71119" y="0"/>
                </a:moveTo>
                <a:lnTo>
                  <a:pt x="266318" y="0"/>
                </a:lnTo>
                <a:lnTo>
                  <a:pt x="266318" y="41909"/>
                </a:lnTo>
                <a:lnTo>
                  <a:pt x="206755" y="81533"/>
                </a:lnTo>
                <a:lnTo>
                  <a:pt x="336041" y="81533"/>
                </a:lnTo>
                <a:lnTo>
                  <a:pt x="336041" y="124459"/>
                </a:lnTo>
                <a:lnTo>
                  <a:pt x="201549" y="124459"/>
                </a:lnTo>
                <a:lnTo>
                  <a:pt x="201549" y="159892"/>
                </a:lnTo>
                <a:lnTo>
                  <a:pt x="188213" y="197103"/>
                </a:lnTo>
                <a:lnTo>
                  <a:pt x="147319" y="210692"/>
                </a:lnTo>
                <a:lnTo>
                  <a:pt x="105314" y="210818"/>
                </a:lnTo>
                <a:lnTo>
                  <a:pt x="90931" y="210819"/>
                </a:lnTo>
                <a:lnTo>
                  <a:pt x="88336" y="198961"/>
                </a:lnTo>
                <a:lnTo>
                  <a:pt x="85502" y="187388"/>
                </a:lnTo>
                <a:lnTo>
                  <a:pt x="82430" y="176101"/>
                </a:lnTo>
                <a:lnTo>
                  <a:pt x="79120" y="165100"/>
                </a:lnTo>
                <a:lnTo>
                  <a:pt x="92001" y="165673"/>
                </a:lnTo>
                <a:lnTo>
                  <a:pt x="104346" y="166068"/>
                </a:lnTo>
                <a:lnTo>
                  <a:pt x="116143" y="166296"/>
                </a:lnTo>
                <a:lnTo>
                  <a:pt x="127380" y="166369"/>
                </a:lnTo>
                <a:lnTo>
                  <a:pt x="137975" y="165058"/>
                </a:lnTo>
                <a:lnTo>
                  <a:pt x="145557" y="161115"/>
                </a:lnTo>
                <a:lnTo>
                  <a:pt x="150115" y="154529"/>
                </a:lnTo>
                <a:lnTo>
                  <a:pt x="151637" y="145287"/>
                </a:lnTo>
                <a:lnTo>
                  <a:pt x="151637" y="124459"/>
                </a:lnTo>
                <a:lnTo>
                  <a:pt x="0" y="124459"/>
                </a:lnTo>
                <a:lnTo>
                  <a:pt x="0" y="81533"/>
                </a:lnTo>
                <a:lnTo>
                  <a:pt x="151637" y="81533"/>
                </a:lnTo>
                <a:lnTo>
                  <a:pt x="151637" y="72516"/>
                </a:lnTo>
                <a:lnTo>
                  <a:pt x="198119" y="42290"/>
                </a:lnTo>
                <a:lnTo>
                  <a:pt x="71119" y="42290"/>
                </a:lnTo>
                <a:lnTo>
                  <a:pt x="71119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8372602" y="4319396"/>
            <a:ext cx="62865" cy="15240"/>
          </a:xfrm>
          <a:custGeom>
            <a:avLst/>
            <a:gdLst/>
            <a:ahLst/>
            <a:cxnLst/>
            <a:rect l="l" t="t" r="r" b="b"/>
            <a:pathLst>
              <a:path w="62865" h="15239">
                <a:moveTo>
                  <a:pt x="0" y="0"/>
                </a:moveTo>
                <a:lnTo>
                  <a:pt x="0" y="14985"/>
                </a:lnTo>
                <a:lnTo>
                  <a:pt x="62483" y="14985"/>
                </a:lnTo>
                <a:lnTo>
                  <a:pt x="62483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026275" y="4314571"/>
            <a:ext cx="194310" cy="242570"/>
          </a:xfrm>
          <a:custGeom>
            <a:avLst/>
            <a:gdLst/>
            <a:ahLst/>
            <a:cxnLst/>
            <a:rect l="l" t="t" r="r" b="b"/>
            <a:pathLst>
              <a:path w="194309" h="242570">
                <a:moveTo>
                  <a:pt x="13840" y="0"/>
                </a:moveTo>
                <a:lnTo>
                  <a:pt x="176781" y="0"/>
                </a:lnTo>
                <a:lnTo>
                  <a:pt x="172735" y="47432"/>
                </a:lnTo>
                <a:lnTo>
                  <a:pt x="164033" y="89900"/>
                </a:lnTo>
                <a:lnTo>
                  <a:pt x="150688" y="127390"/>
                </a:lnTo>
                <a:lnTo>
                  <a:pt x="132712" y="159892"/>
                </a:lnTo>
                <a:lnTo>
                  <a:pt x="146049" y="170154"/>
                </a:lnTo>
                <a:lnTo>
                  <a:pt x="160731" y="179593"/>
                </a:lnTo>
                <a:lnTo>
                  <a:pt x="176771" y="188200"/>
                </a:lnTo>
                <a:lnTo>
                  <a:pt x="194180" y="195960"/>
                </a:lnTo>
                <a:lnTo>
                  <a:pt x="186943" y="206101"/>
                </a:lnTo>
                <a:lnTo>
                  <a:pt x="179146" y="216884"/>
                </a:lnTo>
                <a:lnTo>
                  <a:pt x="170802" y="228286"/>
                </a:lnTo>
                <a:lnTo>
                  <a:pt x="161922" y="240283"/>
                </a:lnTo>
                <a:lnTo>
                  <a:pt x="144995" y="229685"/>
                </a:lnTo>
                <a:lnTo>
                  <a:pt x="129283" y="218646"/>
                </a:lnTo>
                <a:lnTo>
                  <a:pt x="114810" y="207154"/>
                </a:lnTo>
                <a:lnTo>
                  <a:pt x="101600" y="195198"/>
                </a:lnTo>
                <a:lnTo>
                  <a:pt x="86144" y="208293"/>
                </a:lnTo>
                <a:lnTo>
                  <a:pt x="69308" y="220519"/>
                </a:lnTo>
                <a:lnTo>
                  <a:pt x="51091" y="231864"/>
                </a:lnTo>
                <a:lnTo>
                  <a:pt x="31493" y="242315"/>
                </a:lnTo>
                <a:lnTo>
                  <a:pt x="24732" y="233457"/>
                </a:lnTo>
                <a:lnTo>
                  <a:pt x="17222" y="224218"/>
                </a:lnTo>
                <a:lnTo>
                  <a:pt x="8973" y="214598"/>
                </a:lnTo>
                <a:lnTo>
                  <a:pt x="0" y="204596"/>
                </a:lnTo>
                <a:lnTo>
                  <a:pt x="20118" y="193956"/>
                </a:lnTo>
                <a:lnTo>
                  <a:pt x="38558" y="182816"/>
                </a:lnTo>
                <a:lnTo>
                  <a:pt x="55307" y="171199"/>
                </a:lnTo>
                <a:lnTo>
                  <a:pt x="70355" y="159130"/>
                </a:lnTo>
                <a:lnTo>
                  <a:pt x="56356" y="134385"/>
                </a:lnTo>
                <a:lnTo>
                  <a:pt x="45607" y="106616"/>
                </a:lnTo>
                <a:lnTo>
                  <a:pt x="38120" y="75799"/>
                </a:lnTo>
                <a:lnTo>
                  <a:pt x="33906" y="41909"/>
                </a:lnTo>
                <a:lnTo>
                  <a:pt x="13840" y="41909"/>
                </a:lnTo>
                <a:lnTo>
                  <a:pt x="13840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6454647" y="4293361"/>
            <a:ext cx="347345" cy="263525"/>
          </a:xfrm>
          <a:custGeom>
            <a:avLst/>
            <a:gdLst/>
            <a:ahLst/>
            <a:cxnLst/>
            <a:rect l="l" t="t" r="r" b="b"/>
            <a:pathLst>
              <a:path w="347345" h="263525">
                <a:moveTo>
                  <a:pt x="146303" y="0"/>
                </a:moveTo>
                <a:lnTo>
                  <a:pt x="195960" y="0"/>
                </a:lnTo>
                <a:lnTo>
                  <a:pt x="195508" y="28051"/>
                </a:lnTo>
                <a:lnTo>
                  <a:pt x="193770" y="54292"/>
                </a:lnTo>
                <a:lnTo>
                  <a:pt x="190746" y="78724"/>
                </a:lnTo>
                <a:lnTo>
                  <a:pt x="186435" y="101345"/>
                </a:lnTo>
                <a:lnTo>
                  <a:pt x="221996" y="101345"/>
                </a:lnTo>
                <a:lnTo>
                  <a:pt x="221996" y="194563"/>
                </a:lnTo>
                <a:lnTo>
                  <a:pt x="221996" y="204977"/>
                </a:lnTo>
                <a:lnTo>
                  <a:pt x="226568" y="210185"/>
                </a:lnTo>
                <a:lnTo>
                  <a:pt x="235838" y="210185"/>
                </a:lnTo>
                <a:lnTo>
                  <a:pt x="272160" y="210185"/>
                </a:lnTo>
                <a:lnTo>
                  <a:pt x="279146" y="210185"/>
                </a:lnTo>
                <a:lnTo>
                  <a:pt x="284606" y="207390"/>
                </a:lnTo>
                <a:lnTo>
                  <a:pt x="294975" y="168939"/>
                </a:lnTo>
                <a:lnTo>
                  <a:pt x="295782" y="149098"/>
                </a:lnTo>
                <a:lnTo>
                  <a:pt x="307711" y="154148"/>
                </a:lnTo>
                <a:lnTo>
                  <a:pt x="320246" y="158829"/>
                </a:lnTo>
                <a:lnTo>
                  <a:pt x="333376" y="163153"/>
                </a:lnTo>
                <a:lnTo>
                  <a:pt x="347091" y="167131"/>
                </a:lnTo>
                <a:lnTo>
                  <a:pt x="345874" y="177230"/>
                </a:lnTo>
                <a:lnTo>
                  <a:pt x="339320" y="215405"/>
                </a:lnTo>
                <a:lnTo>
                  <a:pt x="313435" y="248793"/>
                </a:lnTo>
                <a:lnTo>
                  <a:pt x="280543" y="254254"/>
                </a:lnTo>
                <a:lnTo>
                  <a:pt x="220218" y="254254"/>
                </a:lnTo>
                <a:lnTo>
                  <a:pt x="199122" y="251180"/>
                </a:lnTo>
                <a:lnTo>
                  <a:pt x="184038" y="241950"/>
                </a:lnTo>
                <a:lnTo>
                  <a:pt x="174980" y="226554"/>
                </a:lnTo>
                <a:lnTo>
                  <a:pt x="171957" y="204977"/>
                </a:lnTo>
                <a:lnTo>
                  <a:pt x="171957" y="145033"/>
                </a:lnTo>
                <a:lnTo>
                  <a:pt x="150999" y="180082"/>
                </a:lnTo>
                <a:lnTo>
                  <a:pt x="120681" y="211486"/>
                </a:lnTo>
                <a:lnTo>
                  <a:pt x="80982" y="239224"/>
                </a:lnTo>
                <a:lnTo>
                  <a:pt x="31876" y="263270"/>
                </a:lnTo>
                <a:lnTo>
                  <a:pt x="23663" y="249888"/>
                </a:lnTo>
                <a:lnTo>
                  <a:pt x="15605" y="237553"/>
                </a:lnTo>
                <a:lnTo>
                  <a:pt x="7713" y="226266"/>
                </a:lnTo>
                <a:lnTo>
                  <a:pt x="0" y="216026"/>
                </a:lnTo>
                <a:lnTo>
                  <a:pt x="40407" y="199642"/>
                </a:lnTo>
                <a:lnTo>
                  <a:pt x="99601" y="161680"/>
                </a:lnTo>
                <a:lnTo>
                  <a:pt x="131462" y="114532"/>
                </a:lnTo>
                <a:lnTo>
                  <a:pt x="145420" y="44479"/>
                </a:lnTo>
                <a:lnTo>
                  <a:pt x="146303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7400290" y="4288916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0" y="0"/>
                </a:moveTo>
                <a:lnTo>
                  <a:pt x="3455" y="20361"/>
                </a:lnTo>
                <a:lnTo>
                  <a:pt x="8303" y="39163"/>
                </a:lnTo>
                <a:lnTo>
                  <a:pt x="14555" y="56417"/>
                </a:lnTo>
                <a:lnTo>
                  <a:pt x="22225" y="72135"/>
                </a:lnTo>
                <a:lnTo>
                  <a:pt x="30321" y="56185"/>
                </a:lnTo>
                <a:lnTo>
                  <a:pt x="36894" y="38830"/>
                </a:lnTo>
                <a:lnTo>
                  <a:pt x="41942" y="20093"/>
                </a:lnTo>
                <a:lnTo>
                  <a:pt x="4546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441697" y="4273677"/>
            <a:ext cx="125095" cy="45720"/>
          </a:xfrm>
          <a:custGeom>
            <a:avLst/>
            <a:gdLst/>
            <a:ahLst/>
            <a:cxnLst/>
            <a:rect l="l" t="t" r="r" b="b"/>
            <a:pathLst>
              <a:path w="125095" h="45720">
                <a:moveTo>
                  <a:pt x="7619" y="0"/>
                </a:moveTo>
                <a:lnTo>
                  <a:pt x="5079" y="2031"/>
                </a:lnTo>
                <a:lnTo>
                  <a:pt x="2539" y="4064"/>
                </a:lnTo>
                <a:lnTo>
                  <a:pt x="0" y="6223"/>
                </a:lnTo>
                <a:lnTo>
                  <a:pt x="10598" y="15960"/>
                </a:lnTo>
                <a:lnTo>
                  <a:pt x="20875" y="25733"/>
                </a:lnTo>
                <a:lnTo>
                  <a:pt x="30843" y="35530"/>
                </a:lnTo>
                <a:lnTo>
                  <a:pt x="40512" y="45339"/>
                </a:lnTo>
                <a:lnTo>
                  <a:pt x="61301" y="36433"/>
                </a:lnTo>
                <a:lnTo>
                  <a:pt x="82327" y="25907"/>
                </a:lnTo>
                <a:lnTo>
                  <a:pt x="103592" y="13763"/>
                </a:lnTo>
                <a:lnTo>
                  <a:pt x="125094" y="0"/>
                </a:lnTo>
                <a:lnTo>
                  <a:pt x="7619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731514" y="4273677"/>
            <a:ext cx="125095" cy="45720"/>
          </a:xfrm>
          <a:custGeom>
            <a:avLst/>
            <a:gdLst/>
            <a:ahLst/>
            <a:cxnLst/>
            <a:rect l="l" t="t" r="r" b="b"/>
            <a:pathLst>
              <a:path w="125095" h="45720">
                <a:moveTo>
                  <a:pt x="7620" y="0"/>
                </a:moveTo>
                <a:lnTo>
                  <a:pt x="5080" y="2031"/>
                </a:lnTo>
                <a:lnTo>
                  <a:pt x="2539" y="4064"/>
                </a:lnTo>
                <a:lnTo>
                  <a:pt x="0" y="6223"/>
                </a:lnTo>
                <a:lnTo>
                  <a:pt x="10598" y="15960"/>
                </a:lnTo>
                <a:lnTo>
                  <a:pt x="20875" y="25733"/>
                </a:lnTo>
                <a:lnTo>
                  <a:pt x="30843" y="35530"/>
                </a:lnTo>
                <a:lnTo>
                  <a:pt x="40512" y="45339"/>
                </a:lnTo>
                <a:lnTo>
                  <a:pt x="61301" y="36433"/>
                </a:lnTo>
                <a:lnTo>
                  <a:pt x="82327" y="25907"/>
                </a:lnTo>
                <a:lnTo>
                  <a:pt x="103592" y="13763"/>
                </a:lnTo>
                <a:lnTo>
                  <a:pt x="125095" y="0"/>
                </a:lnTo>
                <a:lnTo>
                  <a:pt x="762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234298" y="4273296"/>
            <a:ext cx="340995" cy="283210"/>
          </a:xfrm>
          <a:custGeom>
            <a:avLst/>
            <a:gdLst/>
            <a:ahLst/>
            <a:cxnLst/>
            <a:rect l="l" t="t" r="r" b="b"/>
            <a:pathLst>
              <a:path w="340995" h="283210">
                <a:moveTo>
                  <a:pt x="93218" y="0"/>
                </a:moveTo>
                <a:lnTo>
                  <a:pt x="138302" y="0"/>
                </a:lnTo>
                <a:lnTo>
                  <a:pt x="138302" y="12191"/>
                </a:lnTo>
                <a:lnTo>
                  <a:pt x="200786" y="12191"/>
                </a:lnTo>
                <a:lnTo>
                  <a:pt x="200786" y="0"/>
                </a:lnTo>
                <a:lnTo>
                  <a:pt x="245872" y="0"/>
                </a:lnTo>
                <a:lnTo>
                  <a:pt x="245872" y="12191"/>
                </a:lnTo>
                <a:lnTo>
                  <a:pt x="279780" y="12191"/>
                </a:lnTo>
                <a:lnTo>
                  <a:pt x="279780" y="46100"/>
                </a:lnTo>
                <a:lnTo>
                  <a:pt x="245872" y="46100"/>
                </a:lnTo>
                <a:lnTo>
                  <a:pt x="245872" y="61086"/>
                </a:lnTo>
                <a:lnTo>
                  <a:pt x="293750" y="61086"/>
                </a:lnTo>
                <a:lnTo>
                  <a:pt x="293750" y="178942"/>
                </a:lnTo>
                <a:lnTo>
                  <a:pt x="194182" y="178942"/>
                </a:lnTo>
                <a:lnTo>
                  <a:pt x="193294" y="183768"/>
                </a:lnTo>
                <a:lnTo>
                  <a:pt x="192150" y="188340"/>
                </a:lnTo>
                <a:lnTo>
                  <a:pt x="191007" y="192404"/>
                </a:lnTo>
                <a:lnTo>
                  <a:pt x="339090" y="192404"/>
                </a:lnTo>
                <a:lnTo>
                  <a:pt x="339090" y="226440"/>
                </a:lnTo>
                <a:lnTo>
                  <a:pt x="231267" y="226440"/>
                </a:lnTo>
                <a:lnTo>
                  <a:pt x="254101" y="234011"/>
                </a:lnTo>
                <a:lnTo>
                  <a:pt x="279923" y="239379"/>
                </a:lnTo>
                <a:lnTo>
                  <a:pt x="308723" y="242532"/>
                </a:lnTo>
                <a:lnTo>
                  <a:pt x="340486" y="243458"/>
                </a:lnTo>
                <a:lnTo>
                  <a:pt x="334442" y="253988"/>
                </a:lnTo>
                <a:lnTo>
                  <a:pt x="328708" y="264064"/>
                </a:lnTo>
                <a:lnTo>
                  <a:pt x="323307" y="273712"/>
                </a:lnTo>
                <a:lnTo>
                  <a:pt x="318264" y="282955"/>
                </a:lnTo>
                <a:lnTo>
                  <a:pt x="272733" y="277858"/>
                </a:lnTo>
                <a:lnTo>
                  <a:pt x="233109" y="266747"/>
                </a:lnTo>
                <a:lnTo>
                  <a:pt x="199391" y="249612"/>
                </a:lnTo>
                <a:lnTo>
                  <a:pt x="171576" y="226440"/>
                </a:lnTo>
                <a:lnTo>
                  <a:pt x="169925" y="226440"/>
                </a:lnTo>
                <a:lnTo>
                  <a:pt x="148925" y="247060"/>
                </a:lnTo>
                <a:lnTo>
                  <a:pt x="117173" y="263191"/>
                </a:lnTo>
                <a:lnTo>
                  <a:pt x="74681" y="274822"/>
                </a:lnTo>
                <a:lnTo>
                  <a:pt x="21462" y="281939"/>
                </a:lnTo>
                <a:lnTo>
                  <a:pt x="15698" y="271774"/>
                </a:lnTo>
                <a:lnTo>
                  <a:pt x="10207" y="262429"/>
                </a:lnTo>
                <a:lnTo>
                  <a:pt x="4978" y="253918"/>
                </a:lnTo>
                <a:lnTo>
                  <a:pt x="0" y="246252"/>
                </a:lnTo>
                <a:lnTo>
                  <a:pt x="38123" y="242889"/>
                </a:lnTo>
                <a:lnTo>
                  <a:pt x="70009" y="238490"/>
                </a:lnTo>
                <a:lnTo>
                  <a:pt x="95655" y="233019"/>
                </a:lnTo>
                <a:lnTo>
                  <a:pt x="115064" y="226440"/>
                </a:lnTo>
                <a:lnTo>
                  <a:pt x="2794" y="226440"/>
                </a:lnTo>
                <a:lnTo>
                  <a:pt x="2794" y="192404"/>
                </a:lnTo>
                <a:lnTo>
                  <a:pt x="144906" y="192404"/>
                </a:lnTo>
                <a:lnTo>
                  <a:pt x="146050" y="188340"/>
                </a:lnTo>
                <a:lnTo>
                  <a:pt x="147066" y="183768"/>
                </a:lnTo>
                <a:lnTo>
                  <a:pt x="147700" y="178942"/>
                </a:lnTo>
                <a:lnTo>
                  <a:pt x="44703" y="178942"/>
                </a:lnTo>
                <a:lnTo>
                  <a:pt x="44703" y="61086"/>
                </a:lnTo>
                <a:lnTo>
                  <a:pt x="93218" y="61086"/>
                </a:lnTo>
                <a:lnTo>
                  <a:pt x="93218" y="46100"/>
                </a:lnTo>
                <a:lnTo>
                  <a:pt x="62737" y="46100"/>
                </a:lnTo>
                <a:lnTo>
                  <a:pt x="62737" y="12191"/>
                </a:lnTo>
                <a:lnTo>
                  <a:pt x="93218" y="12191"/>
                </a:lnTo>
                <a:lnTo>
                  <a:pt x="93218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588380" y="4264914"/>
            <a:ext cx="80010" cy="45720"/>
          </a:xfrm>
          <a:custGeom>
            <a:avLst/>
            <a:gdLst/>
            <a:ahLst/>
            <a:cxnLst/>
            <a:rect l="l" t="t" r="r" b="b"/>
            <a:pathLst>
              <a:path w="80010" h="45720">
                <a:moveTo>
                  <a:pt x="0" y="0"/>
                </a:moveTo>
                <a:lnTo>
                  <a:pt x="8788" y="12479"/>
                </a:lnTo>
                <a:lnTo>
                  <a:pt x="18589" y="24209"/>
                </a:lnTo>
                <a:lnTo>
                  <a:pt x="29414" y="35200"/>
                </a:lnTo>
                <a:lnTo>
                  <a:pt x="41275" y="45466"/>
                </a:lnTo>
                <a:lnTo>
                  <a:pt x="52609" y="35129"/>
                </a:lnTo>
                <a:lnTo>
                  <a:pt x="62801" y="24114"/>
                </a:lnTo>
                <a:lnTo>
                  <a:pt x="71850" y="12408"/>
                </a:lnTo>
                <a:lnTo>
                  <a:pt x="79756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409184" y="4231640"/>
            <a:ext cx="43815" cy="164465"/>
          </a:xfrm>
          <a:custGeom>
            <a:avLst/>
            <a:gdLst/>
            <a:ahLst/>
            <a:cxnLst/>
            <a:rect l="l" t="t" r="r" b="b"/>
            <a:pathLst>
              <a:path w="43814" h="164464">
                <a:moveTo>
                  <a:pt x="0" y="0"/>
                </a:moveTo>
                <a:lnTo>
                  <a:pt x="43687" y="0"/>
                </a:lnTo>
                <a:lnTo>
                  <a:pt x="43687" y="164465"/>
                </a:lnTo>
                <a:lnTo>
                  <a:pt x="0" y="16446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6124194" y="4228591"/>
            <a:ext cx="322580" cy="316230"/>
          </a:xfrm>
          <a:custGeom>
            <a:avLst/>
            <a:gdLst/>
            <a:ahLst/>
            <a:cxnLst/>
            <a:rect l="l" t="t" r="r" b="b"/>
            <a:pathLst>
              <a:path w="322579" h="316229">
                <a:moveTo>
                  <a:pt x="0" y="0"/>
                </a:moveTo>
                <a:lnTo>
                  <a:pt x="284352" y="0"/>
                </a:lnTo>
                <a:lnTo>
                  <a:pt x="284352" y="175132"/>
                </a:lnTo>
                <a:lnTo>
                  <a:pt x="232663" y="175132"/>
                </a:lnTo>
                <a:lnTo>
                  <a:pt x="232663" y="161162"/>
                </a:lnTo>
                <a:lnTo>
                  <a:pt x="60705" y="161162"/>
                </a:lnTo>
                <a:lnTo>
                  <a:pt x="60705" y="235711"/>
                </a:lnTo>
                <a:lnTo>
                  <a:pt x="62680" y="250140"/>
                </a:lnTo>
                <a:lnTo>
                  <a:pt x="68595" y="260461"/>
                </a:lnTo>
                <a:lnTo>
                  <a:pt x="78440" y="266662"/>
                </a:lnTo>
                <a:lnTo>
                  <a:pt x="92201" y="268731"/>
                </a:lnTo>
                <a:lnTo>
                  <a:pt x="229234" y="268731"/>
                </a:lnTo>
                <a:lnTo>
                  <a:pt x="238505" y="268731"/>
                </a:lnTo>
                <a:lnTo>
                  <a:pt x="245744" y="266826"/>
                </a:lnTo>
                <a:lnTo>
                  <a:pt x="251078" y="263143"/>
                </a:lnTo>
                <a:lnTo>
                  <a:pt x="256539" y="259460"/>
                </a:lnTo>
                <a:lnTo>
                  <a:pt x="266743" y="210585"/>
                </a:lnTo>
                <a:lnTo>
                  <a:pt x="269366" y="190626"/>
                </a:lnTo>
                <a:lnTo>
                  <a:pt x="284180" y="196871"/>
                </a:lnTo>
                <a:lnTo>
                  <a:pt x="297957" y="202295"/>
                </a:lnTo>
                <a:lnTo>
                  <a:pt x="310711" y="206932"/>
                </a:lnTo>
                <a:lnTo>
                  <a:pt x="322452" y="210819"/>
                </a:lnTo>
                <a:lnTo>
                  <a:pt x="317783" y="234017"/>
                </a:lnTo>
                <a:lnTo>
                  <a:pt x="307085" y="279272"/>
                </a:lnTo>
                <a:lnTo>
                  <a:pt x="272141" y="310925"/>
                </a:lnTo>
                <a:lnTo>
                  <a:pt x="230885" y="316229"/>
                </a:lnTo>
                <a:lnTo>
                  <a:pt x="82550" y="316229"/>
                </a:lnTo>
                <a:lnTo>
                  <a:pt x="50545" y="311610"/>
                </a:lnTo>
                <a:lnTo>
                  <a:pt x="27685" y="297751"/>
                </a:lnTo>
                <a:lnTo>
                  <a:pt x="13969" y="274653"/>
                </a:lnTo>
                <a:lnTo>
                  <a:pt x="9397" y="242315"/>
                </a:lnTo>
                <a:lnTo>
                  <a:pt x="9397" y="113664"/>
                </a:lnTo>
                <a:lnTo>
                  <a:pt x="232663" y="113664"/>
                </a:lnTo>
                <a:lnTo>
                  <a:pt x="232663" y="47497"/>
                </a:lnTo>
                <a:lnTo>
                  <a:pt x="0" y="4749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6495922" y="4226814"/>
            <a:ext cx="265430" cy="213995"/>
          </a:xfrm>
          <a:custGeom>
            <a:avLst/>
            <a:gdLst/>
            <a:ahLst/>
            <a:cxnLst/>
            <a:rect l="l" t="t" r="r" b="b"/>
            <a:pathLst>
              <a:path w="265429" h="213995">
                <a:moveTo>
                  <a:pt x="0" y="0"/>
                </a:moveTo>
                <a:lnTo>
                  <a:pt x="265302" y="0"/>
                </a:lnTo>
                <a:lnTo>
                  <a:pt x="265302" y="210819"/>
                </a:lnTo>
                <a:lnTo>
                  <a:pt x="215392" y="210819"/>
                </a:lnTo>
                <a:lnTo>
                  <a:pt x="215392" y="43687"/>
                </a:lnTo>
                <a:lnTo>
                  <a:pt x="49910" y="43687"/>
                </a:lnTo>
                <a:lnTo>
                  <a:pt x="49910" y="213613"/>
                </a:lnTo>
                <a:lnTo>
                  <a:pt x="0" y="213613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524753" y="4218685"/>
            <a:ext cx="217805" cy="19138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681220" y="4220590"/>
            <a:ext cx="344170" cy="334645"/>
          </a:xfrm>
          <a:custGeom>
            <a:avLst/>
            <a:gdLst/>
            <a:ahLst/>
            <a:cxnLst/>
            <a:rect l="l" t="t" r="r" b="b"/>
            <a:pathLst>
              <a:path w="344170" h="334645">
                <a:moveTo>
                  <a:pt x="318769" y="0"/>
                </a:moveTo>
                <a:lnTo>
                  <a:pt x="326008" y="36702"/>
                </a:lnTo>
                <a:lnTo>
                  <a:pt x="185165" y="41401"/>
                </a:lnTo>
                <a:lnTo>
                  <a:pt x="183260" y="47370"/>
                </a:lnTo>
                <a:lnTo>
                  <a:pt x="181228" y="53212"/>
                </a:lnTo>
                <a:lnTo>
                  <a:pt x="178942" y="58927"/>
                </a:lnTo>
                <a:lnTo>
                  <a:pt x="317372" y="58927"/>
                </a:lnTo>
                <a:lnTo>
                  <a:pt x="317372" y="88772"/>
                </a:lnTo>
                <a:lnTo>
                  <a:pt x="165988" y="88772"/>
                </a:lnTo>
                <a:lnTo>
                  <a:pt x="163067" y="94741"/>
                </a:lnTo>
                <a:lnTo>
                  <a:pt x="160019" y="100710"/>
                </a:lnTo>
                <a:lnTo>
                  <a:pt x="156844" y="106425"/>
                </a:lnTo>
                <a:lnTo>
                  <a:pt x="343662" y="106425"/>
                </a:lnTo>
                <a:lnTo>
                  <a:pt x="343662" y="138048"/>
                </a:lnTo>
                <a:lnTo>
                  <a:pt x="137540" y="138048"/>
                </a:lnTo>
                <a:lnTo>
                  <a:pt x="133857" y="143382"/>
                </a:lnTo>
                <a:lnTo>
                  <a:pt x="130047" y="148716"/>
                </a:lnTo>
                <a:lnTo>
                  <a:pt x="126110" y="153923"/>
                </a:lnTo>
                <a:lnTo>
                  <a:pt x="309371" y="153923"/>
                </a:lnTo>
                <a:lnTo>
                  <a:pt x="309371" y="334263"/>
                </a:lnTo>
                <a:lnTo>
                  <a:pt x="261874" y="334263"/>
                </a:lnTo>
                <a:lnTo>
                  <a:pt x="261874" y="321055"/>
                </a:lnTo>
                <a:lnTo>
                  <a:pt x="108965" y="321055"/>
                </a:lnTo>
                <a:lnTo>
                  <a:pt x="108965" y="334263"/>
                </a:lnTo>
                <a:lnTo>
                  <a:pt x="61467" y="334263"/>
                </a:lnTo>
                <a:lnTo>
                  <a:pt x="61467" y="224662"/>
                </a:lnTo>
                <a:lnTo>
                  <a:pt x="51395" y="233640"/>
                </a:lnTo>
                <a:lnTo>
                  <a:pt x="40989" y="242474"/>
                </a:lnTo>
                <a:lnTo>
                  <a:pt x="30249" y="251166"/>
                </a:lnTo>
                <a:lnTo>
                  <a:pt x="19176" y="259714"/>
                </a:lnTo>
                <a:lnTo>
                  <a:pt x="14841" y="246546"/>
                </a:lnTo>
                <a:lnTo>
                  <a:pt x="10207" y="233711"/>
                </a:lnTo>
                <a:lnTo>
                  <a:pt x="5264" y="221210"/>
                </a:lnTo>
                <a:lnTo>
                  <a:pt x="0" y="209041"/>
                </a:lnTo>
                <a:lnTo>
                  <a:pt x="24407" y="192948"/>
                </a:lnTo>
                <a:lnTo>
                  <a:pt x="46577" y="175736"/>
                </a:lnTo>
                <a:lnTo>
                  <a:pt x="66508" y="157428"/>
                </a:lnTo>
                <a:lnTo>
                  <a:pt x="84200" y="138048"/>
                </a:lnTo>
                <a:lnTo>
                  <a:pt x="1142" y="138048"/>
                </a:lnTo>
                <a:lnTo>
                  <a:pt x="1142" y="106425"/>
                </a:lnTo>
                <a:lnTo>
                  <a:pt x="106806" y="106425"/>
                </a:lnTo>
                <a:lnTo>
                  <a:pt x="110362" y="100710"/>
                </a:lnTo>
                <a:lnTo>
                  <a:pt x="113664" y="94741"/>
                </a:lnTo>
                <a:lnTo>
                  <a:pt x="116712" y="88772"/>
                </a:lnTo>
                <a:lnTo>
                  <a:pt x="27431" y="88772"/>
                </a:lnTo>
                <a:lnTo>
                  <a:pt x="27431" y="58927"/>
                </a:lnTo>
                <a:lnTo>
                  <a:pt x="129539" y="58927"/>
                </a:lnTo>
                <a:lnTo>
                  <a:pt x="131571" y="53593"/>
                </a:lnTo>
                <a:lnTo>
                  <a:pt x="133222" y="48259"/>
                </a:lnTo>
                <a:lnTo>
                  <a:pt x="134746" y="42798"/>
                </a:lnTo>
                <a:lnTo>
                  <a:pt x="24383" y="45465"/>
                </a:lnTo>
                <a:lnTo>
                  <a:pt x="23242" y="35704"/>
                </a:lnTo>
                <a:lnTo>
                  <a:pt x="21923" y="26241"/>
                </a:lnTo>
                <a:lnTo>
                  <a:pt x="20437" y="17087"/>
                </a:lnTo>
                <a:lnTo>
                  <a:pt x="18795" y="8254"/>
                </a:lnTo>
                <a:lnTo>
                  <a:pt x="75279" y="7758"/>
                </a:lnTo>
                <a:lnTo>
                  <a:pt x="129163" y="6905"/>
                </a:lnTo>
                <a:lnTo>
                  <a:pt x="180451" y="5699"/>
                </a:lnTo>
                <a:lnTo>
                  <a:pt x="229145" y="4143"/>
                </a:lnTo>
                <a:lnTo>
                  <a:pt x="275250" y="2243"/>
                </a:lnTo>
                <a:lnTo>
                  <a:pt x="318769" y="0"/>
                </a:lnTo>
                <a:close/>
              </a:path>
            </a:pathLst>
          </a:custGeom>
          <a:ln w="12191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863463" y="4215003"/>
            <a:ext cx="227965" cy="151765"/>
          </a:xfrm>
          <a:custGeom>
            <a:avLst/>
            <a:gdLst/>
            <a:ahLst/>
            <a:cxnLst/>
            <a:rect l="l" t="t" r="r" b="b"/>
            <a:pathLst>
              <a:path w="227964" h="151764">
                <a:moveTo>
                  <a:pt x="86995" y="0"/>
                </a:moveTo>
                <a:lnTo>
                  <a:pt x="134874" y="0"/>
                </a:lnTo>
                <a:lnTo>
                  <a:pt x="134874" y="39624"/>
                </a:lnTo>
                <a:lnTo>
                  <a:pt x="205866" y="39624"/>
                </a:lnTo>
                <a:lnTo>
                  <a:pt x="205866" y="81153"/>
                </a:lnTo>
                <a:lnTo>
                  <a:pt x="134874" y="81153"/>
                </a:lnTo>
                <a:lnTo>
                  <a:pt x="134874" y="109601"/>
                </a:lnTo>
                <a:lnTo>
                  <a:pt x="227837" y="109601"/>
                </a:lnTo>
                <a:lnTo>
                  <a:pt x="227837" y="151257"/>
                </a:lnTo>
                <a:lnTo>
                  <a:pt x="0" y="151257"/>
                </a:lnTo>
                <a:lnTo>
                  <a:pt x="0" y="109601"/>
                </a:lnTo>
                <a:lnTo>
                  <a:pt x="86995" y="109601"/>
                </a:lnTo>
                <a:lnTo>
                  <a:pt x="86995" y="81153"/>
                </a:lnTo>
                <a:lnTo>
                  <a:pt x="17652" y="81153"/>
                </a:lnTo>
                <a:lnTo>
                  <a:pt x="17652" y="39624"/>
                </a:lnTo>
                <a:lnTo>
                  <a:pt x="86995" y="39624"/>
                </a:lnTo>
                <a:lnTo>
                  <a:pt x="86995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746496" y="4215003"/>
            <a:ext cx="117475" cy="337185"/>
          </a:xfrm>
          <a:custGeom>
            <a:avLst/>
            <a:gdLst/>
            <a:ahLst/>
            <a:cxnLst/>
            <a:rect l="l" t="t" r="r" b="b"/>
            <a:pathLst>
              <a:path w="117475" h="337185">
                <a:moveTo>
                  <a:pt x="37845" y="0"/>
                </a:moveTo>
                <a:lnTo>
                  <a:pt x="85725" y="0"/>
                </a:lnTo>
                <a:lnTo>
                  <a:pt x="85725" y="59690"/>
                </a:lnTo>
                <a:lnTo>
                  <a:pt x="116966" y="59690"/>
                </a:lnTo>
                <a:lnTo>
                  <a:pt x="116966" y="102997"/>
                </a:lnTo>
                <a:lnTo>
                  <a:pt x="85725" y="102997"/>
                </a:lnTo>
                <a:lnTo>
                  <a:pt x="85725" y="156083"/>
                </a:lnTo>
                <a:lnTo>
                  <a:pt x="111378" y="151257"/>
                </a:lnTo>
                <a:lnTo>
                  <a:pt x="111500" y="159972"/>
                </a:lnTo>
                <a:lnTo>
                  <a:pt x="111871" y="170497"/>
                </a:lnTo>
                <a:lnTo>
                  <a:pt x="112504" y="182832"/>
                </a:lnTo>
                <a:lnTo>
                  <a:pt x="113411" y="196977"/>
                </a:lnTo>
                <a:lnTo>
                  <a:pt x="85725" y="202057"/>
                </a:lnTo>
                <a:lnTo>
                  <a:pt x="85725" y="291719"/>
                </a:lnTo>
                <a:lnTo>
                  <a:pt x="85226" y="301075"/>
                </a:lnTo>
                <a:lnTo>
                  <a:pt x="61348" y="333650"/>
                </a:lnTo>
                <a:lnTo>
                  <a:pt x="10794" y="337058"/>
                </a:lnTo>
                <a:lnTo>
                  <a:pt x="8647" y="325747"/>
                </a:lnTo>
                <a:lnTo>
                  <a:pt x="6381" y="314293"/>
                </a:lnTo>
                <a:lnTo>
                  <a:pt x="3972" y="302696"/>
                </a:lnTo>
                <a:lnTo>
                  <a:pt x="1396" y="290957"/>
                </a:lnTo>
                <a:lnTo>
                  <a:pt x="10042" y="291437"/>
                </a:lnTo>
                <a:lnTo>
                  <a:pt x="17319" y="291750"/>
                </a:lnTo>
                <a:lnTo>
                  <a:pt x="23239" y="291921"/>
                </a:lnTo>
                <a:lnTo>
                  <a:pt x="27812" y="291973"/>
                </a:lnTo>
                <a:lnTo>
                  <a:pt x="34543" y="291973"/>
                </a:lnTo>
                <a:lnTo>
                  <a:pt x="37845" y="287401"/>
                </a:lnTo>
                <a:lnTo>
                  <a:pt x="37845" y="278130"/>
                </a:lnTo>
                <a:lnTo>
                  <a:pt x="37845" y="211582"/>
                </a:lnTo>
                <a:lnTo>
                  <a:pt x="2793" y="219202"/>
                </a:lnTo>
                <a:lnTo>
                  <a:pt x="0" y="169926"/>
                </a:lnTo>
                <a:lnTo>
                  <a:pt x="8949" y="168640"/>
                </a:lnTo>
                <a:lnTo>
                  <a:pt x="18256" y="167258"/>
                </a:lnTo>
                <a:lnTo>
                  <a:pt x="27896" y="165782"/>
                </a:lnTo>
                <a:lnTo>
                  <a:pt x="37845" y="164211"/>
                </a:lnTo>
                <a:lnTo>
                  <a:pt x="37845" y="102997"/>
                </a:lnTo>
                <a:lnTo>
                  <a:pt x="1777" y="102997"/>
                </a:lnTo>
                <a:lnTo>
                  <a:pt x="1777" y="59690"/>
                </a:lnTo>
                <a:lnTo>
                  <a:pt x="37845" y="59690"/>
                </a:lnTo>
                <a:lnTo>
                  <a:pt x="37845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477128" y="4215003"/>
            <a:ext cx="45085" cy="192405"/>
          </a:xfrm>
          <a:custGeom>
            <a:avLst/>
            <a:gdLst/>
            <a:ahLst/>
            <a:cxnLst/>
            <a:rect l="l" t="t" r="r" b="b"/>
            <a:pathLst>
              <a:path w="45085" h="192404">
                <a:moveTo>
                  <a:pt x="0" y="0"/>
                </a:moveTo>
                <a:lnTo>
                  <a:pt x="45085" y="0"/>
                </a:lnTo>
                <a:lnTo>
                  <a:pt x="45085" y="192151"/>
                </a:lnTo>
                <a:lnTo>
                  <a:pt x="0" y="192151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520305" y="4213986"/>
            <a:ext cx="121285" cy="337185"/>
          </a:xfrm>
          <a:custGeom>
            <a:avLst/>
            <a:gdLst/>
            <a:ahLst/>
            <a:cxnLst/>
            <a:rect l="l" t="t" r="r" b="b"/>
            <a:pathLst>
              <a:path w="121284" h="337185">
                <a:moveTo>
                  <a:pt x="72136" y="0"/>
                </a:moveTo>
                <a:lnTo>
                  <a:pt x="121030" y="13207"/>
                </a:lnTo>
                <a:lnTo>
                  <a:pt x="113547" y="33994"/>
                </a:lnTo>
                <a:lnTo>
                  <a:pt x="105743" y="54244"/>
                </a:lnTo>
                <a:lnTo>
                  <a:pt x="97581" y="73947"/>
                </a:lnTo>
                <a:lnTo>
                  <a:pt x="89026" y="93090"/>
                </a:lnTo>
                <a:lnTo>
                  <a:pt x="89026" y="337057"/>
                </a:lnTo>
                <a:lnTo>
                  <a:pt x="42672" y="337057"/>
                </a:lnTo>
                <a:lnTo>
                  <a:pt x="42672" y="177164"/>
                </a:lnTo>
                <a:lnTo>
                  <a:pt x="35454" y="187882"/>
                </a:lnTo>
                <a:lnTo>
                  <a:pt x="28082" y="198326"/>
                </a:lnTo>
                <a:lnTo>
                  <a:pt x="20544" y="208508"/>
                </a:lnTo>
                <a:lnTo>
                  <a:pt x="12826" y="218439"/>
                </a:lnTo>
                <a:lnTo>
                  <a:pt x="10304" y="202987"/>
                </a:lnTo>
                <a:lnTo>
                  <a:pt x="7318" y="186737"/>
                </a:lnTo>
                <a:lnTo>
                  <a:pt x="3879" y="169701"/>
                </a:lnTo>
                <a:lnTo>
                  <a:pt x="0" y="151892"/>
                </a:lnTo>
                <a:lnTo>
                  <a:pt x="19575" y="121747"/>
                </a:lnTo>
                <a:lnTo>
                  <a:pt x="38115" y="86375"/>
                </a:lnTo>
                <a:lnTo>
                  <a:pt x="55631" y="45789"/>
                </a:lnTo>
                <a:lnTo>
                  <a:pt x="72136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327905" y="4211954"/>
            <a:ext cx="328930" cy="347345"/>
          </a:xfrm>
          <a:custGeom>
            <a:avLst/>
            <a:gdLst/>
            <a:ahLst/>
            <a:cxnLst/>
            <a:rect l="l" t="t" r="r" b="b"/>
            <a:pathLst>
              <a:path w="328929" h="347345">
                <a:moveTo>
                  <a:pt x="127254" y="0"/>
                </a:moveTo>
                <a:lnTo>
                  <a:pt x="184150" y="0"/>
                </a:lnTo>
                <a:lnTo>
                  <a:pt x="179411" y="5857"/>
                </a:lnTo>
                <a:lnTo>
                  <a:pt x="174529" y="11620"/>
                </a:lnTo>
                <a:lnTo>
                  <a:pt x="169505" y="17287"/>
                </a:lnTo>
                <a:lnTo>
                  <a:pt x="164338" y="22860"/>
                </a:lnTo>
                <a:lnTo>
                  <a:pt x="305816" y="22860"/>
                </a:lnTo>
                <a:lnTo>
                  <a:pt x="305816" y="58547"/>
                </a:lnTo>
                <a:lnTo>
                  <a:pt x="281191" y="80432"/>
                </a:lnTo>
                <a:lnTo>
                  <a:pt x="253412" y="100949"/>
                </a:lnTo>
                <a:lnTo>
                  <a:pt x="222466" y="120108"/>
                </a:lnTo>
                <a:lnTo>
                  <a:pt x="188341" y="137922"/>
                </a:lnTo>
                <a:lnTo>
                  <a:pt x="245237" y="137922"/>
                </a:lnTo>
                <a:lnTo>
                  <a:pt x="238900" y="144633"/>
                </a:lnTo>
                <a:lnTo>
                  <a:pt x="232457" y="151225"/>
                </a:lnTo>
                <a:lnTo>
                  <a:pt x="225895" y="157674"/>
                </a:lnTo>
                <a:lnTo>
                  <a:pt x="219202" y="163957"/>
                </a:lnTo>
                <a:lnTo>
                  <a:pt x="328803" y="163957"/>
                </a:lnTo>
                <a:lnTo>
                  <a:pt x="328803" y="199009"/>
                </a:lnTo>
                <a:lnTo>
                  <a:pt x="298182" y="232077"/>
                </a:lnTo>
                <a:lnTo>
                  <a:pt x="263252" y="261179"/>
                </a:lnTo>
                <a:lnTo>
                  <a:pt x="224010" y="286310"/>
                </a:lnTo>
                <a:lnTo>
                  <a:pt x="180453" y="307469"/>
                </a:lnTo>
                <a:lnTo>
                  <a:pt x="132580" y="324653"/>
                </a:lnTo>
                <a:lnTo>
                  <a:pt x="80388" y="337861"/>
                </a:lnTo>
                <a:lnTo>
                  <a:pt x="23876" y="347091"/>
                </a:lnTo>
                <a:lnTo>
                  <a:pt x="19040" y="335069"/>
                </a:lnTo>
                <a:lnTo>
                  <a:pt x="13858" y="323596"/>
                </a:lnTo>
                <a:lnTo>
                  <a:pt x="8320" y="312693"/>
                </a:lnTo>
                <a:lnTo>
                  <a:pt x="2413" y="302387"/>
                </a:lnTo>
                <a:lnTo>
                  <a:pt x="37726" y="298432"/>
                </a:lnTo>
                <a:lnTo>
                  <a:pt x="71469" y="292846"/>
                </a:lnTo>
                <a:lnTo>
                  <a:pt x="103639" y="285617"/>
                </a:lnTo>
                <a:lnTo>
                  <a:pt x="134239" y="276733"/>
                </a:lnTo>
                <a:lnTo>
                  <a:pt x="127640" y="268565"/>
                </a:lnTo>
                <a:lnTo>
                  <a:pt x="120411" y="260064"/>
                </a:lnTo>
                <a:lnTo>
                  <a:pt x="112539" y="251229"/>
                </a:lnTo>
                <a:lnTo>
                  <a:pt x="104013" y="242062"/>
                </a:lnTo>
                <a:lnTo>
                  <a:pt x="88580" y="249301"/>
                </a:lnTo>
                <a:lnTo>
                  <a:pt x="72755" y="256159"/>
                </a:lnTo>
                <a:lnTo>
                  <a:pt x="56524" y="262636"/>
                </a:lnTo>
                <a:lnTo>
                  <a:pt x="39878" y="268732"/>
                </a:lnTo>
                <a:lnTo>
                  <a:pt x="33498" y="257873"/>
                </a:lnTo>
                <a:lnTo>
                  <a:pt x="26749" y="247205"/>
                </a:lnTo>
                <a:lnTo>
                  <a:pt x="19643" y="236728"/>
                </a:lnTo>
                <a:lnTo>
                  <a:pt x="12192" y="226441"/>
                </a:lnTo>
                <a:lnTo>
                  <a:pt x="63748" y="210008"/>
                </a:lnTo>
                <a:lnTo>
                  <a:pt x="110220" y="189849"/>
                </a:lnTo>
                <a:lnTo>
                  <a:pt x="151620" y="165951"/>
                </a:lnTo>
                <a:lnTo>
                  <a:pt x="187960" y="138303"/>
                </a:lnTo>
                <a:lnTo>
                  <a:pt x="151074" y="154664"/>
                </a:lnTo>
                <a:lnTo>
                  <a:pt x="111093" y="169656"/>
                </a:lnTo>
                <a:lnTo>
                  <a:pt x="68016" y="183290"/>
                </a:lnTo>
                <a:lnTo>
                  <a:pt x="21844" y="195580"/>
                </a:lnTo>
                <a:lnTo>
                  <a:pt x="16698" y="183100"/>
                </a:lnTo>
                <a:lnTo>
                  <a:pt x="11350" y="171370"/>
                </a:lnTo>
                <a:lnTo>
                  <a:pt x="5788" y="160379"/>
                </a:lnTo>
                <a:lnTo>
                  <a:pt x="0" y="150114"/>
                </a:lnTo>
                <a:lnTo>
                  <a:pt x="29166" y="144968"/>
                </a:lnTo>
                <a:lnTo>
                  <a:pt x="57403" y="138858"/>
                </a:lnTo>
                <a:lnTo>
                  <a:pt x="84689" y="131772"/>
                </a:lnTo>
                <a:lnTo>
                  <a:pt x="110998" y="123698"/>
                </a:lnTo>
                <a:lnTo>
                  <a:pt x="103830" y="115700"/>
                </a:lnTo>
                <a:lnTo>
                  <a:pt x="96234" y="107537"/>
                </a:lnTo>
                <a:lnTo>
                  <a:pt x="88209" y="99230"/>
                </a:lnTo>
                <a:lnTo>
                  <a:pt x="79756" y="90805"/>
                </a:lnTo>
                <a:lnTo>
                  <a:pt x="69423" y="97000"/>
                </a:lnTo>
                <a:lnTo>
                  <a:pt x="58816" y="103028"/>
                </a:lnTo>
                <a:lnTo>
                  <a:pt x="47948" y="108914"/>
                </a:lnTo>
                <a:lnTo>
                  <a:pt x="36830" y="114681"/>
                </a:lnTo>
                <a:lnTo>
                  <a:pt x="30327" y="105086"/>
                </a:lnTo>
                <a:lnTo>
                  <a:pt x="23002" y="95361"/>
                </a:lnTo>
                <a:lnTo>
                  <a:pt x="14845" y="85516"/>
                </a:lnTo>
                <a:lnTo>
                  <a:pt x="5842" y="75565"/>
                </a:lnTo>
                <a:lnTo>
                  <a:pt x="39868" y="61061"/>
                </a:lnTo>
                <a:lnTo>
                  <a:pt x="71453" y="43640"/>
                </a:lnTo>
                <a:lnTo>
                  <a:pt x="100585" y="23290"/>
                </a:lnTo>
                <a:lnTo>
                  <a:pt x="127254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3617721" y="4211954"/>
            <a:ext cx="328930" cy="347345"/>
          </a:xfrm>
          <a:custGeom>
            <a:avLst/>
            <a:gdLst/>
            <a:ahLst/>
            <a:cxnLst/>
            <a:rect l="l" t="t" r="r" b="b"/>
            <a:pathLst>
              <a:path w="328929" h="347345">
                <a:moveTo>
                  <a:pt x="127253" y="0"/>
                </a:moveTo>
                <a:lnTo>
                  <a:pt x="184150" y="0"/>
                </a:lnTo>
                <a:lnTo>
                  <a:pt x="179411" y="5857"/>
                </a:lnTo>
                <a:lnTo>
                  <a:pt x="174529" y="11620"/>
                </a:lnTo>
                <a:lnTo>
                  <a:pt x="169505" y="17287"/>
                </a:lnTo>
                <a:lnTo>
                  <a:pt x="164337" y="22860"/>
                </a:lnTo>
                <a:lnTo>
                  <a:pt x="305815" y="22860"/>
                </a:lnTo>
                <a:lnTo>
                  <a:pt x="305815" y="58547"/>
                </a:lnTo>
                <a:lnTo>
                  <a:pt x="281191" y="80432"/>
                </a:lnTo>
                <a:lnTo>
                  <a:pt x="253412" y="100949"/>
                </a:lnTo>
                <a:lnTo>
                  <a:pt x="222466" y="120108"/>
                </a:lnTo>
                <a:lnTo>
                  <a:pt x="188340" y="137922"/>
                </a:lnTo>
                <a:lnTo>
                  <a:pt x="245237" y="137922"/>
                </a:lnTo>
                <a:lnTo>
                  <a:pt x="238900" y="144633"/>
                </a:lnTo>
                <a:lnTo>
                  <a:pt x="232457" y="151225"/>
                </a:lnTo>
                <a:lnTo>
                  <a:pt x="225895" y="157674"/>
                </a:lnTo>
                <a:lnTo>
                  <a:pt x="219201" y="163957"/>
                </a:lnTo>
                <a:lnTo>
                  <a:pt x="328802" y="163957"/>
                </a:lnTo>
                <a:lnTo>
                  <a:pt x="328802" y="199009"/>
                </a:lnTo>
                <a:lnTo>
                  <a:pt x="298182" y="232077"/>
                </a:lnTo>
                <a:lnTo>
                  <a:pt x="263252" y="261179"/>
                </a:lnTo>
                <a:lnTo>
                  <a:pt x="224010" y="286310"/>
                </a:lnTo>
                <a:lnTo>
                  <a:pt x="180453" y="307469"/>
                </a:lnTo>
                <a:lnTo>
                  <a:pt x="132580" y="324653"/>
                </a:lnTo>
                <a:lnTo>
                  <a:pt x="80388" y="337861"/>
                </a:lnTo>
                <a:lnTo>
                  <a:pt x="23875" y="347091"/>
                </a:lnTo>
                <a:lnTo>
                  <a:pt x="19040" y="335069"/>
                </a:lnTo>
                <a:lnTo>
                  <a:pt x="13858" y="323596"/>
                </a:lnTo>
                <a:lnTo>
                  <a:pt x="8320" y="312693"/>
                </a:lnTo>
                <a:lnTo>
                  <a:pt x="2412" y="302387"/>
                </a:lnTo>
                <a:lnTo>
                  <a:pt x="37726" y="298432"/>
                </a:lnTo>
                <a:lnTo>
                  <a:pt x="71469" y="292846"/>
                </a:lnTo>
                <a:lnTo>
                  <a:pt x="103639" y="285617"/>
                </a:lnTo>
                <a:lnTo>
                  <a:pt x="134238" y="276733"/>
                </a:lnTo>
                <a:lnTo>
                  <a:pt x="127640" y="268565"/>
                </a:lnTo>
                <a:lnTo>
                  <a:pt x="120411" y="260064"/>
                </a:lnTo>
                <a:lnTo>
                  <a:pt x="112539" y="251229"/>
                </a:lnTo>
                <a:lnTo>
                  <a:pt x="104012" y="242062"/>
                </a:lnTo>
                <a:lnTo>
                  <a:pt x="88580" y="249301"/>
                </a:lnTo>
                <a:lnTo>
                  <a:pt x="72755" y="256159"/>
                </a:lnTo>
                <a:lnTo>
                  <a:pt x="56524" y="262636"/>
                </a:lnTo>
                <a:lnTo>
                  <a:pt x="39877" y="268732"/>
                </a:lnTo>
                <a:lnTo>
                  <a:pt x="33498" y="257873"/>
                </a:lnTo>
                <a:lnTo>
                  <a:pt x="26749" y="247205"/>
                </a:lnTo>
                <a:lnTo>
                  <a:pt x="19643" y="236728"/>
                </a:lnTo>
                <a:lnTo>
                  <a:pt x="12191" y="226441"/>
                </a:lnTo>
                <a:lnTo>
                  <a:pt x="63748" y="210008"/>
                </a:lnTo>
                <a:lnTo>
                  <a:pt x="110220" y="189849"/>
                </a:lnTo>
                <a:lnTo>
                  <a:pt x="151620" y="165951"/>
                </a:lnTo>
                <a:lnTo>
                  <a:pt x="187960" y="138303"/>
                </a:lnTo>
                <a:lnTo>
                  <a:pt x="151074" y="154664"/>
                </a:lnTo>
                <a:lnTo>
                  <a:pt x="111093" y="169656"/>
                </a:lnTo>
                <a:lnTo>
                  <a:pt x="68016" y="183290"/>
                </a:lnTo>
                <a:lnTo>
                  <a:pt x="21843" y="195580"/>
                </a:lnTo>
                <a:lnTo>
                  <a:pt x="16698" y="183100"/>
                </a:lnTo>
                <a:lnTo>
                  <a:pt x="11350" y="171370"/>
                </a:lnTo>
                <a:lnTo>
                  <a:pt x="5788" y="160379"/>
                </a:lnTo>
                <a:lnTo>
                  <a:pt x="0" y="150114"/>
                </a:lnTo>
                <a:lnTo>
                  <a:pt x="29166" y="144968"/>
                </a:lnTo>
                <a:lnTo>
                  <a:pt x="57403" y="138858"/>
                </a:lnTo>
                <a:lnTo>
                  <a:pt x="84689" y="131772"/>
                </a:lnTo>
                <a:lnTo>
                  <a:pt x="110998" y="123698"/>
                </a:lnTo>
                <a:lnTo>
                  <a:pt x="103830" y="115700"/>
                </a:lnTo>
                <a:lnTo>
                  <a:pt x="96234" y="107537"/>
                </a:lnTo>
                <a:lnTo>
                  <a:pt x="88209" y="99230"/>
                </a:lnTo>
                <a:lnTo>
                  <a:pt x="79755" y="90805"/>
                </a:lnTo>
                <a:lnTo>
                  <a:pt x="69423" y="97000"/>
                </a:lnTo>
                <a:lnTo>
                  <a:pt x="58816" y="103028"/>
                </a:lnTo>
                <a:lnTo>
                  <a:pt x="47948" y="108914"/>
                </a:lnTo>
                <a:lnTo>
                  <a:pt x="36829" y="114681"/>
                </a:lnTo>
                <a:lnTo>
                  <a:pt x="30327" y="105086"/>
                </a:lnTo>
                <a:lnTo>
                  <a:pt x="23002" y="95361"/>
                </a:lnTo>
                <a:lnTo>
                  <a:pt x="14845" y="85516"/>
                </a:lnTo>
                <a:lnTo>
                  <a:pt x="5841" y="75565"/>
                </a:lnTo>
                <a:lnTo>
                  <a:pt x="39868" y="61061"/>
                </a:lnTo>
                <a:lnTo>
                  <a:pt x="71453" y="43640"/>
                </a:lnTo>
                <a:lnTo>
                  <a:pt x="100585" y="23290"/>
                </a:lnTo>
                <a:lnTo>
                  <a:pt x="127253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8244967" y="4211573"/>
            <a:ext cx="321310" cy="98425"/>
          </a:xfrm>
          <a:custGeom>
            <a:avLst/>
            <a:gdLst/>
            <a:ahLst/>
            <a:cxnLst/>
            <a:rect l="l" t="t" r="r" b="b"/>
            <a:pathLst>
              <a:path w="321309" h="98425">
                <a:moveTo>
                  <a:pt x="180721" y="0"/>
                </a:moveTo>
                <a:lnTo>
                  <a:pt x="184023" y="7365"/>
                </a:lnTo>
                <a:lnTo>
                  <a:pt x="187198" y="14858"/>
                </a:lnTo>
                <a:lnTo>
                  <a:pt x="190373" y="22478"/>
                </a:lnTo>
                <a:lnTo>
                  <a:pt x="321182" y="22478"/>
                </a:lnTo>
                <a:lnTo>
                  <a:pt x="321182" y="98425"/>
                </a:lnTo>
                <a:lnTo>
                  <a:pt x="280288" y="98425"/>
                </a:lnTo>
                <a:lnTo>
                  <a:pt x="280288" y="56514"/>
                </a:lnTo>
                <a:lnTo>
                  <a:pt x="41021" y="56514"/>
                </a:lnTo>
                <a:lnTo>
                  <a:pt x="41021" y="98425"/>
                </a:lnTo>
                <a:lnTo>
                  <a:pt x="0" y="98425"/>
                </a:lnTo>
                <a:lnTo>
                  <a:pt x="0" y="22478"/>
                </a:lnTo>
                <a:lnTo>
                  <a:pt x="134619" y="22478"/>
                </a:lnTo>
                <a:lnTo>
                  <a:pt x="131572" y="16256"/>
                </a:lnTo>
                <a:lnTo>
                  <a:pt x="128397" y="9525"/>
                </a:lnTo>
                <a:lnTo>
                  <a:pt x="124840" y="2031"/>
                </a:lnTo>
                <a:lnTo>
                  <a:pt x="180721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876413" y="4211573"/>
            <a:ext cx="332740" cy="209550"/>
          </a:xfrm>
          <a:custGeom>
            <a:avLst/>
            <a:gdLst/>
            <a:ahLst/>
            <a:cxnLst/>
            <a:rect l="l" t="t" r="r" b="b"/>
            <a:pathLst>
              <a:path w="332740" h="209550">
                <a:moveTo>
                  <a:pt x="193801" y="0"/>
                </a:moveTo>
                <a:lnTo>
                  <a:pt x="196560" y="8425"/>
                </a:lnTo>
                <a:lnTo>
                  <a:pt x="199294" y="16732"/>
                </a:lnTo>
                <a:lnTo>
                  <a:pt x="201981" y="24895"/>
                </a:lnTo>
                <a:lnTo>
                  <a:pt x="204596" y="32893"/>
                </a:lnTo>
                <a:lnTo>
                  <a:pt x="332485" y="32893"/>
                </a:lnTo>
                <a:lnTo>
                  <a:pt x="332485" y="97789"/>
                </a:lnTo>
                <a:lnTo>
                  <a:pt x="281939" y="97789"/>
                </a:lnTo>
                <a:lnTo>
                  <a:pt x="281939" y="75564"/>
                </a:lnTo>
                <a:lnTo>
                  <a:pt x="60705" y="75564"/>
                </a:lnTo>
                <a:lnTo>
                  <a:pt x="60705" y="91186"/>
                </a:lnTo>
                <a:lnTo>
                  <a:pt x="100202" y="91186"/>
                </a:lnTo>
                <a:lnTo>
                  <a:pt x="100202" y="106044"/>
                </a:lnTo>
                <a:lnTo>
                  <a:pt x="152272" y="106044"/>
                </a:lnTo>
                <a:lnTo>
                  <a:pt x="152272" y="146303"/>
                </a:lnTo>
                <a:lnTo>
                  <a:pt x="100202" y="146303"/>
                </a:lnTo>
                <a:lnTo>
                  <a:pt x="100202" y="168148"/>
                </a:lnTo>
                <a:lnTo>
                  <a:pt x="176148" y="168148"/>
                </a:lnTo>
                <a:lnTo>
                  <a:pt x="176148" y="209042"/>
                </a:lnTo>
                <a:lnTo>
                  <a:pt x="0" y="209042"/>
                </a:lnTo>
                <a:lnTo>
                  <a:pt x="0" y="168148"/>
                </a:lnTo>
                <a:lnTo>
                  <a:pt x="52704" y="168148"/>
                </a:lnTo>
                <a:lnTo>
                  <a:pt x="52704" y="116205"/>
                </a:lnTo>
                <a:lnTo>
                  <a:pt x="12445" y="116205"/>
                </a:lnTo>
                <a:lnTo>
                  <a:pt x="12445" y="32893"/>
                </a:lnTo>
                <a:lnTo>
                  <a:pt x="145922" y="32893"/>
                </a:lnTo>
                <a:lnTo>
                  <a:pt x="143853" y="26914"/>
                </a:lnTo>
                <a:lnTo>
                  <a:pt x="141652" y="20780"/>
                </a:lnTo>
                <a:lnTo>
                  <a:pt x="139332" y="14479"/>
                </a:lnTo>
                <a:lnTo>
                  <a:pt x="136905" y="8000"/>
                </a:lnTo>
                <a:lnTo>
                  <a:pt x="193801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168263" y="4211573"/>
            <a:ext cx="340995" cy="347980"/>
          </a:xfrm>
          <a:custGeom>
            <a:avLst/>
            <a:gdLst/>
            <a:ahLst/>
            <a:cxnLst/>
            <a:rect l="l" t="t" r="r" b="b"/>
            <a:pathLst>
              <a:path w="340995" h="347979">
                <a:moveTo>
                  <a:pt x="213357" y="0"/>
                </a:moveTo>
                <a:lnTo>
                  <a:pt x="258696" y="8000"/>
                </a:lnTo>
                <a:lnTo>
                  <a:pt x="255693" y="17432"/>
                </a:lnTo>
                <a:lnTo>
                  <a:pt x="252569" y="26685"/>
                </a:lnTo>
                <a:lnTo>
                  <a:pt x="249302" y="35772"/>
                </a:lnTo>
                <a:lnTo>
                  <a:pt x="245869" y="44703"/>
                </a:lnTo>
                <a:lnTo>
                  <a:pt x="340611" y="44703"/>
                </a:lnTo>
                <a:lnTo>
                  <a:pt x="340611" y="77343"/>
                </a:lnTo>
                <a:lnTo>
                  <a:pt x="320164" y="77343"/>
                </a:lnTo>
                <a:lnTo>
                  <a:pt x="314092" y="107658"/>
                </a:lnTo>
                <a:lnTo>
                  <a:pt x="305591" y="135556"/>
                </a:lnTo>
                <a:lnTo>
                  <a:pt x="294661" y="161049"/>
                </a:lnTo>
                <a:lnTo>
                  <a:pt x="281302" y="184150"/>
                </a:lnTo>
                <a:lnTo>
                  <a:pt x="294087" y="194510"/>
                </a:lnTo>
                <a:lnTo>
                  <a:pt x="308242" y="204073"/>
                </a:lnTo>
                <a:lnTo>
                  <a:pt x="323754" y="212850"/>
                </a:lnTo>
                <a:lnTo>
                  <a:pt x="340611" y="220852"/>
                </a:lnTo>
                <a:lnTo>
                  <a:pt x="335396" y="228709"/>
                </a:lnTo>
                <a:lnTo>
                  <a:pt x="329086" y="237982"/>
                </a:lnTo>
                <a:lnTo>
                  <a:pt x="321680" y="248660"/>
                </a:lnTo>
                <a:lnTo>
                  <a:pt x="313179" y="260731"/>
                </a:lnTo>
                <a:lnTo>
                  <a:pt x="296750" y="251487"/>
                </a:lnTo>
                <a:lnTo>
                  <a:pt x="281381" y="241077"/>
                </a:lnTo>
                <a:lnTo>
                  <a:pt x="267084" y="229477"/>
                </a:lnTo>
                <a:lnTo>
                  <a:pt x="253870" y="216662"/>
                </a:lnTo>
                <a:lnTo>
                  <a:pt x="238795" y="230358"/>
                </a:lnTo>
                <a:lnTo>
                  <a:pt x="222326" y="242887"/>
                </a:lnTo>
                <a:lnTo>
                  <a:pt x="204453" y="254273"/>
                </a:lnTo>
                <a:lnTo>
                  <a:pt x="185163" y="264540"/>
                </a:lnTo>
                <a:lnTo>
                  <a:pt x="179233" y="256708"/>
                </a:lnTo>
                <a:lnTo>
                  <a:pt x="172480" y="248078"/>
                </a:lnTo>
                <a:lnTo>
                  <a:pt x="164893" y="238662"/>
                </a:lnTo>
                <a:lnTo>
                  <a:pt x="156461" y="228473"/>
                </a:lnTo>
                <a:lnTo>
                  <a:pt x="176919" y="219090"/>
                </a:lnTo>
                <a:lnTo>
                  <a:pt x="195626" y="208280"/>
                </a:lnTo>
                <a:lnTo>
                  <a:pt x="212593" y="196040"/>
                </a:lnTo>
                <a:lnTo>
                  <a:pt x="227835" y="182371"/>
                </a:lnTo>
                <a:lnTo>
                  <a:pt x="220646" y="169177"/>
                </a:lnTo>
                <a:lnTo>
                  <a:pt x="214325" y="155305"/>
                </a:lnTo>
                <a:lnTo>
                  <a:pt x="208886" y="140741"/>
                </a:lnTo>
                <a:lnTo>
                  <a:pt x="204340" y="125475"/>
                </a:lnTo>
                <a:lnTo>
                  <a:pt x="200127" y="131335"/>
                </a:lnTo>
                <a:lnTo>
                  <a:pt x="195879" y="137112"/>
                </a:lnTo>
                <a:lnTo>
                  <a:pt x="191606" y="142817"/>
                </a:lnTo>
                <a:lnTo>
                  <a:pt x="187322" y="148462"/>
                </a:lnTo>
                <a:lnTo>
                  <a:pt x="183867" y="144605"/>
                </a:lnTo>
                <a:lnTo>
                  <a:pt x="179781" y="140081"/>
                </a:lnTo>
                <a:lnTo>
                  <a:pt x="175053" y="134889"/>
                </a:lnTo>
                <a:lnTo>
                  <a:pt x="169669" y="129031"/>
                </a:lnTo>
                <a:lnTo>
                  <a:pt x="169669" y="142112"/>
                </a:lnTo>
                <a:lnTo>
                  <a:pt x="81531" y="142112"/>
                </a:lnTo>
                <a:lnTo>
                  <a:pt x="81277" y="147955"/>
                </a:lnTo>
                <a:lnTo>
                  <a:pt x="80896" y="153669"/>
                </a:lnTo>
                <a:lnTo>
                  <a:pt x="80515" y="159512"/>
                </a:lnTo>
                <a:lnTo>
                  <a:pt x="161922" y="159512"/>
                </a:lnTo>
                <a:lnTo>
                  <a:pt x="161305" y="172795"/>
                </a:lnTo>
                <a:lnTo>
                  <a:pt x="157858" y="216407"/>
                </a:lnTo>
                <a:lnTo>
                  <a:pt x="133248" y="250090"/>
                </a:lnTo>
                <a:lnTo>
                  <a:pt x="88603" y="255176"/>
                </a:lnTo>
                <a:lnTo>
                  <a:pt x="77721" y="255269"/>
                </a:lnTo>
                <a:lnTo>
                  <a:pt x="76915" y="250174"/>
                </a:lnTo>
                <a:lnTo>
                  <a:pt x="75467" y="243268"/>
                </a:lnTo>
                <a:lnTo>
                  <a:pt x="73399" y="234553"/>
                </a:lnTo>
                <a:lnTo>
                  <a:pt x="70736" y="224027"/>
                </a:lnTo>
                <a:lnTo>
                  <a:pt x="76834" y="224287"/>
                </a:lnTo>
                <a:lnTo>
                  <a:pt x="83325" y="224488"/>
                </a:lnTo>
                <a:lnTo>
                  <a:pt x="90221" y="224617"/>
                </a:lnTo>
                <a:lnTo>
                  <a:pt x="97533" y="224662"/>
                </a:lnTo>
                <a:lnTo>
                  <a:pt x="107439" y="224662"/>
                </a:lnTo>
                <a:lnTo>
                  <a:pt x="116583" y="186944"/>
                </a:lnTo>
                <a:lnTo>
                  <a:pt x="76705" y="186944"/>
                </a:lnTo>
                <a:lnTo>
                  <a:pt x="71440" y="206944"/>
                </a:lnTo>
                <a:lnTo>
                  <a:pt x="64021" y="225409"/>
                </a:lnTo>
                <a:lnTo>
                  <a:pt x="54434" y="242325"/>
                </a:lnTo>
                <a:lnTo>
                  <a:pt x="42669" y="257682"/>
                </a:lnTo>
                <a:lnTo>
                  <a:pt x="80134" y="274574"/>
                </a:lnTo>
                <a:lnTo>
                  <a:pt x="70659" y="294358"/>
                </a:lnTo>
                <a:lnTo>
                  <a:pt x="60909" y="313118"/>
                </a:lnTo>
                <a:lnTo>
                  <a:pt x="50898" y="330831"/>
                </a:lnTo>
                <a:lnTo>
                  <a:pt x="40637" y="347471"/>
                </a:lnTo>
                <a:lnTo>
                  <a:pt x="378" y="326008"/>
                </a:lnTo>
                <a:lnTo>
                  <a:pt x="9310" y="312048"/>
                </a:lnTo>
                <a:lnTo>
                  <a:pt x="18396" y="297005"/>
                </a:lnTo>
                <a:lnTo>
                  <a:pt x="27649" y="280842"/>
                </a:lnTo>
                <a:lnTo>
                  <a:pt x="37081" y="263525"/>
                </a:lnTo>
                <a:lnTo>
                  <a:pt x="35557" y="265175"/>
                </a:lnTo>
                <a:lnTo>
                  <a:pt x="33906" y="266700"/>
                </a:lnTo>
                <a:lnTo>
                  <a:pt x="32255" y="268096"/>
                </a:lnTo>
                <a:lnTo>
                  <a:pt x="24661" y="260524"/>
                </a:lnTo>
                <a:lnTo>
                  <a:pt x="16745" y="253428"/>
                </a:lnTo>
                <a:lnTo>
                  <a:pt x="8521" y="246808"/>
                </a:lnTo>
                <a:lnTo>
                  <a:pt x="0" y="240664"/>
                </a:lnTo>
                <a:lnTo>
                  <a:pt x="16524" y="222015"/>
                </a:lnTo>
                <a:lnTo>
                  <a:pt x="28573" y="199389"/>
                </a:lnTo>
                <a:lnTo>
                  <a:pt x="36145" y="172763"/>
                </a:lnTo>
                <a:lnTo>
                  <a:pt x="39240" y="142112"/>
                </a:lnTo>
                <a:lnTo>
                  <a:pt x="2410" y="142112"/>
                </a:lnTo>
                <a:lnTo>
                  <a:pt x="2410" y="114045"/>
                </a:lnTo>
                <a:lnTo>
                  <a:pt x="68069" y="114045"/>
                </a:lnTo>
                <a:lnTo>
                  <a:pt x="68069" y="98425"/>
                </a:lnTo>
                <a:lnTo>
                  <a:pt x="14602" y="98425"/>
                </a:lnTo>
                <a:lnTo>
                  <a:pt x="14602" y="71755"/>
                </a:lnTo>
                <a:lnTo>
                  <a:pt x="68069" y="71755"/>
                </a:lnTo>
                <a:lnTo>
                  <a:pt x="68069" y="56895"/>
                </a:lnTo>
                <a:lnTo>
                  <a:pt x="6601" y="56895"/>
                </a:lnTo>
                <a:lnTo>
                  <a:pt x="6601" y="29082"/>
                </a:lnTo>
                <a:lnTo>
                  <a:pt x="68069" y="29082"/>
                </a:lnTo>
                <a:lnTo>
                  <a:pt x="68069" y="634"/>
                </a:lnTo>
                <a:lnTo>
                  <a:pt x="114805" y="634"/>
                </a:lnTo>
                <a:lnTo>
                  <a:pt x="114805" y="29082"/>
                </a:lnTo>
                <a:lnTo>
                  <a:pt x="167510" y="29082"/>
                </a:lnTo>
                <a:lnTo>
                  <a:pt x="167510" y="56895"/>
                </a:lnTo>
                <a:lnTo>
                  <a:pt x="114805" y="56895"/>
                </a:lnTo>
                <a:lnTo>
                  <a:pt x="114805" y="71755"/>
                </a:lnTo>
                <a:lnTo>
                  <a:pt x="157477" y="71755"/>
                </a:lnTo>
                <a:lnTo>
                  <a:pt x="157477" y="98425"/>
                </a:lnTo>
                <a:lnTo>
                  <a:pt x="114805" y="98425"/>
                </a:lnTo>
                <a:lnTo>
                  <a:pt x="114805" y="114045"/>
                </a:lnTo>
                <a:lnTo>
                  <a:pt x="163065" y="114045"/>
                </a:lnTo>
                <a:lnTo>
                  <a:pt x="177210" y="90832"/>
                </a:lnTo>
                <a:lnTo>
                  <a:pt x="190306" y="64071"/>
                </a:lnTo>
                <a:lnTo>
                  <a:pt x="202356" y="33785"/>
                </a:lnTo>
                <a:lnTo>
                  <a:pt x="213357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7626350" y="4211192"/>
            <a:ext cx="239395" cy="327660"/>
          </a:xfrm>
          <a:custGeom>
            <a:avLst/>
            <a:gdLst/>
            <a:ahLst/>
            <a:cxnLst/>
            <a:rect l="l" t="t" r="r" b="b"/>
            <a:pathLst>
              <a:path w="239395" h="327660">
                <a:moveTo>
                  <a:pt x="120396" y="0"/>
                </a:moveTo>
                <a:lnTo>
                  <a:pt x="131351" y="17553"/>
                </a:lnTo>
                <a:lnTo>
                  <a:pt x="140604" y="32702"/>
                </a:lnTo>
                <a:lnTo>
                  <a:pt x="148167" y="45469"/>
                </a:lnTo>
                <a:lnTo>
                  <a:pt x="154050" y="55879"/>
                </a:lnTo>
                <a:lnTo>
                  <a:pt x="129667" y="65277"/>
                </a:lnTo>
                <a:lnTo>
                  <a:pt x="230631" y="65277"/>
                </a:lnTo>
                <a:lnTo>
                  <a:pt x="230631" y="109981"/>
                </a:lnTo>
                <a:lnTo>
                  <a:pt x="146430" y="109981"/>
                </a:lnTo>
                <a:lnTo>
                  <a:pt x="146430" y="171322"/>
                </a:lnTo>
                <a:lnTo>
                  <a:pt x="221615" y="171322"/>
                </a:lnTo>
                <a:lnTo>
                  <a:pt x="221615" y="216026"/>
                </a:lnTo>
                <a:lnTo>
                  <a:pt x="146430" y="216026"/>
                </a:lnTo>
                <a:lnTo>
                  <a:pt x="146430" y="282955"/>
                </a:lnTo>
                <a:lnTo>
                  <a:pt x="239268" y="282955"/>
                </a:lnTo>
                <a:lnTo>
                  <a:pt x="239268" y="327659"/>
                </a:lnTo>
                <a:lnTo>
                  <a:pt x="0" y="327659"/>
                </a:lnTo>
                <a:lnTo>
                  <a:pt x="0" y="282955"/>
                </a:lnTo>
                <a:lnTo>
                  <a:pt x="95376" y="282955"/>
                </a:lnTo>
                <a:lnTo>
                  <a:pt x="95376" y="216026"/>
                </a:lnTo>
                <a:lnTo>
                  <a:pt x="17018" y="216026"/>
                </a:lnTo>
                <a:lnTo>
                  <a:pt x="17018" y="171322"/>
                </a:lnTo>
                <a:lnTo>
                  <a:pt x="95376" y="171322"/>
                </a:lnTo>
                <a:lnTo>
                  <a:pt x="95376" y="109981"/>
                </a:lnTo>
                <a:lnTo>
                  <a:pt x="9778" y="109981"/>
                </a:lnTo>
                <a:lnTo>
                  <a:pt x="9778" y="65277"/>
                </a:lnTo>
                <a:lnTo>
                  <a:pt x="101980" y="65277"/>
                </a:lnTo>
                <a:lnTo>
                  <a:pt x="95742" y="53084"/>
                </a:lnTo>
                <a:lnTo>
                  <a:pt x="89217" y="40878"/>
                </a:lnTo>
                <a:lnTo>
                  <a:pt x="82408" y="28648"/>
                </a:lnTo>
                <a:lnTo>
                  <a:pt x="75313" y="16382"/>
                </a:lnTo>
                <a:lnTo>
                  <a:pt x="120396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980815" y="4208779"/>
            <a:ext cx="323850" cy="151765"/>
          </a:xfrm>
          <a:custGeom>
            <a:avLst/>
            <a:gdLst/>
            <a:ahLst/>
            <a:cxnLst/>
            <a:rect l="l" t="t" r="r" b="b"/>
            <a:pathLst>
              <a:path w="323850" h="151764">
                <a:moveTo>
                  <a:pt x="163702" y="0"/>
                </a:moveTo>
                <a:lnTo>
                  <a:pt x="170890" y="11356"/>
                </a:lnTo>
                <a:lnTo>
                  <a:pt x="178720" y="24272"/>
                </a:lnTo>
                <a:lnTo>
                  <a:pt x="187170" y="38736"/>
                </a:lnTo>
                <a:lnTo>
                  <a:pt x="196214" y="54737"/>
                </a:lnTo>
                <a:lnTo>
                  <a:pt x="172338" y="65913"/>
                </a:lnTo>
                <a:lnTo>
                  <a:pt x="214757" y="65913"/>
                </a:lnTo>
                <a:lnTo>
                  <a:pt x="226188" y="49412"/>
                </a:lnTo>
                <a:lnTo>
                  <a:pt x="236680" y="34020"/>
                </a:lnTo>
                <a:lnTo>
                  <a:pt x="246243" y="19746"/>
                </a:lnTo>
                <a:lnTo>
                  <a:pt x="254888" y="6604"/>
                </a:lnTo>
                <a:lnTo>
                  <a:pt x="301625" y="32258"/>
                </a:lnTo>
                <a:lnTo>
                  <a:pt x="273558" y="65913"/>
                </a:lnTo>
                <a:lnTo>
                  <a:pt x="323469" y="65913"/>
                </a:lnTo>
                <a:lnTo>
                  <a:pt x="323469" y="151257"/>
                </a:lnTo>
                <a:lnTo>
                  <a:pt x="274955" y="151257"/>
                </a:lnTo>
                <a:lnTo>
                  <a:pt x="274955" y="108204"/>
                </a:lnTo>
                <a:lnTo>
                  <a:pt x="48513" y="108204"/>
                </a:lnTo>
                <a:lnTo>
                  <a:pt x="48513" y="151257"/>
                </a:lnTo>
                <a:lnTo>
                  <a:pt x="0" y="151257"/>
                </a:lnTo>
                <a:lnTo>
                  <a:pt x="0" y="65913"/>
                </a:lnTo>
                <a:lnTo>
                  <a:pt x="56642" y="65913"/>
                </a:lnTo>
                <a:lnTo>
                  <a:pt x="49071" y="55649"/>
                </a:lnTo>
                <a:lnTo>
                  <a:pt x="41608" y="45815"/>
                </a:lnTo>
                <a:lnTo>
                  <a:pt x="34264" y="36409"/>
                </a:lnTo>
                <a:lnTo>
                  <a:pt x="27050" y="27432"/>
                </a:lnTo>
                <a:lnTo>
                  <a:pt x="63500" y="2794"/>
                </a:lnTo>
                <a:lnTo>
                  <a:pt x="73929" y="14940"/>
                </a:lnTo>
                <a:lnTo>
                  <a:pt x="84455" y="27765"/>
                </a:lnTo>
                <a:lnTo>
                  <a:pt x="95075" y="41280"/>
                </a:lnTo>
                <a:lnTo>
                  <a:pt x="105790" y="55499"/>
                </a:lnTo>
                <a:lnTo>
                  <a:pt x="90297" y="65913"/>
                </a:lnTo>
                <a:lnTo>
                  <a:pt x="148209" y="65913"/>
                </a:lnTo>
                <a:lnTo>
                  <a:pt x="141093" y="52478"/>
                </a:lnTo>
                <a:lnTo>
                  <a:pt x="134238" y="40163"/>
                </a:lnTo>
                <a:lnTo>
                  <a:pt x="127670" y="28944"/>
                </a:lnTo>
                <a:lnTo>
                  <a:pt x="121412" y="18796"/>
                </a:lnTo>
                <a:lnTo>
                  <a:pt x="163702" y="0"/>
                </a:lnTo>
                <a:close/>
              </a:path>
            </a:pathLst>
          </a:custGeom>
          <a:ln w="12192">
            <a:solidFill>
              <a:srgbClr val="D0A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0739628" y="6318503"/>
            <a:ext cx="1450975" cy="210820"/>
          </a:xfrm>
          <a:custGeom>
            <a:avLst/>
            <a:gdLst/>
            <a:ahLst/>
            <a:cxnLst/>
            <a:rect l="l" t="t" r="r" b="b"/>
            <a:pathLst>
              <a:path w="1450975" h="210820">
                <a:moveTo>
                  <a:pt x="0" y="210312"/>
                </a:moveTo>
                <a:lnTo>
                  <a:pt x="1450848" y="210312"/>
                </a:lnTo>
                <a:lnTo>
                  <a:pt x="1450848" y="0"/>
                </a:lnTo>
                <a:lnTo>
                  <a:pt x="0" y="0"/>
                </a:lnTo>
                <a:lnTo>
                  <a:pt x="0" y="210312"/>
                </a:lnTo>
                <a:close/>
              </a:path>
            </a:pathLst>
          </a:custGeom>
          <a:solidFill>
            <a:srgbClr val="FFC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 txBox="1"/>
          <p:nvPr/>
        </p:nvSpPr>
        <p:spPr>
          <a:xfrm>
            <a:off x="10868406" y="6315557"/>
            <a:ext cx="1244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微软雅黑"/>
                <a:cs typeface="微软雅黑"/>
              </a:rPr>
              <a:t>【图片来自网络】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30" name="object 2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231" name="object 2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56</a:t>
            </a:fld>
          </a:p>
        </p:txBody>
      </p:sp>
      <p:sp>
        <p:nvSpPr>
          <p:cNvPr id="223" name="object 223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4" name="object 224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5" name="object 225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6" name="object 226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7" name="object 227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8" name="object 228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229" name="object 229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6908" y="248411"/>
            <a:ext cx="1993391" cy="478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66441" y="2811652"/>
            <a:ext cx="666051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7200" spc="-10">
                <a:solidFill>
                  <a:srgbClr val="FFFFFF"/>
                </a:solidFill>
              </a:rPr>
              <a:t>THANK</a:t>
            </a:r>
            <a:r>
              <a:rPr dirty="0" u="none" sz="7200" spc="-90">
                <a:solidFill>
                  <a:srgbClr val="FFFFFF"/>
                </a:solidFill>
              </a:rPr>
              <a:t> </a:t>
            </a:r>
            <a:r>
              <a:rPr dirty="0" u="none" sz="7200" spc="-40">
                <a:solidFill>
                  <a:srgbClr val="FFFFFF"/>
                </a:solidFill>
              </a:rPr>
              <a:t>YOU！</a:t>
            </a:r>
            <a:endParaRPr sz="7200"/>
          </a:p>
        </p:txBody>
      </p:sp>
      <p:sp>
        <p:nvSpPr>
          <p:cNvPr id="6" name="object 6"/>
          <p:cNvSpPr txBox="1"/>
          <p:nvPr/>
        </p:nvSpPr>
        <p:spPr>
          <a:xfrm rot="18900000">
            <a:off x="5596682" y="2227735"/>
            <a:ext cx="3161381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 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988090" y="2574204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3904" y="3118485"/>
            <a:ext cx="707644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3700" spc="390"/>
              <a:t>一、历史现状及</a:t>
            </a:r>
            <a:r>
              <a:rPr dirty="0" u="none" sz="3700" spc="395"/>
              <a:t>问</a:t>
            </a:r>
            <a:r>
              <a:rPr dirty="0" u="none" sz="3700" spc="405"/>
              <a:t>题</a:t>
            </a:r>
            <a:r>
              <a:rPr dirty="0" u="none" sz="3700" spc="-5">
                <a:solidFill>
                  <a:srgbClr val="C00000"/>
                </a:solidFill>
              </a:rPr>
              <a:t>@</a:t>
            </a:r>
            <a:r>
              <a:rPr dirty="0" u="none" sz="3700" spc="-735">
                <a:solidFill>
                  <a:srgbClr val="C00000"/>
                </a:solidFill>
              </a:rPr>
              <a:t> </a:t>
            </a:r>
            <a:r>
              <a:rPr dirty="0" u="none" sz="3700" spc="300">
                <a:solidFill>
                  <a:srgbClr val="7E7E7E"/>
                </a:solidFill>
              </a:rPr>
              <a:t>2018</a:t>
            </a:r>
            <a:r>
              <a:rPr dirty="0" u="none" sz="3700" spc="-730">
                <a:solidFill>
                  <a:srgbClr val="7E7E7E"/>
                </a:solidFill>
              </a:rPr>
              <a:t> </a:t>
            </a:r>
            <a:r>
              <a:rPr dirty="0" u="none" sz="3700" spc="-5">
                <a:solidFill>
                  <a:srgbClr val="7E7E7E"/>
                </a:solidFill>
              </a:rPr>
              <a:t>下</a:t>
            </a:r>
            <a:endParaRPr sz="3700"/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3652" y="623316"/>
            <a:ext cx="9360535" cy="0"/>
          </a:xfrm>
          <a:custGeom>
            <a:avLst/>
            <a:gdLst/>
            <a:ahLst/>
            <a:cxnLst/>
            <a:rect l="l" t="t" r="r" b="b"/>
            <a:pathLst>
              <a:path w="9360535" h="0">
                <a:moveTo>
                  <a:pt x="0" y="0"/>
                </a:moveTo>
                <a:lnTo>
                  <a:pt x="9360408" y="0"/>
                </a:lnTo>
              </a:path>
            </a:pathLst>
          </a:custGeom>
          <a:ln w="48767">
            <a:solidFill>
              <a:srgbClr val="1636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620" y="173228"/>
            <a:ext cx="21564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400" spc="395" b="0">
                <a:solidFill>
                  <a:srgbClr val="FFFFFF"/>
                </a:solidFill>
                <a:latin typeface="微软雅黑"/>
                <a:cs typeface="微软雅黑"/>
              </a:rPr>
              <a:t>建设历史回顾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97340" y="3134854"/>
            <a:ext cx="2994659" cy="62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26880" y="3390900"/>
            <a:ext cx="2865120" cy="132715"/>
          </a:xfrm>
          <a:custGeom>
            <a:avLst/>
            <a:gdLst/>
            <a:ahLst/>
            <a:cxnLst/>
            <a:rect l="l" t="t" r="r" b="b"/>
            <a:pathLst>
              <a:path w="2865120" h="132714">
                <a:moveTo>
                  <a:pt x="0" y="132587"/>
                </a:moveTo>
                <a:lnTo>
                  <a:pt x="2865120" y="132587"/>
                </a:lnTo>
                <a:lnTo>
                  <a:pt x="2865120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99830" y="2734017"/>
            <a:ext cx="3233292" cy="1029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29371" y="2990088"/>
            <a:ext cx="2737485" cy="533400"/>
          </a:xfrm>
          <a:custGeom>
            <a:avLst/>
            <a:gdLst/>
            <a:ahLst/>
            <a:cxnLst/>
            <a:rect l="l" t="t" r="r" b="b"/>
            <a:pathLst>
              <a:path w="2737484" h="533400">
                <a:moveTo>
                  <a:pt x="2670429" y="133350"/>
                </a:moveTo>
                <a:lnTo>
                  <a:pt x="2537079" y="133350"/>
                </a:lnTo>
                <a:lnTo>
                  <a:pt x="2537079" y="300100"/>
                </a:lnTo>
                <a:lnTo>
                  <a:pt x="2529212" y="338970"/>
                </a:lnTo>
                <a:lnTo>
                  <a:pt x="2507773" y="370744"/>
                </a:lnTo>
                <a:lnTo>
                  <a:pt x="2475999" y="392183"/>
                </a:lnTo>
                <a:lnTo>
                  <a:pt x="2437129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37129" y="533400"/>
                </a:lnTo>
                <a:lnTo>
                  <a:pt x="2484127" y="528657"/>
                </a:lnTo>
                <a:lnTo>
                  <a:pt x="2527911" y="515056"/>
                </a:lnTo>
                <a:lnTo>
                  <a:pt x="2567539" y="493537"/>
                </a:lnTo>
                <a:lnTo>
                  <a:pt x="2602071" y="465042"/>
                </a:lnTo>
                <a:lnTo>
                  <a:pt x="2630566" y="430510"/>
                </a:lnTo>
                <a:lnTo>
                  <a:pt x="2652085" y="390882"/>
                </a:lnTo>
                <a:lnTo>
                  <a:pt x="2665686" y="347098"/>
                </a:lnTo>
                <a:lnTo>
                  <a:pt x="2670429" y="300100"/>
                </a:lnTo>
                <a:lnTo>
                  <a:pt x="2670429" y="133350"/>
                </a:lnTo>
                <a:close/>
              </a:path>
              <a:path w="2737484" h="533400">
                <a:moveTo>
                  <a:pt x="2603754" y="0"/>
                </a:moveTo>
                <a:lnTo>
                  <a:pt x="2470404" y="133350"/>
                </a:lnTo>
                <a:lnTo>
                  <a:pt x="2737104" y="133350"/>
                </a:lnTo>
                <a:lnTo>
                  <a:pt x="260375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27648" y="3134829"/>
            <a:ext cx="2871978" cy="1029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57188" y="3390900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75916" y="400050"/>
                </a:moveTo>
                <a:lnTo>
                  <a:pt x="2109216" y="400050"/>
                </a:lnTo>
                <a:lnTo>
                  <a:pt x="2242566" y="533400"/>
                </a:lnTo>
                <a:lnTo>
                  <a:pt x="2375916" y="400050"/>
                </a:lnTo>
                <a:close/>
              </a:path>
              <a:path w="2376170" h="533400">
                <a:moveTo>
                  <a:pt x="2075814" y="0"/>
                </a:moveTo>
                <a:lnTo>
                  <a:pt x="0" y="0"/>
                </a:lnTo>
                <a:lnTo>
                  <a:pt x="0" y="133350"/>
                </a:lnTo>
                <a:lnTo>
                  <a:pt x="2075814" y="133350"/>
                </a:lnTo>
                <a:lnTo>
                  <a:pt x="2114758" y="141216"/>
                </a:lnTo>
                <a:lnTo>
                  <a:pt x="2146569" y="162655"/>
                </a:lnTo>
                <a:lnTo>
                  <a:pt x="2168022" y="194429"/>
                </a:lnTo>
                <a:lnTo>
                  <a:pt x="2175891" y="233299"/>
                </a:lnTo>
                <a:lnTo>
                  <a:pt x="2175891" y="400050"/>
                </a:lnTo>
                <a:lnTo>
                  <a:pt x="2309241" y="400050"/>
                </a:lnTo>
                <a:lnTo>
                  <a:pt x="2309241" y="233299"/>
                </a:lnTo>
                <a:lnTo>
                  <a:pt x="2304498" y="186301"/>
                </a:lnTo>
                <a:lnTo>
                  <a:pt x="2290895" y="142517"/>
                </a:lnTo>
                <a:lnTo>
                  <a:pt x="2269372" y="102889"/>
                </a:lnTo>
                <a:lnTo>
                  <a:pt x="2240867" y="68357"/>
                </a:lnTo>
                <a:lnTo>
                  <a:pt x="2206320" y="39862"/>
                </a:lnTo>
                <a:lnTo>
                  <a:pt x="2166669" y="18343"/>
                </a:lnTo>
                <a:lnTo>
                  <a:pt x="2122854" y="4742"/>
                </a:lnTo>
                <a:lnTo>
                  <a:pt x="207581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70603" y="2734017"/>
            <a:ext cx="3237737" cy="1029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0144" y="2990088"/>
            <a:ext cx="2741930" cy="533400"/>
          </a:xfrm>
          <a:custGeom>
            <a:avLst/>
            <a:gdLst/>
            <a:ahLst/>
            <a:cxnLst/>
            <a:rect l="l" t="t" r="r" b="b"/>
            <a:pathLst>
              <a:path w="2741929" h="533400">
                <a:moveTo>
                  <a:pt x="2675001" y="133350"/>
                </a:moveTo>
                <a:lnTo>
                  <a:pt x="2541651" y="133350"/>
                </a:lnTo>
                <a:lnTo>
                  <a:pt x="2541651" y="300100"/>
                </a:lnTo>
                <a:lnTo>
                  <a:pt x="2533782" y="338970"/>
                </a:lnTo>
                <a:lnTo>
                  <a:pt x="2512329" y="370744"/>
                </a:lnTo>
                <a:lnTo>
                  <a:pt x="2480518" y="392183"/>
                </a:lnTo>
                <a:lnTo>
                  <a:pt x="2441575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441575" y="533400"/>
                </a:lnTo>
                <a:lnTo>
                  <a:pt x="2488614" y="528657"/>
                </a:lnTo>
                <a:lnTo>
                  <a:pt x="2532429" y="515056"/>
                </a:lnTo>
                <a:lnTo>
                  <a:pt x="2572080" y="493537"/>
                </a:lnTo>
                <a:lnTo>
                  <a:pt x="2606627" y="465042"/>
                </a:lnTo>
                <a:lnTo>
                  <a:pt x="2635132" y="430510"/>
                </a:lnTo>
                <a:lnTo>
                  <a:pt x="2656655" y="390882"/>
                </a:lnTo>
                <a:lnTo>
                  <a:pt x="2670258" y="347098"/>
                </a:lnTo>
                <a:lnTo>
                  <a:pt x="2675001" y="300100"/>
                </a:lnTo>
                <a:lnTo>
                  <a:pt x="2675001" y="133350"/>
                </a:lnTo>
                <a:close/>
              </a:path>
              <a:path w="2741929" h="533400">
                <a:moveTo>
                  <a:pt x="2608326" y="0"/>
                </a:moveTo>
                <a:lnTo>
                  <a:pt x="2474976" y="133350"/>
                </a:lnTo>
                <a:lnTo>
                  <a:pt x="2741676" y="133350"/>
                </a:lnTo>
                <a:lnTo>
                  <a:pt x="26083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50007" y="3134829"/>
            <a:ext cx="2870454" cy="1029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79548" y="3390900"/>
            <a:ext cx="2374900" cy="533400"/>
          </a:xfrm>
          <a:custGeom>
            <a:avLst/>
            <a:gdLst/>
            <a:ahLst/>
            <a:cxnLst/>
            <a:rect l="l" t="t" r="r" b="b"/>
            <a:pathLst>
              <a:path w="2374900" h="533400">
                <a:moveTo>
                  <a:pt x="2374391" y="400050"/>
                </a:moveTo>
                <a:lnTo>
                  <a:pt x="2107691" y="400050"/>
                </a:lnTo>
                <a:lnTo>
                  <a:pt x="2241041" y="533400"/>
                </a:lnTo>
                <a:lnTo>
                  <a:pt x="2374391" y="400050"/>
                </a:lnTo>
                <a:close/>
              </a:path>
              <a:path w="2374900" h="533400">
                <a:moveTo>
                  <a:pt x="2074417" y="0"/>
                </a:moveTo>
                <a:lnTo>
                  <a:pt x="0" y="0"/>
                </a:lnTo>
                <a:lnTo>
                  <a:pt x="0" y="133350"/>
                </a:lnTo>
                <a:lnTo>
                  <a:pt x="2074417" y="133350"/>
                </a:lnTo>
                <a:lnTo>
                  <a:pt x="2113287" y="141216"/>
                </a:lnTo>
                <a:lnTo>
                  <a:pt x="2145061" y="162655"/>
                </a:lnTo>
                <a:lnTo>
                  <a:pt x="2166500" y="194429"/>
                </a:lnTo>
                <a:lnTo>
                  <a:pt x="2174366" y="233299"/>
                </a:lnTo>
                <a:lnTo>
                  <a:pt x="2174366" y="400050"/>
                </a:lnTo>
                <a:lnTo>
                  <a:pt x="2307716" y="400050"/>
                </a:lnTo>
                <a:lnTo>
                  <a:pt x="2307716" y="233299"/>
                </a:lnTo>
                <a:lnTo>
                  <a:pt x="2302974" y="186301"/>
                </a:lnTo>
                <a:lnTo>
                  <a:pt x="2289373" y="142517"/>
                </a:lnTo>
                <a:lnTo>
                  <a:pt x="2267854" y="102889"/>
                </a:lnTo>
                <a:lnTo>
                  <a:pt x="2239359" y="68357"/>
                </a:lnTo>
                <a:lnTo>
                  <a:pt x="2204827" y="39862"/>
                </a:lnTo>
                <a:lnTo>
                  <a:pt x="2165199" y="18343"/>
                </a:lnTo>
                <a:lnTo>
                  <a:pt x="2121415" y="4742"/>
                </a:lnTo>
                <a:lnTo>
                  <a:pt x="2074417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4256" y="2734017"/>
            <a:ext cx="2871978" cy="1029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3795" y="2990088"/>
            <a:ext cx="2376170" cy="533400"/>
          </a:xfrm>
          <a:custGeom>
            <a:avLst/>
            <a:gdLst/>
            <a:ahLst/>
            <a:cxnLst/>
            <a:rect l="l" t="t" r="r" b="b"/>
            <a:pathLst>
              <a:path w="2376170" h="533400">
                <a:moveTo>
                  <a:pt x="2309241" y="133350"/>
                </a:moveTo>
                <a:lnTo>
                  <a:pt x="2175891" y="133350"/>
                </a:lnTo>
                <a:lnTo>
                  <a:pt x="2175891" y="299974"/>
                </a:lnTo>
                <a:lnTo>
                  <a:pt x="2168024" y="338917"/>
                </a:lnTo>
                <a:lnTo>
                  <a:pt x="2146585" y="370728"/>
                </a:lnTo>
                <a:lnTo>
                  <a:pt x="2114811" y="392181"/>
                </a:lnTo>
                <a:lnTo>
                  <a:pt x="2075942" y="400050"/>
                </a:lnTo>
                <a:lnTo>
                  <a:pt x="0" y="400050"/>
                </a:lnTo>
                <a:lnTo>
                  <a:pt x="0" y="533400"/>
                </a:lnTo>
                <a:lnTo>
                  <a:pt x="2075942" y="533400"/>
                </a:lnTo>
                <a:lnTo>
                  <a:pt x="2122939" y="528657"/>
                </a:lnTo>
                <a:lnTo>
                  <a:pt x="2166723" y="515054"/>
                </a:lnTo>
                <a:lnTo>
                  <a:pt x="2206351" y="493531"/>
                </a:lnTo>
                <a:lnTo>
                  <a:pt x="2240883" y="465026"/>
                </a:lnTo>
                <a:lnTo>
                  <a:pt x="2269378" y="430479"/>
                </a:lnTo>
                <a:lnTo>
                  <a:pt x="2290897" y="390828"/>
                </a:lnTo>
                <a:lnTo>
                  <a:pt x="2304498" y="347013"/>
                </a:lnTo>
                <a:lnTo>
                  <a:pt x="2309241" y="299974"/>
                </a:lnTo>
                <a:lnTo>
                  <a:pt x="2309241" y="133350"/>
                </a:lnTo>
                <a:close/>
              </a:path>
              <a:path w="2376170" h="533400">
                <a:moveTo>
                  <a:pt x="2242566" y="0"/>
                </a:moveTo>
                <a:lnTo>
                  <a:pt x="2109216" y="133350"/>
                </a:lnTo>
                <a:lnTo>
                  <a:pt x="2375916" y="133350"/>
                </a:lnTo>
                <a:lnTo>
                  <a:pt x="224256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901054" y="1252855"/>
            <a:ext cx="1809114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导入规模化敏捷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Kan</a:t>
            </a:r>
            <a:r>
              <a:rPr dirty="0" sz="1600" spc="-30" b="1">
                <a:solidFill>
                  <a:srgbClr val="7E7E7E"/>
                </a:solidFill>
                <a:latin typeface="微软雅黑"/>
                <a:cs typeface="微软雅黑"/>
              </a:rPr>
              <a:t>b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an小程序落地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07716" y="2155977"/>
            <a:ext cx="1193165" cy="75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 marR="5080" indent="-214629">
              <a:lnSpc>
                <a:spcPct val="1497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D</a:t>
            </a:r>
            <a:r>
              <a:rPr dirty="0" sz="1600" spc="-15" b="1">
                <a:solidFill>
                  <a:srgbClr val="7E7E7E"/>
                </a:solidFill>
                <a:latin typeface="微软雅黑"/>
                <a:cs typeface="微软雅黑"/>
              </a:rPr>
              <a:t>ev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op</a:t>
            </a:r>
            <a:r>
              <a:rPr dirty="0" sz="1600" b="1">
                <a:solidFill>
                  <a:srgbClr val="7E7E7E"/>
                </a:solidFill>
                <a:latin typeface="微软雅黑"/>
                <a:cs typeface="微软雅黑"/>
              </a:rPr>
              <a:t>s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建设  </a:t>
            </a: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4117" y="3993895"/>
            <a:ext cx="1808480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Kanban端到端落地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35983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386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2019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多产品线敏捷开发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1827" y="2228468"/>
            <a:ext cx="1647189" cy="683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用户故事地图使用</a:t>
            </a:r>
            <a:endParaRPr sz="1600">
              <a:latin typeface="微软雅黑"/>
              <a:cs typeface="微软雅黑"/>
            </a:endParaRPr>
          </a:p>
          <a:p>
            <a:pPr algn="ctr" marL="42545">
              <a:lnSpc>
                <a:spcPct val="100000"/>
              </a:lnSpc>
              <a:spcBef>
                <a:spcPts val="134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2020</a:t>
            </a: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134829"/>
            <a:ext cx="2044319" cy="1029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3390900"/>
            <a:ext cx="1678305" cy="533400"/>
          </a:xfrm>
          <a:custGeom>
            <a:avLst/>
            <a:gdLst/>
            <a:ahLst/>
            <a:cxnLst/>
            <a:rect l="l" t="t" r="r" b="b"/>
            <a:pathLst>
              <a:path w="1678305" h="533400">
                <a:moveTo>
                  <a:pt x="1677924" y="400050"/>
                </a:moveTo>
                <a:lnTo>
                  <a:pt x="1411224" y="400050"/>
                </a:lnTo>
                <a:lnTo>
                  <a:pt x="1544574" y="533400"/>
                </a:lnTo>
                <a:lnTo>
                  <a:pt x="1677924" y="400050"/>
                </a:lnTo>
                <a:close/>
              </a:path>
              <a:path w="1678305" h="533400">
                <a:moveTo>
                  <a:pt x="1377950" y="0"/>
                </a:moveTo>
                <a:lnTo>
                  <a:pt x="0" y="0"/>
                </a:lnTo>
                <a:lnTo>
                  <a:pt x="0" y="133350"/>
                </a:lnTo>
                <a:lnTo>
                  <a:pt x="1377950" y="133350"/>
                </a:lnTo>
                <a:lnTo>
                  <a:pt x="1416819" y="141216"/>
                </a:lnTo>
                <a:lnTo>
                  <a:pt x="1448593" y="162655"/>
                </a:lnTo>
                <a:lnTo>
                  <a:pt x="1470032" y="194429"/>
                </a:lnTo>
                <a:lnTo>
                  <a:pt x="1477899" y="233299"/>
                </a:lnTo>
                <a:lnTo>
                  <a:pt x="1477899" y="400050"/>
                </a:lnTo>
                <a:lnTo>
                  <a:pt x="1611249" y="400050"/>
                </a:lnTo>
                <a:lnTo>
                  <a:pt x="1611249" y="233299"/>
                </a:lnTo>
                <a:lnTo>
                  <a:pt x="1606506" y="186301"/>
                </a:lnTo>
                <a:lnTo>
                  <a:pt x="1592905" y="142517"/>
                </a:lnTo>
                <a:lnTo>
                  <a:pt x="1571386" y="102889"/>
                </a:lnTo>
                <a:lnTo>
                  <a:pt x="1542891" y="68357"/>
                </a:lnTo>
                <a:lnTo>
                  <a:pt x="1508359" y="39862"/>
                </a:lnTo>
                <a:lnTo>
                  <a:pt x="1468731" y="18343"/>
                </a:lnTo>
                <a:lnTo>
                  <a:pt x="1424947" y="4742"/>
                </a:lnTo>
                <a:lnTo>
                  <a:pt x="13779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07542" y="3993895"/>
            <a:ext cx="1646555" cy="74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5B9BD4"/>
                </a:solidFill>
                <a:latin typeface="微软雅黑"/>
                <a:cs typeface="微软雅黑"/>
              </a:rPr>
              <a:t>2018</a:t>
            </a:r>
            <a:r>
              <a:rPr dirty="0" sz="1600" spc="-5" b="1">
                <a:solidFill>
                  <a:srgbClr val="5B9BD4"/>
                </a:solidFill>
                <a:latin typeface="微软雅黑"/>
                <a:cs typeface="微软雅黑"/>
              </a:rPr>
              <a:t>下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 sz="1600" spc="-10" b="1">
                <a:solidFill>
                  <a:srgbClr val="FFC000"/>
                </a:solidFill>
                <a:latin typeface="微软雅黑"/>
                <a:cs typeface="微软雅黑"/>
              </a:rPr>
              <a:t>单产品线敏捷开发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13366" y="1689608"/>
            <a:ext cx="12414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产品价值度量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913366" y="2177923"/>
            <a:ext cx="1242060" cy="734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微软雅黑"/>
                <a:cs typeface="微软雅黑"/>
              </a:rPr>
              <a:t>打造特性团队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739"/>
              </a:spcBef>
            </a:pPr>
            <a:r>
              <a:rPr dirty="0" sz="1600" spc="-10" b="1">
                <a:solidFill>
                  <a:srgbClr val="7E7E7E"/>
                </a:solidFill>
                <a:latin typeface="微软雅黑"/>
                <a:cs typeface="微软雅黑"/>
              </a:rPr>
              <a:t>2021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4047" y="4280915"/>
            <a:ext cx="182880" cy="609600"/>
          </a:xfrm>
          <a:custGeom>
            <a:avLst/>
            <a:gdLst/>
            <a:ahLst/>
            <a:cxnLst/>
            <a:rect l="l" t="t" r="r" b="b"/>
            <a:pathLst>
              <a:path w="182879" h="609600">
                <a:moveTo>
                  <a:pt x="120688" y="304799"/>
                </a:moveTo>
                <a:lnTo>
                  <a:pt x="82029" y="338200"/>
                </a:lnTo>
                <a:lnTo>
                  <a:pt x="61048" y="573404"/>
                </a:lnTo>
                <a:lnTo>
                  <a:pt x="94005" y="609599"/>
                </a:lnTo>
                <a:lnTo>
                  <a:pt x="133286" y="573404"/>
                </a:lnTo>
                <a:lnTo>
                  <a:pt x="154305" y="338200"/>
                </a:lnTo>
                <a:lnTo>
                  <a:pt x="120688" y="304799"/>
                </a:lnTo>
                <a:close/>
              </a:path>
              <a:path w="182879" h="609600">
                <a:moveTo>
                  <a:pt x="182880" y="14477"/>
                </a:moveTo>
                <a:lnTo>
                  <a:pt x="104279" y="85851"/>
                </a:lnTo>
                <a:lnTo>
                  <a:pt x="88353" y="265937"/>
                </a:lnTo>
                <a:lnTo>
                  <a:pt x="120688" y="304799"/>
                </a:lnTo>
                <a:lnTo>
                  <a:pt x="160629" y="265937"/>
                </a:lnTo>
                <a:lnTo>
                  <a:pt x="182880" y="14477"/>
                </a:lnTo>
                <a:close/>
              </a:path>
              <a:path w="182879" h="609600">
                <a:moveTo>
                  <a:pt x="171704" y="0"/>
                </a:moveTo>
                <a:lnTo>
                  <a:pt x="40754" y="0"/>
                </a:lnTo>
                <a:lnTo>
                  <a:pt x="0" y="39750"/>
                </a:lnTo>
                <a:lnTo>
                  <a:pt x="34429" y="72389"/>
                </a:lnTo>
                <a:lnTo>
                  <a:pt x="92202" y="72389"/>
                </a:lnTo>
                <a:lnTo>
                  <a:pt x="17170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18332" y="4280915"/>
            <a:ext cx="399415" cy="609600"/>
          </a:xfrm>
          <a:custGeom>
            <a:avLst/>
            <a:gdLst/>
            <a:ahLst/>
            <a:cxnLst/>
            <a:rect l="l" t="t" r="r" b="b"/>
            <a:pathLst>
              <a:path w="399414" h="609600">
                <a:moveTo>
                  <a:pt x="285876" y="536447"/>
                </a:moveTo>
                <a:lnTo>
                  <a:pt x="92582" y="536447"/>
                </a:lnTo>
                <a:lnTo>
                  <a:pt x="10159" y="609599"/>
                </a:lnTo>
                <a:lnTo>
                  <a:pt x="279400" y="609599"/>
                </a:lnTo>
                <a:lnTo>
                  <a:pt x="319277" y="573023"/>
                </a:lnTo>
                <a:lnTo>
                  <a:pt x="285876" y="536447"/>
                </a:lnTo>
                <a:close/>
              </a:path>
              <a:path w="399414" h="609600">
                <a:moveTo>
                  <a:pt x="65150" y="317118"/>
                </a:moveTo>
                <a:lnTo>
                  <a:pt x="40639" y="340867"/>
                </a:lnTo>
                <a:lnTo>
                  <a:pt x="32257" y="349122"/>
                </a:lnTo>
                <a:lnTo>
                  <a:pt x="27177" y="353694"/>
                </a:lnTo>
                <a:lnTo>
                  <a:pt x="19430" y="380237"/>
                </a:lnTo>
                <a:lnTo>
                  <a:pt x="0" y="597788"/>
                </a:lnTo>
                <a:lnTo>
                  <a:pt x="78993" y="527303"/>
                </a:lnTo>
                <a:lnTo>
                  <a:pt x="95376" y="349122"/>
                </a:lnTo>
                <a:lnTo>
                  <a:pt x="65150" y="317118"/>
                </a:lnTo>
                <a:close/>
              </a:path>
              <a:path w="399414" h="609600">
                <a:moveTo>
                  <a:pt x="299973" y="268731"/>
                </a:moveTo>
                <a:lnTo>
                  <a:pt x="122173" y="268731"/>
                </a:lnTo>
                <a:lnTo>
                  <a:pt x="118617" y="269620"/>
                </a:lnTo>
                <a:lnTo>
                  <a:pt x="114300" y="271398"/>
                </a:lnTo>
                <a:lnTo>
                  <a:pt x="109854" y="273303"/>
                </a:lnTo>
                <a:lnTo>
                  <a:pt x="105537" y="275970"/>
                </a:lnTo>
                <a:lnTo>
                  <a:pt x="102107" y="279653"/>
                </a:lnTo>
                <a:lnTo>
                  <a:pt x="76072" y="306196"/>
                </a:lnTo>
                <a:lnTo>
                  <a:pt x="109473" y="341756"/>
                </a:lnTo>
                <a:lnTo>
                  <a:pt x="266953" y="341756"/>
                </a:lnTo>
                <a:lnTo>
                  <a:pt x="306069" y="328929"/>
                </a:lnTo>
                <a:lnTo>
                  <a:pt x="333247" y="304418"/>
                </a:lnTo>
                <a:lnTo>
                  <a:pt x="299973" y="268731"/>
                </a:lnTo>
                <a:close/>
              </a:path>
              <a:path w="399414" h="609600">
                <a:moveTo>
                  <a:pt x="374522" y="42925"/>
                </a:moveTo>
                <a:lnTo>
                  <a:pt x="326897" y="84962"/>
                </a:lnTo>
                <a:lnTo>
                  <a:pt x="311022" y="259587"/>
                </a:lnTo>
                <a:lnTo>
                  <a:pt x="344296" y="294258"/>
                </a:lnTo>
                <a:lnTo>
                  <a:pt x="377021" y="262413"/>
                </a:lnTo>
                <a:lnTo>
                  <a:pt x="398779" y="100583"/>
                </a:lnTo>
                <a:lnTo>
                  <a:pt x="398906" y="92328"/>
                </a:lnTo>
                <a:lnTo>
                  <a:pt x="399288" y="85851"/>
                </a:lnTo>
                <a:lnTo>
                  <a:pt x="398906" y="82295"/>
                </a:lnTo>
                <a:lnTo>
                  <a:pt x="398779" y="79501"/>
                </a:lnTo>
                <a:lnTo>
                  <a:pt x="398525" y="76707"/>
                </a:lnTo>
                <a:lnTo>
                  <a:pt x="397382" y="74040"/>
                </a:lnTo>
                <a:lnTo>
                  <a:pt x="394969" y="67563"/>
                </a:lnTo>
                <a:lnTo>
                  <a:pt x="392683" y="62991"/>
                </a:lnTo>
                <a:lnTo>
                  <a:pt x="390651" y="61213"/>
                </a:lnTo>
                <a:lnTo>
                  <a:pt x="374522" y="42925"/>
                </a:lnTo>
                <a:close/>
              </a:path>
              <a:path w="399414" h="609600">
                <a:moveTo>
                  <a:pt x="314832" y="0"/>
                </a:moveTo>
                <a:lnTo>
                  <a:pt x="128015" y="0"/>
                </a:lnTo>
                <a:lnTo>
                  <a:pt x="89153" y="37464"/>
                </a:lnTo>
                <a:lnTo>
                  <a:pt x="122554" y="73151"/>
                </a:lnTo>
                <a:lnTo>
                  <a:pt x="317626" y="73151"/>
                </a:lnTo>
                <a:lnTo>
                  <a:pt x="364235" y="31114"/>
                </a:lnTo>
                <a:lnTo>
                  <a:pt x="352043" y="16382"/>
                </a:lnTo>
                <a:lnTo>
                  <a:pt x="344461" y="8840"/>
                </a:lnTo>
                <a:lnTo>
                  <a:pt x="336438" y="3762"/>
                </a:lnTo>
                <a:lnTo>
                  <a:pt x="326915" y="898"/>
                </a:lnTo>
                <a:lnTo>
                  <a:pt x="31483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23915" y="1092708"/>
            <a:ext cx="360045" cy="609600"/>
          </a:xfrm>
          <a:custGeom>
            <a:avLst/>
            <a:gdLst/>
            <a:ahLst/>
            <a:cxnLst/>
            <a:rect l="l" t="t" r="r" b="b"/>
            <a:pathLst>
              <a:path w="360045" h="609600">
                <a:moveTo>
                  <a:pt x="235838" y="536447"/>
                </a:moveTo>
                <a:lnTo>
                  <a:pt x="45974" y="536447"/>
                </a:lnTo>
                <a:lnTo>
                  <a:pt x="0" y="573913"/>
                </a:lnTo>
                <a:lnTo>
                  <a:pt x="33274" y="609600"/>
                </a:lnTo>
                <a:lnTo>
                  <a:pt x="211200" y="609600"/>
                </a:lnTo>
                <a:lnTo>
                  <a:pt x="253873" y="596772"/>
                </a:lnTo>
                <a:lnTo>
                  <a:pt x="273176" y="578484"/>
                </a:lnTo>
                <a:lnTo>
                  <a:pt x="235838" y="536447"/>
                </a:lnTo>
                <a:close/>
              </a:path>
              <a:path w="360045" h="609600">
                <a:moveTo>
                  <a:pt x="304926" y="314325"/>
                </a:moveTo>
                <a:lnTo>
                  <a:pt x="263525" y="352805"/>
                </a:lnTo>
                <a:lnTo>
                  <a:pt x="248031" y="529208"/>
                </a:lnTo>
                <a:lnTo>
                  <a:pt x="282448" y="568451"/>
                </a:lnTo>
                <a:lnTo>
                  <a:pt x="311614" y="541926"/>
                </a:lnTo>
                <a:lnTo>
                  <a:pt x="334518" y="371982"/>
                </a:lnTo>
                <a:lnTo>
                  <a:pt x="335153" y="367411"/>
                </a:lnTo>
                <a:lnTo>
                  <a:pt x="334645" y="362838"/>
                </a:lnTo>
                <a:lnTo>
                  <a:pt x="334263" y="358266"/>
                </a:lnTo>
                <a:lnTo>
                  <a:pt x="333091" y="351158"/>
                </a:lnTo>
                <a:lnTo>
                  <a:pt x="330692" y="344550"/>
                </a:lnTo>
                <a:lnTo>
                  <a:pt x="326745" y="337943"/>
                </a:lnTo>
                <a:lnTo>
                  <a:pt x="320929" y="330834"/>
                </a:lnTo>
                <a:lnTo>
                  <a:pt x="304926" y="314325"/>
                </a:lnTo>
                <a:close/>
              </a:path>
              <a:path w="360045" h="609600">
                <a:moveTo>
                  <a:pt x="258953" y="268604"/>
                </a:moveTo>
                <a:lnTo>
                  <a:pt x="69976" y="268604"/>
                </a:lnTo>
                <a:lnTo>
                  <a:pt x="27559" y="304291"/>
                </a:lnTo>
                <a:lnTo>
                  <a:pt x="63626" y="341756"/>
                </a:lnTo>
                <a:lnTo>
                  <a:pt x="252475" y="341756"/>
                </a:lnTo>
                <a:lnTo>
                  <a:pt x="294005" y="304418"/>
                </a:lnTo>
                <a:lnTo>
                  <a:pt x="258953" y="268731"/>
                </a:lnTo>
                <a:close/>
              </a:path>
              <a:path w="360045" h="609600">
                <a:moveTo>
                  <a:pt x="335025" y="42925"/>
                </a:moveTo>
                <a:lnTo>
                  <a:pt x="287400" y="83184"/>
                </a:lnTo>
                <a:lnTo>
                  <a:pt x="270891" y="259461"/>
                </a:lnTo>
                <a:lnTo>
                  <a:pt x="304926" y="294258"/>
                </a:lnTo>
                <a:lnTo>
                  <a:pt x="338274" y="261647"/>
                </a:lnTo>
                <a:lnTo>
                  <a:pt x="358394" y="102362"/>
                </a:lnTo>
                <a:lnTo>
                  <a:pt x="359663" y="84962"/>
                </a:lnTo>
                <a:lnTo>
                  <a:pt x="359410" y="81406"/>
                </a:lnTo>
                <a:lnTo>
                  <a:pt x="335025" y="42925"/>
                </a:lnTo>
                <a:close/>
              </a:path>
              <a:path w="360045" h="609600">
                <a:moveTo>
                  <a:pt x="281050" y="0"/>
                </a:moveTo>
                <a:lnTo>
                  <a:pt x="93091" y="0"/>
                </a:lnTo>
                <a:lnTo>
                  <a:pt x="52578" y="37464"/>
                </a:lnTo>
                <a:lnTo>
                  <a:pt x="86741" y="73151"/>
                </a:lnTo>
                <a:lnTo>
                  <a:pt x="276606" y="73151"/>
                </a:lnTo>
                <a:lnTo>
                  <a:pt x="324993" y="32003"/>
                </a:lnTo>
                <a:lnTo>
                  <a:pt x="312674" y="17399"/>
                </a:lnTo>
                <a:lnTo>
                  <a:pt x="286638" y="888"/>
                </a:lnTo>
                <a:lnTo>
                  <a:pt x="28105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53171" y="1635251"/>
            <a:ext cx="364490" cy="609600"/>
          </a:xfrm>
          <a:custGeom>
            <a:avLst/>
            <a:gdLst/>
            <a:ahLst/>
            <a:cxnLst/>
            <a:rect l="l" t="t" r="r" b="b"/>
            <a:pathLst>
              <a:path w="364490" h="609600">
                <a:moveTo>
                  <a:pt x="303529" y="317373"/>
                </a:moveTo>
                <a:lnTo>
                  <a:pt x="265302" y="351409"/>
                </a:lnTo>
                <a:lnTo>
                  <a:pt x="245363" y="573786"/>
                </a:lnTo>
                <a:lnTo>
                  <a:pt x="278002" y="609600"/>
                </a:lnTo>
                <a:lnTo>
                  <a:pt x="316992" y="573786"/>
                </a:lnTo>
                <a:lnTo>
                  <a:pt x="336930" y="351409"/>
                </a:lnTo>
                <a:lnTo>
                  <a:pt x="303529" y="317373"/>
                </a:lnTo>
                <a:close/>
              </a:path>
              <a:path w="364490" h="609600">
                <a:moveTo>
                  <a:pt x="262621" y="268986"/>
                </a:moveTo>
                <a:lnTo>
                  <a:pt x="82550" y="268986"/>
                </a:lnTo>
                <a:lnTo>
                  <a:pt x="41909" y="306577"/>
                </a:lnTo>
                <a:lnTo>
                  <a:pt x="64643" y="330835"/>
                </a:lnTo>
                <a:lnTo>
                  <a:pt x="69469" y="335280"/>
                </a:lnTo>
                <a:lnTo>
                  <a:pt x="79755" y="339725"/>
                </a:lnTo>
                <a:lnTo>
                  <a:pt x="87756" y="339725"/>
                </a:lnTo>
                <a:lnTo>
                  <a:pt x="90553" y="340613"/>
                </a:lnTo>
                <a:lnTo>
                  <a:pt x="251841" y="340613"/>
                </a:lnTo>
                <a:lnTo>
                  <a:pt x="295275" y="305688"/>
                </a:lnTo>
                <a:lnTo>
                  <a:pt x="262621" y="268986"/>
                </a:lnTo>
                <a:close/>
              </a:path>
              <a:path w="364490" h="609600">
                <a:moveTo>
                  <a:pt x="58166" y="0"/>
                </a:moveTo>
                <a:lnTo>
                  <a:pt x="18414" y="37592"/>
                </a:lnTo>
                <a:lnTo>
                  <a:pt x="380" y="232156"/>
                </a:lnTo>
                <a:lnTo>
                  <a:pt x="380" y="241173"/>
                </a:lnTo>
                <a:lnTo>
                  <a:pt x="0" y="247396"/>
                </a:lnTo>
                <a:lnTo>
                  <a:pt x="32130" y="296672"/>
                </a:lnTo>
                <a:lnTo>
                  <a:pt x="70103" y="260858"/>
                </a:lnTo>
                <a:lnTo>
                  <a:pt x="90043" y="37592"/>
                </a:lnTo>
                <a:lnTo>
                  <a:pt x="58166" y="0"/>
                </a:lnTo>
                <a:close/>
              </a:path>
              <a:path w="364490" h="609600">
                <a:moveTo>
                  <a:pt x="332231" y="0"/>
                </a:moveTo>
                <a:lnTo>
                  <a:pt x="292607" y="38481"/>
                </a:lnTo>
                <a:lnTo>
                  <a:pt x="273430" y="259969"/>
                </a:lnTo>
                <a:lnTo>
                  <a:pt x="305307" y="296672"/>
                </a:lnTo>
                <a:lnTo>
                  <a:pt x="344297" y="260858"/>
                </a:lnTo>
                <a:lnTo>
                  <a:pt x="364235" y="38481"/>
                </a:lnTo>
                <a:lnTo>
                  <a:pt x="332231" y="0"/>
                </a:lnTo>
                <a:close/>
              </a:path>
              <a:path w="364490" h="609600">
                <a:moveTo>
                  <a:pt x="262508" y="268859"/>
                </a:move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25440" y="2036064"/>
            <a:ext cx="341630" cy="609600"/>
          </a:xfrm>
          <a:custGeom>
            <a:avLst/>
            <a:gdLst/>
            <a:ahLst/>
            <a:cxnLst/>
            <a:rect l="l" t="t" r="r" b="b"/>
            <a:pathLst>
              <a:path w="341629" h="609600">
                <a:moveTo>
                  <a:pt x="239649" y="536448"/>
                </a:moveTo>
                <a:lnTo>
                  <a:pt x="46989" y="536448"/>
                </a:lnTo>
                <a:lnTo>
                  <a:pt x="6476" y="573913"/>
                </a:lnTo>
                <a:lnTo>
                  <a:pt x="40639" y="609600"/>
                </a:lnTo>
                <a:lnTo>
                  <a:pt x="217677" y="609600"/>
                </a:lnTo>
                <a:lnTo>
                  <a:pt x="259334" y="595884"/>
                </a:lnTo>
                <a:lnTo>
                  <a:pt x="278002" y="578485"/>
                </a:lnTo>
                <a:lnTo>
                  <a:pt x="239649" y="536448"/>
                </a:lnTo>
                <a:close/>
              </a:path>
              <a:path w="341629" h="609600">
                <a:moveTo>
                  <a:pt x="310642" y="315213"/>
                </a:moveTo>
                <a:lnTo>
                  <a:pt x="269875" y="350900"/>
                </a:lnTo>
                <a:lnTo>
                  <a:pt x="254508" y="530098"/>
                </a:lnTo>
                <a:lnTo>
                  <a:pt x="288925" y="568451"/>
                </a:lnTo>
                <a:lnTo>
                  <a:pt x="320085" y="539059"/>
                </a:lnTo>
                <a:lnTo>
                  <a:pt x="340995" y="380238"/>
                </a:lnTo>
                <a:lnTo>
                  <a:pt x="341122" y="371983"/>
                </a:lnTo>
                <a:lnTo>
                  <a:pt x="341375" y="364616"/>
                </a:lnTo>
                <a:lnTo>
                  <a:pt x="328675" y="333501"/>
                </a:lnTo>
                <a:lnTo>
                  <a:pt x="310642" y="315213"/>
                </a:lnTo>
                <a:close/>
              </a:path>
              <a:path w="341629" h="609600">
                <a:moveTo>
                  <a:pt x="243586" y="268605"/>
                </a:moveTo>
                <a:lnTo>
                  <a:pt x="85725" y="268605"/>
                </a:lnTo>
                <a:lnTo>
                  <a:pt x="43307" y="306070"/>
                </a:lnTo>
                <a:lnTo>
                  <a:pt x="79486" y="338470"/>
                </a:lnTo>
                <a:lnTo>
                  <a:pt x="109347" y="341757"/>
                </a:lnTo>
                <a:lnTo>
                  <a:pt x="257301" y="341757"/>
                </a:lnTo>
                <a:lnTo>
                  <a:pt x="300609" y="305308"/>
                </a:lnTo>
                <a:lnTo>
                  <a:pt x="284480" y="287909"/>
                </a:lnTo>
                <a:lnTo>
                  <a:pt x="274375" y="277572"/>
                </a:lnTo>
                <a:lnTo>
                  <a:pt x="266223" y="271795"/>
                </a:lnTo>
                <a:lnTo>
                  <a:pt x="256976" y="269281"/>
                </a:lnTo>
                <a:lnTo>
                  <a:pt x="243586" y="268732"/>
                </a:lnTo>
                <a:close/>
              </a:path>
              <a:path w="341629" h="609600">
                <a:moveTo>
                  <a:pt x="20320" y="10922"/>
                </a:moveTo>
                <a:lnTo>
                  <a:pt x="381" y="233045"/>
                </a:lnTo>
                <a:lnTo>
                  <a:pt x="0" y="238506"/>
                </a:lnTo>
                <a:lnTo>
                  <a:pt x="381" y="243077"/>
                </a:lnTo>
                <a:lnTo>
                  <a:pt x="32258" y="294259"/>
                </a:lnTo>
                <a:lnTo>
                  <a:pt x="71247" y="259461"/>
                </a:lnTo>
                <a:lnTo>
                  <a:pt x="86740" y="82296"/>
                </a:lnTo>
                <a:lnTo>
                  <a:pt x="20320" y="10922"/>
                </a:lnTo>
                <a:close/>
              </a:path>
              <a:path w="341629" h="609600">
                <a:moveTo>
                  <a:pt x="301371" y="0"/>
                </a:moveTo>
                <a:lnTo>
                  <a:pt x="33909" y="0"/>
                </a:lnTo>
                <a:lnTo>
                  <a:pt x="101346" y="73151"/>
                </a:lnTo>
                <a:lnTo>
                  <a:pt x="294894" y="73151"/>
                </a:lnTo>
                <a:lnTo>
                  <a:pt x="335661" y="38353"/>
                </a:lnTo>
                <a:lnTo>
                  <a:pt x="30137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327392" y="4280915"/>
            <a:ext cx="365760" cy="609600"/>
          </a:xfrm>
          <a:custGeom>
            <a:avLst/>
            <a:gdLst/>
            <a:ahLst/>
            <a:cxnLst/>
            <a:rect l="l" t="t" r="r" b="b"/>
            <a:pathLst>
              <a:path w="365759" h="609600">
                <a:moveTo>
                  <a:pt x="264794" y="536447"/>
                </a:moveTo>
                <a:lnTo>
                  <a:pt x="86105" y="536447"/>
                </a:lnTo>
                <a:lnTo>
                  <a:pt x="38734" y="579500"/>
                </a:lnTo>
                <a:lnTo>
                  <a:pt x="69373" y="606821"/>
                </a:lnTo>
                <a:lnTo>
                  <a:pt x="99694" y="609599"/>
                </a:lnTo>
                <a:lnTo>
                  <a:pt x="238378" y="609599"/>
                </a:lnTo>
                <a:lnTo>
                  <a:pt x="276687" y="601456"/>
                </a:lnTo>
                <a:lnTo>
                  <a:pt x="302386" y="579500"/>
                </a:lnTo>
                <a:lnTo>
                  <a:pt x="264794" y="536447"/>
                </a:lnTo>
                <a:close/>
              </a:path>
              <a:path w="365759" h="609600">
                <a:moveTo>
                  <a:pt x="334136" y="317118"/>
                </a:moveTo>
                <a:lnTo>
                  <a:pt x="295148" y="350900"/>
                </a:lnTo>
                <a:lnTo>
                  <a:pt x="278764" y="529081"/>
                </a:lnTo>
                <a:lnTo>
                  <a:pt x="314198" y="569340"/>
                </a:lnTo>
                <a:lnTo>
                  <a:pt x="343239" y="540603"/>
                </a:lnTo>
                <a:lnTo>
                  <a:pt x="364743" y="385698"/>
                </a:lnTo>
                <a:lnTo>
                  <a:pt x="365569" y="370712"/>
                </a:lnTo>
                <a:lnTo>
                  <a:pt x="365529" y="364196"/>
                </a:lnTo>
                <a:lnTo>
                  <a:pt x="365251" y="359155"/>
                </a:lnTo>
                <a:lnTo>
                  <a:pt x="364489" y="350900"/>
                </a:lnTo>
                <a:lnTo>
                  <a:pt x="362333" y="346328"/>
                </a:lnTo>
                <a:lnTo>
                  <a:pt x="355221" y="339089"/>
                </a:lnTo>
                <a:lnTo>
                  <a:pt x="334136" y="317118"/>
                </a:lnTo>
                <a:close/>
              </a:path>
              <a:path w="365759" h="609600">
                <a:moveTo>
                  <a:pt x="56771" y="315213"/>
                </a:moveTo>
                <a:lnTo>
                  <a:pt x="14604" y="354583"/>
                </a:lnTo>
                <a:lnTo>
                  <a:pt x="761" y="510793"/>
                </a:lnTo>
                <a:lnTo>
                  <a:pt x="383" y="516381"/>
                </a:lnTo>
                <a:lnTo>
                  <a:pt x="0" y="522731"/>
                </a:lnTo>
                <a:lnTo>
                  <a:pt x="383" y="526414"/>
                </a:lnTo>
                <a:lnTo>
                  <a:pt x="888" y="533780"/>
                </a:lnTo>
                <a:lnTo>
                  <a:pt x="4317" y="540130"/>
                </a:lnTo>
                <a:lnTo>
                  <a:pt x="11302" y="548258"/>
                </a:lnTo>
                <a:lnTo>
                  <a:pt x="27558" y="566546"/>
                </a:lnTo>
                <a:lnTo>
                  <a:pt x="72516" y="527303"/>
                </a:lnTo>
                <a:lnTo>
                  <a:pt x="87883" y="349122"/>
                </a:lnTo>
                <a:lnTo>
                  <a:pt x="56771" y="315213"/>
                </a:lnTo>
                <a:close/>
              </a:path>
              <a:path w="365759" h="609600">
                <a:moveTo>
                  <a:pt x="270636" y="268604"/>
                </a:moveTo>
                <a:lnTo>
                  <a:pt x="109219" y="268604"/>
                </a:lnTo>
                <a:lnTo>
                  <a:pt x="68579" y="305180"/>
                </a:lnTo>
                <a:lnTo>
                  <a:pt x="102742" y="341756"/>
                </a:lnTo>
                <a:lnTo>
                  <a:pt x="282575" y="341756"/>
                </a:lnTo>
                <a:lnTo>
                  <a:pt x="323976" y="305307"/>
                </a:lnTo>
                <a:lnTo>
                  <a:pt x="306704" y="284225"/>
                </a:lnTo>
                <a:lnTo>
                  <a:pt x="298497" y="276018"/>
                </a:lnTo>
                <a:lnTo>
                  <a:pt x="290956" y="271335"/>
                </a:lnTo>
                <a:lnTo>
                  <a:pt x="282273" y="269224"/>
                </a:lnTo>
                <a:lnTo>
                  <a:pt x="270636" y="268731"/>
                </a:lnTo>
                <a:lnTo>
                  <a:pt x="270636" y="268604"/>
                </a:lnTo>
                <a:close/>
              </a:path>
              <a:path w="365759" h="609600">
                <a:moveTo>
                  <a:pt x="76834" y="43814"/>
                </a:moveTo>
                <a:lnTo>
                  <a:pt x="46886" y="70796"/>
                </a:lnTo>
                <a:lnTo>
                  <a:pt x="23494" y="259460"/>
                </a:lnTo>
                <a:lnTo>
                  <a:pt x="57657" y="294258"/>
                </a:lnTo>
                <a:lnTo>
                  <a:pt x="96519" y="259460"/>
                </a:lnTo>
                <a:lnTo>
                  <a:pt x="112013" y="82295"/>
                </a:lnTo>
                <a:lnTo>
                  <a:pt x="76834" y="43814"/>
                </a:lnTo>
                <a:close/>
              </a:path>
              <a:path w="365759" h="609600">
                <a:moveTo>
                  <a:pt x="325627" y="0"/>
                </a:moveTo>
                <a:lnTo>
                  <a:pt x="151383" y="0"/>
                </a:lnTo>
                <a:lnTo>
                  <a:pt x="137181" y="746"/>
                </a:lnTo>
                <a:lnTo>
                  <a:pt x="126349" y="3206"/>
                </a:lnTo>
                <a:lnTo>
                  <a:pt x="117397" y="7715"/>
                </a:lnTo>
                <a:lnTo>
                  <a:pt x="108838" y="14604"/>
                </a:lnTo>
                <a:lnTo>
                  <a:pt x="87883" y="34670"/>
                </a:lnTo>
                <a:lnTo>
                  <a:pt x="124967" y="73151"/>
                </a:lnTo>
                <a:lnTo>
                  <a:pt x="319277" y="73151"/>
                </a:lnTo>
                <a:lnTo>
                  <a:pt x="361571" y="35559"/>
                </a:lnTo>
                <a:lnTo>
                  <a:pt x="32562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404604" y="1565147"/>
            <a:ext cx="315595" cy="609600"/>
          </a:xfrm>
          <a:custGeom>
            <a:avLst/>
            <a:gdLst/>
            <a:ahLst/>
            <a:cxnLst/>
            <a:rect l="l" t="t" r="r" b="b"/>
            <a:pathLst>
              <a:path w="315595" h="609600">
                <a:moveTo>
                  <a:pt x="254889" y="304800"/>
                </a:moveTo>
                <a:lnTo>
                  <a:pt x="214375" y="338200"/>
                </a:lnTo>
                <a:lnTo>
                  <a:pt x="193294" y="572515"/>
                </a:lnTo>
                <a:lnTo>
                  <a:pt x="227329" y="609600"/>
                </a:lnTo>
                <a:lnTo>
                  <a:pt x="265684" y="572515"/>
                </a:lnTo>
                <a:lnTo>
                  <a:pt x="286893" y="338200"/>
                </a:lnTo>
                <a:lnTo>
                  <a:pt x="254889" y="304800"/>
                </a:lnTo>
                <a:close/>
              </a:path>
              <a:path w="315595" h="609600">
                <a:moveTo>
                  <a:pt x="315468" y="13588"/>
                </a:moveTo>
                <a:lnTo>
                  <a:pt x="236727" y="85851"/>
                </a:lnTo>
                <a:lnTo>
                  <a:pt x="220725" y="265938"/>
                </a:lnTo>
                <a:lnTo>
                  <a:pt x="254889" y="304800"/>
                </a:lnTo>
                <a:lnTo>
                  <a:pt x="293243" y="265938"/>
                </a:lnTo>
                <a:lnTo>
                  <a:pt x="315468" y="13588"/>
                </a:lnTo>
                <a:close/>
              </a:path>
              <a:path w="315595" h="609600">
                <a:moveTo>
                  <a:pt x="305180" y="0"/>
                </a:moveTo>
                <a:lnTo>
                  <a:pt x="40004" y="0"/>
                </a:lnTo>
                <a:lnTo>
                  <a:pt x="0" y="39750"/>
                </a:lnTo>
                <a:lnTo>
                  <a:pt x="33654" y="72389"/>
                </a:lnTo>
                <a:lnTo>
                  <a:pt x="224663" y="72389"/>
                </a:lnTo>
                <a:lnTo>
                  <a:pt x="30518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 rot="18900000">
            <a:off x="7599293" y="3821002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5" name="object 35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1988090" y="2574204"/>
            <a:ext cx="2827625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4257294" y="634468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810" algn="l"/>
                <a:tab pos="9372600" algn="l"/>
              </a:tabLst>
            </a:pPr>
            <a:r>
              <a:rPr dirty="0" sz="2400" b="0">
                <a:latin typeface="Times New Roman"/>
                <a:cs typeface="Times New Roman"/>
              </a:rPr>
              <a:t> 	</a:t>
            </a:r>
            <a:r>
              <a:rPr dirty="0" sz="2400" spc="395" b="0">
                <a:latin typeface="微软雅黑"/>
                <a:cs typeface="微软雅黑"/>
              </a:rPr>
              <a:t>背景</a:t>
            </a:r>
            <a:r>
              <a:rPr dirty="0" sz="2400" b="0">
                <a:latin typeface="微软雅黑"/>
                <a:cs typeface="微软雅黑"/>
              </a:rPr>
              <a:t>1</a:t>
            </a:r>
            <a:r>
              <a:rPr dirty="0" sz="2400" spc="-420" b="0">
                <a:latin typeface="微软雅黑"/>
                <a:cs typeface="微软雅黑"/>
              </a:rPr>
              <a:t> </a:t>
            </a:r>
            <a:r>
              <a:rPr dirty="0" sz="2400" spc="395" b="0">
                <a:latin typeface="微软雅黑"/>
                <a:cs typeface="微软雅黑"/>
              </a:rPr>
              <a:t>：研发团队的组织结构</a:t>
            </a:r>
            <a:r>
              <a:rPr dirty="0" sz="2400" spc="405" b="0">
                <a:latin typeface="微软雅黑"/>
                <a:cs typeface="微软雅黑"/>
              </a:rPr>
              <a:t>问</a:t>
            </a:r>
            <a:r>
              <a:rPr dirty="0" sz="2400" b="0">
                <a:latin typeface="微软雅黑"/>
                <a:cs typeface="微软雅黑"/>
              </a:rPr>
              <a:t>题	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3272" y="3663696"/>
            <a:ext cx="554990" cy="1348740"/>
          </a:xfrm>
          <a:custGeom>
            <a:avLst/>
            <a:gdLst/>
            <a:ahLst/>
            <a:cxnLst/>
            <a:rect l="l" t="t" r="r" b="b"/>
            <a:pathLst>
              <a:path w="554990" h="1348739">
                <a:moveTo>
                  <a:pt x="554736" y="460628"/>
                </a:moveTo>
                <a:lnTo>
                  <a:pt x="116497" y="460628"/>
                </a:lnTo>
                <a:lnTo>
                  <a:pt x="122047" y="466216"/>
                </a:lnTo>
                <a:lnTo>
                  <a:pt x="122047" y="1276603"/>
                </a:lnTo>
                <a:lnTo>
                  <a:pt x="127852" y="1304270"/>
                </a:lnTo>
                <a:lnTo>
                  <a:pt x="143538" y="1327245"/>
                </a:lnTo>
                <a:lnTo>
                  <a:pt x="166506" y="1342933"/>
                </a:lnTo>
                <a:lnTo>
                  <a:pt x="194157" y="1348739"/>
                </a:lnTo>
                <a:lnTo>
                  <a:pt x="221817" y="1342933"/>
                </a:lnTo>
                <a:lnTo>
                  <a:pt x="244802" y="1327245"/>
                </a:lnTo>
                <a:lnTo>
                  <a:pt x="260505" y="1304270"/>
                </a:lnTo>
                <a:lnTo>
                  <a:pt x="266319" y="1276603"/>
                </a:lnTo>
                <a:lnTo>
                  <a:pt x="266319" y="860297"/>
                </a:lnTo>
                <a:lnTo>
                  <a:pt x="271780" y="854709"/>
                </a:lnTo>
                <a:lnTo>
                  <a:pt x="432689" y="854709"/>
                </a:lnTo>
                <a:lnTo>
                  <a:pt x="432689" y="471804"/>
                </a:lnTo>
                <a:lnTo>
                  <a:pt x="438277" y="466216"/>
                </a:lnTo>
                <a:lnTo>
                  <a:pt x="554736" y="466216"/>
                </a:lnTo>
                <a:lnTo>
                  <a:pt x="554736" y="460628"/>
                </a:lnTo>
                <a:close/>
              </a:path>
              <a:path w="554990" h="1348739">
                <a:moveTo>
                  <a:pt x="432689" y="854709"/>
                </a:moveTo>
                <a:lnTo>
                  <a:pt x="282956" y="854709"/>
                </a:lnTo>
                <a:lnTo>
                  <a:pt x="288416" y="860297"/>
                </a:lnTo>
                <a:lnTo>
                  <a:pt x="288416" y="1276603"/>
                </a:lnTo>
                <a:lnTo>
                  <a:pt x="294223" y="1304270"/>
                </a:lnTo>
                <a:lnTo>
                  <a:pt x="309911" y="1327245"/>
                </a:lnTo>
                <a:lnTo>
                  <a:pt x="332886" y="1342933"/>
                </a:lnTo>
                <a:lnTo>
                  <a:pt x="360553" y="1348739"/>
                </a:lnTo>
                <a:lnTo>
                  <a:pt x="388219" y="1342933"/>
                </a:lnTo>
                <a:lnTo>
                  <a:pt x="411194" y="1327245"/>
                </a:lnTo>
                <a:lnTo>
                  <a:pt x="426882" y="1304270"/>
                </a:lnTo>
                <a:lnTo>
                  <a:pt x="432689" y="1276603"/>
                </a:lnTo>
                <a:lnTo>
                  <a:pt x="432689" y="854709"/>
                </a:lnTo>
                <a:close/>
              </a:path>
              <a:path w="554990" h="1348739">
                <a:moveTo>
                  <a:pt x="554736" y="466216"/>
                </a:moveTo>
                <a:lnTo>
                  <a:pt x="449325" y="466216"/>
                </a:lnTo>
                <a:lnTo>
                  <a:pt x="454914" y="471804"/>
                </a:lnTo>
                <a:lnTo>
                  <a:pt x="454914" y="926972"/>
                </a:lnTo>
                <a:lnTo>
                  <a:pt x="458801" y="946451"/>
                </a:lnTo>
                <a:lnTo>
                  <a:pt x="469439" y="962310"/>
                </a:lnTo>
                <a:lnTo>
                  <a:pt x="485292" y="972978"/>
                </a:lnTo>
                <a:lnTo>
                  <a:pt x="504825" y="976883"/>
                </a:lnTo>
                <a:lnTo>
                  <a:pt x="524303" y="972978"/>
                </a:lnTo>
                <a:lnTo>
                  <a:pt x="540162" y="962310"/>
                </a:lnTo>
                <a:lnTo>
                  <a:pt x="550830" y="946451"/>
                </a:lnTo>
                <a:lnTo>
                  <a:pt x="554736" y="926972"/>
                </a:lnTo>
                <a:lnTo>
                  <a:pt x="554736" y="466216"/>
                </a:lnTo>
                <a:close/>
              </a:path>
              <a:path w="554990" h="1348739">
                <a:moveTo>
                  <a:pt x="454914" y="316356"/>
                </a:moveTo>
                <a:lnTo>
                  <a:pt x="105397" y="316356"/>
                </a:lnTo>
                <a:lnTo>
                  <a:pt x="65526" y="324254"/>
                </a:lnTo>
                <a:lnTo>
                  <a:pt x="31896" y="346201"/>
                </a:lnTo>
                <a:lnTo>
                  <a:pt x="8667" y="379579"/>
                </a:lnTo>
                <a:lnTo>
                  <a:pt x="0" y="421766"/>
                </a:lnTo>
                <a:lnTo>
                  <a:pt x="0" y="921384"/>
                </a:lnTo>
                <a:lnTo>
                  <a:pt x="3900" y="940863"/>
                </a:lnTo>
                <a:lnTo>
                  <a:pt x="14560" y="956722"/>
                </a:lnTo>
                <a:lnTo>
                  <a:pt x="30421" y="967390"/>
                </a:lnTo>
                <a:lnTo>
                  <a:pt x="49923" y="971295"/>
                </a:lnTo>
                <a:lnTo>
                  <a:pt x="69425" y="967390"/>
                </a:lnTo>
                <a:lnTo>
                  <a:pt x="85286" y="956722"/>
                </a:lnTo>
                <a:lnTo>
                  <a:pt x="95947" y="940863"/>
                </a:lnTo>
                <a:lnTo>
                  <a:pt x="99847" y="921384"/>
                </a:lnTo>
                <a:lnTo>
                  <a:pt x="99847" y="466216"/>
                </a:lnTo>
                <a:lnTo>
                  <a:pt x="105397" y="460628"/>
                </a:lnTo>
                <a:lnTo>
                  <a:pt x="554736" y="460628"/>
                </a:lnTo>
                <a:lnTo>
                  <a:pt x="554736" y="427354"/>
                </a:lnTo>
                <a:lnTo>
                  <a:pt x="546943" y="381936"/>
                </a:lnTo>
                <a:lnTo>
                  <a:pt x="525637" y="346900"/>
                </a:lnTo>
                <a:lnTo>
                  <a:pt x="493924" y="324342"/>
                </a:lnTo>
                <a:lnTo>
                  <a:pt x="454914" y="316356"/>
                </a:lnTo>
                <a:close/>
              </a:path>
              <a:path w="554990" h="1348739">
                <a:moveTo>
                  <a:pt x="277368" y="0"/>
                </a:moveTo>
                <a:lnTo>
                  <a:pt x="232546" y="7542"/>
                </a:lnTo>
                <a:lnTo>
                  <a:pt x="193048" y="28399"/>
                </a:lnTo>
                <a:lnTo>
                  <a:pt x="161538" y="59911"/>
                </a:lnTo>
                <a:lnTo>
                  <a:pt x="140679" y="99421"/>
                </a:lnTo>
                <a:lnTo>
                  <a:pt x="133134" y="144271"/>
                </a:lnTo>
                <a:lnTo>
                  <a:pt x="140679" y="189135"/>
                </a:lnTo>
                <a:lnTo>
                  <a:pt x="161538" y="228677"/>
                </a:lnTo>
                <a:lnTo>
                  <a:pt x="193048" y="260227"/>
                </a:lnTo>
                <a:lnTo>
                  <a:pt x="232546" y="281115"/>
                </a:lnTo>
                <a:lnTo>
                  <a:pt x="277368" y="288670"/>
                </a:lnTo>
                <a:lnTo>
                  <a:pt x="322218" y="281115"/>
                </a:lnTo>
                <a:lnTo>
                  <a:pt x="361728" y="260227"/>
                </a:lnTo>
                <a:lnTo>
                  <a:pt x="393240" y="228677"/>
                </a:lnTo>
                <a:lnTo>
                  <a:pt x="414097" y="189135"/>
                </a:lnTo>
                <a:lnTo>
                  <a:pt x="421640" y="144271"/>
                </a:lnTo>
                <a:lnTo>
                  <a:pt x="414621" y="97324"/>
                </a:lnTo>
                <a:lnTo>
                  <a:pt x="394813" y="57552"/>
                </a:lnTo>
                <a:lnTo>
                  <a:pt x="364087" y="26826"/>
                </a:lnTo>
                <a:lnTo>
                  <a:pt x="324315" y="7018"/>
                </a:lnTo>
                <a:lnTo>
                  <a:pt x="277368" y="0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9260" y="3663696"/>
            <a:ext cx="554990" cy="1348740"/>
          </a:xfrm>
          <a:custGeom>
            <a:avLst/>
            <a:gdLst/>
            <a:ahLst/>
            <a:cxnLst/>
            <a:rect l="l" t="t" r="r" b="b"/>
            <a:pathLst>
              <a:path w="554989" h="1348739">
                <a:moveTo>
                  <a:pt x="554735" y="460628"/>
                </a:moveTo>
                <a:lnTo>
                  <a:pt x="116458" y="460628"/>
                </a:lnTo>
                <a:lnTo>
                  <a:pt x="122046" y="466216"/>
                </a:lnTo>
                <a:lnTo>
                  <a:pt x="122046" y="1276603"/>
                </a:lnTo>
                <a:lnTo>
                  <a:pt x="127853" y="1304270"/>
                </a:lnTo>
                <a:lnTo>
                  <a:pt x="143541" y="1327245"/>
                </a:lnTo>
                <a:lnTo>
                  <a:pt x="166516" y="1342933"/>
                </a:lnTo>
                <a:lnTo>
                  <a:pt x="194182" y="1348739"/>
                </a:lnTo>
                <a:lnTo>
                  <a:pt x="221849" y="1342933"/>
                </a:lnTo>
                <a:lnTo>
                  <a:pt x="244824" y="1327245"/>
                </a:lnTo>
                <a:lnTo>
                  <a:pt x="260512" y="1304270"/>
                </a:lnTo>
                <a:lnTo>
                  <a:pt x="266319" y="1276603"/>
                </a:lnTo>
                <a:lnTo>
                  <a:pt x="266319" y="860297"/>
                </a:lnTo>
                <a:lnTo>
                  <a:pt x="271779" y="854709"/>
                </a:lnTo>
                <a:lnTo>
                  <a:pt x="432688" y="854709"/>
                </a:lnTo>
                <a:lnTo>
                  <a:pt x="432688" y="471804"/>
                </a:lnTo>
                <a:lnTo>
                  <a:pt x="438276" y="466216"/>
                </a:lnTo>
                <a:lnTo>
                  <a:pt x="554735" y="466216"/>
                </a:lnTo>
                <a:lnTo>
                  <a:pt x="554735" y="460628"/>
                </a:lnTo>
                <a:close/>
              </a:path>
              <a:path w="554989" h="1348739">
                <a:moveTo>
                  <a:pt x="432688" y="854709"/>
                </a:moveTo>
                <a:lnTo>
                  <a:pt x="282956" y="854709"/>
                </a:lnTo>
                <a:lnTo>
                  <a:pt x="288416" y="860297"/>
                </a:lnTo>
                <a:lnTo>
                  <a:pt x="288416" y="1276603"/>
                </a:lnTo>
                <a:lnTo>
                  <a:pt x="294223" y="1304270"/>
                </a:lnTo>
                <a:lnTo>
                  <a:pt x="309911" y="1327245"/>
                </a:lnTo>
                <a:lnTo>
                  <a:pt x="332886" y="1342933"/>
                </a:lnTo>
                <a:lnTo>
                  <a:pt x="360552" y="1348739"/>
                </a:lnTo>
                <a:lnTo>
                  <a:pt x="388219" y="1342933"/>
                </a:lnTo>
                <a:lnTo>
                  <a:pt x="411194" y="1327245"/>
                </a:lnTo>
                <a:lnTo>
                  <a:pt x="426882" y="1304270"/>
                </a:lnTo>
                <a:lnTo>
                  <a:pt x="432688" y="1276603"/>
                </a:lnTo>
                <a:lnTo>
                  <a:pt x="432688" y="854709"/>
                </a:lnTo>
                <a:close/>
              </a:path>
              <a:path w="554989" h="1348739">
                <a:moveTo>
                  <a:pt x="554735" y="466216"/>
                </a:moveTo>
                <a:lnTo>
                  <a:pt x="449325" y="466216"/>
                </a:lnTo>
                <a:lnTo>
                  <a:pt x="454913" y="471804"/>
                </a:lnTo>
                <a:lnTo>
                  <a:pt x="454913" y="926972"/>
                </a:lnTo>
                <a:lnTo>
                  <a:pt x="458801" y="946451"/>
                </a:lnTo>
                <a:lnTo>
                  <a:pt x="469439" y="962310"/>
                </a:lnTo>
                <a:lnTo>
                  <a:pt x="485292" y="972978"/>
                </a:lnTo>
                <a:lnTo>
                  <a:pt x="504825" y="976883"/>
                </a:lnTo>
                <a:lnTo>
                  <a:pt x="524303" y="972978"/>
                </a:lnTo>
                <a:lnTo>
                  <a:pt x="540162" y="962310"/>
                </a:lnTo>
                <a:lnTo>
                  <a:pt x="550830" y="946451"/>
                </a:lnTo>
                <a:lnTo>
                  <a:pt x="554735" y="926972"/>
                </a:lnTo>
                <a:lnTo>
                  <a:pt x="554735" y="466216"/>
                </a:lnTo>
                <a:close/>
              </a:path>
              <a:path w="554989" h="1348739">
                <a:moveTo>
                  <a:pt x="449325" y="316356"/>
                </a:moveTo>
                <a:lnTo>
                  <a:pt x="105409" y="316356"/>
                </a:lnTo>
                <a:lnTo>
                  <a:pt x="65526" y="324254"/>
                </a:lnTo>
                <a:lnTo>
                  <a:pt x="31892" y="346201"/>
                </a:lnTo>
                <a:lnTo>
                  <a:pt x="8665" y="379579"/>
                </a:lnTo>
                <a:lnTo>
                  <a:pt x="0" y="421766"/>
                </a:lnTo>
                <a:lnTo>
                  <a:pt x="0" y="921384"/>
                </a:lnTo>
                <a:lnTo>
                  <a:pt x="3905" y="940863"/>
                </a:lnTo>
                <a:lnTo>
                  <a:pt x="14573" y="956722"/>
                </a:lnTo>
                <a:lnTo>
                  <a:pt x="30432" y="967390"/>
                </a:lnTo>
                <a:lnTo>
                  <a:pt x="49910" y="971295"/>
                </a:lnTo>
                <a:lnTo>
                  <a:pt x="69443" y="967390"/>
                </a:lnTo>
                <a:lnTo>
                  <a:pt x="85296" y="956722"/>
                </a:lnTo>
                <a:lnTo>
                  <a:pt x="95934" y="940863"/>
                </a:lnTo>
                <a:lnTo>
                  <a:pt x="99821" y="921384"/>
                </a:lnTo>
                <a:lnTo>
                  <a:pt x="99821" y="466216"/>
                </a:lnTo>
                <a:lnTo>
                  <a:pt x="105409" y="460628"/>
                </a:lnTo>
                <a:lnTo>
                  <a:pt x="554735" y="460628"/>
                </a:lnTo>
                <a:lnTo>
                  <a:pt x="554735" y="427354"/>
                </a:lnTo>
                <a:lnTo>
                  <a:pt x="546070" y="381936"/>
                </a:lnTo>
                <a:lnTo>
                  <a:pt x="522843" y="346900"/>
                </a:lnTo>
                <a:lnTo>
                  <a:pt x="489209" y="324342"/>
                </a:lnTo>
                <a:lnTo>
                  <a:pt x="449325" y="316356"/>
                </a:lnTo>
                <a:close/>
              </a:path>
              <a:path w="554989" h="1348739">
                <a:moveTo>
                  <a:pt x="277367" y="0"/>
                </a:moveTo>
                <a:lnTo>
                  <a:pt x="232517" y="7542"/>
                </a:lnTo>
                <a:lnTo>
                  <a:pt x="193007" y="28399"/>
                </a:lnTo>
                <a:lnTo>
                  <a:pt x="161495" y="59911"/>
                </a:lnTo>
                <a:lnTo>
                  <a:pt x="140638" y="99421"/>
                </a:lnTo>
                <a:lnTo>
                  <a:pt x="133095" y="144271"/>
                </a:lnTo>
                <a:lnTo>
                  <a:pt x="140638" y="189135"/>
                </a:lnTo>
                <a:lnTo>
                  <a:pt x="161495" y="228677"/>
                </a:lnTo>
                <a:lnTo>
                  <a:pt x="193007" y="260227"/>
                </a:lnTo>
                <a:lnTo>
                  <a:pt x="232517" y="281115"/>
                </a:lnTo>
                <a:lnTo>
                  <a:pt x="277367" y="288670"/>
                </a:lnTo>
                <a:lnTo>
                  <a:pt x="322218" y="281115"/>
                </a:lnTo>
                <a:lnTo>
                  <a:pt x="361728" y="260227"/>
                </a:lnTo>
                <a:lnTo>
                  <a:pt x="393240" y="228677"/>
                </a:lnTo>
                <a:lnTo>
                  <a:pt x="414097" y="189135"/>
                </a:lnTo>
                <a:lnTo>
                  <a:pt x="421639" y="144271"/>
                </a:lnTo>
                <a:lnTo>
                  <a:pt x="414097" y="97324"/>
                </a:lnTo>
                <a:lnTo>
                  <a:pt x="393240" y="57552"/>
                </a:lnTo>
                <a:lnTo>
                  <a:pt x="361728" y="26826"/>
                </a:lnTo>
                <a:lnTo>
                  <a:pt x="322218" y="7018"/>
                </a:lnTo>
                <a:lnTo>
                  <a:pt x="277367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53055" y="3663696"/>
            <a:ext cx="554355" cy="1348740"/>
          </a:xfrm>
          <a:custGeom>
            <a:avLst/>
            <a:gdLst/>
            <a:ahLst/>
            <a:cxnLst/>
            <a:rect l="l" t="t" r="r" b="b"/>
            <a:pathLst>
              <a:path w="554355" h="1348739">
                <a:moveTo>
                  <a:pt x="554227" y="460628"/>
                </a:moveTo>
                <a:lnTo>
                  <a:pt x="116458" y="460628"/>
                </a:lnTo>
                <a:lnTo>
                  <a:pt x="121919" y="466216"/>
                </a:lnTo>
                <a:lnTo>
                  <a:pt x="121919" y="1276603"/>
                </a:lnTo>
                <a:lnTo>
                  <a:pt x="127726" y="1304270"/>
                </a:lnTo>
                <a:lnTo>
                  <a:pt x="143414" y="1327245"/>
                </a:lnTo>
                <a:lnTo>
                  <a:pt x="166389" y="1342933"/>
                </a:lnTo>
                <a:lnTo>
                  <a:pt x="194056" y="1348739"/>
                </a:lnTo>
                <a:lnTo>
                  <a:pt x="221648" y="1342933"/>
                </a:lnTo>
                <a:lnTo>
                  <a:pt x="244586" y="1327245"/>
                </a:lnTo>
                <a:lnTo>
                  <a:pt x="260260" y="1304270"/>
                </a:lnTo>
                <a:lnTo>
                  <a:pt x="266064" y="1276603"/>
                </a:lnTo>
                <a:lnTo>
                  <a:pt x="266064" y="860297"/>
                </a:lnTo>
                <a:lnTo>
                  <a:pt x="271652" y="854709"/>
                </a:lnTo>
                <a:lnTo>
                  <a:pt x="432307" y="854709"/>
                </a:lnTo>
                <a:lnTo>
                  <a:pt x="432307" y="471804"/>
                </a:lnTo>
                <a:lnTo>
                  <a:pt x="437895" y="466216"/>
                </a:lnTo>
                <a:lnTo>
                  <a:pt x="554227" y="466216"/>
                </a:lnTo>
                <a:lnTo>
                  <a:pt x="554227" y="460628"/>
                </a:lnTo>
                <a:close/>
              </a:path>
              <a:path w="554355" h="1348739">
                <a:moveTo>
                  <a:pt x="432307" y="854709"/>
                </a:moveTo>
                <a:lnTo>
                  <a:pt x="282701" y="854709"/>
                </a:lnTo>
                <a:lnTo>
                  <a:pt x="288163" y="860297"/>
                </a:lnTo>
                <a:lnTo>
                  <a:pt x="288163" y="1276603"/>
                </a:lnTo>
                <a:lnTo>
                  <a:pt x="293969" y="1304270"/>
                </a:lnTo>
                <a:lnTo>
                  <a:pt x="309657" y="1327245"/>
                </a:lnTo>
                <a:lnTo>
                  <a:pt x="332632" y="1342933"/>
                </a:lnTo>
                <a:lnTo>
                  <a:pt x="360299" y="1348739"/>
                </a:lnTo>
                <a:lnTo>
                  <a:pt x="387891" y="1342933"/>
                </a:lnTo>
                <a:lnTo>
                  <a:pt x="410829" y="1327245"/>
                </a:lnTo>
                <a:lnTo>
                  <a:pt x="426503" y="1304270"/>
                </a:lnTo>
                <a:lnTo>
                  <a:pt x="432307" y="1276603"/>
                </a:lnTo>
                <a:lnTo>
                  <a:pt x="432307" y="854709"/>
                </a:lnTo>
                <a:close/>
              </a:path>
              <a:path w="554355" h="1348739">
                <a:moveTo>
                  <a:pt x="554227" y="466216"/>
                </a:moveTo>
                <a:lnTo>
                  <a:pt x="448944" y="466216"/>
                </a:lnTo>
                <a:lnTo>
                  <a:pt x="454532" y="471804"/>
                </a:lnTo>
                <a:lnTo>
                  <a:pt x="454532" y="926972"/>
                </a:lnTo>
                <a:lnTo>
                  <a:pt x="458420" y="946451"/>
                </a:lnTo>
                <a:lnTo>
                  <a:pt x="469058" y="962310"/>
                </a:lnTo>
                <a:lnTo>
                  <a:pt x="484911" y="972978"/>
                </a:lnTo>
                <a:lnTo>
                  <a:pt x="504444" y="976883"/>
                </a:lnTo>
                <a:lnTo>
                  <a:pt x="523902" y="972978"/>
                </a:lnTo>
                <a:lnTo>
                  <a:pt x="539718" y="962310"/>
                </a:lnTo>
                <a:lnTo>
                  <a:pt x="550342" y="946451"/>
                </a:lnTo>
                <a:lnTo>
                  <a:pt x="554227" y="926972"/>
                </a:lnTo>
                <a:lnTo>
                  <a:pt x="554227" y="466216"/>
                </a:lnTo>
                <a:close/>
              </a:path>
              <a:path w="554355" h="1348739">
                <a:moveTo>
                  <a:pt x="454532" y="316356"/>
                </a:moveTo>
                <a:lnTo>
                  <a:pt x="105282" y="316356"/>
                </a:lnTo>
                <a:lnTo>
                  <a:pt x="65472" y="324254"/>
                </a:lnTo>
                <a:lnTo>
                  <a:pt x="31876" y="346201"/>
                </a:lnTo>
                <a:lnTo>
                  <a:pt x="8663" y="379579"/>
                </a:lnTo>
                <a:lnTo>
                  <a:pt x="0" y="421766"/>
                </a:lnTo>
                <a:lnTo>
                  <a:pt x="0" y="921384"/>
                </a:lnTo>
                <a:lnTo>
                  <a:pt x="3905" y="940863"/>
                </a:lnTo>
                <a:lnTo>
                  <a:pt x="14573" y="956722"/>
                </a:lnTo>
                <a:lnTo>
                  <a:pt x="30432" y="967390"/>
                </a:lnTo>
                <a:lnTo>
                  <a:pt x="49911" y="971295"/>
                </a:lnTo>
                <a:lnTo>
                  <a:pt x="69389" y="967390"/>
                </a:lnTo>
                <a:lnTo>
                  <a:pt x="85248" y="956722"/>
                </a:lnTo>
                <a:lnTo>
                  <a:pt x="95916" y="940863"/>
                </a:lnTo>
                <a:lnTo>
                  <a:pt x="99821" y="921384"/>
                </a:lnTo>
                <a:lnTo>
                  <a:pt x="99821" y="466216"/>
                </a:lnTo>
                <a:lnTo>
                  <a:pt x="105282" y="460628"/>
                </a:lnTo>
                <a:lnTo>
                  <a:pt x="554227" y="460628"/>
                </a:lnTo>
                <a:lnTo>
                  <a:pt x="554227" y="427354"/>
                </a:lnTo>
                <a:lnTo>
                  <a:pt x="549580" y="381936"/>
                </a:lnTo>
                <a:lnTo>
                  <a:pt x="529336" y="346900"/>
                </a:lnTo>
                <a:lnTo>
                  <a:pt x="496613" y="324342"/>
                </a:lnTo>
                <a:lnTo>
                  <a:pt x="454532" y="316356"/>
                </a:lnTo>
                <a:close/>
              </a:path>
              <a:path w="554355" h="1348739">
                <a:moveTo>
                  <a:pt x="282701" y="0"/>
                </a:moveTo>
                <a:lnTo>
                  <a:pt x="237913" y="7542"/>
                </a:lnTo>
                <a:lnTo>
                  <a:pt x="198441" y="28399"/>
                </a:lnTo>
                <a:lnTo>
                  <a:pt x="166948" y="59911"/>
                </a:lnTo>
                <a:lnTo>
                  <a:pt x="146098" y="99421"/>
                </a:lnTo>
                <a:lnTo>
                  <a:pt x="138556" y="144271"/>
                </a:lnTo>
                <a:lnTo>
                  <a:pt x="146098" y="189135"/>
                </a:lnTo>
                <a:lnTo>
                  <a:pt x="166948" y="228677"/>
                </a:lnTo>
                <a:lnTo>
                  <a:pt x="198441" y="260227"/>
                </a:lnTo>
                <a:lnTo>
                  <a:pt x="237913" y="281115"/>
                </a:lnTo>
                <a:lnTo>
                  <a:pt x="282701" y="288670"/>
                </a:lnTo>
                <a:lnTo>
                  <a:pt x="327490" y="281115"/>
                </a:lnTo>
                <a:lnTo>
                  <a:pt x="366962" y="260227"/>
                </a:lnTo>
                <a:lnTo>
                  <a:pt x="398455" y="228677"/>
                </a:lnTo>
                <a:lnTo>
                  <a:pt x="419305" y="189135"/>
                </a:lnTo>
                <a:lnTo>
                  <a:pt x="426846" y="144271"/>
                </a:lnTo>
                <a:lnTo>
                  <a:pt x="419305" y="97324"/>
                </a:lnTo>
                <a:lnTo>
                  <a:pt x="398455" y="57552"/>
                </a:lnTo>
                <a:lnTo>
                  <a:pt x="366962" y="26826"/>
                </a:lnTo>
                <a:lnTo>
                  <a:pt x="327490" y="7018"/>
                </a:lnTo>
                <a:lnTo>
                  <a:pt x="28270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12948" y="3663696"/>
            <a:ext cx="554355" cy="1348740"/>
          </a:xfrm>
          <a:custGeom>
            <a:avLst/>
            <a:gdLst/>
            <a:ahLst/>
            <a:cxnLst/>
            <a:rect l="l" t="t" r="r" b="b"/>
            <a:pathLst>
              <a:path w="554354" h="1348739">
                <a:moveTo>
                  <a:pt x="554227" y="460628"/>
                </a:moveTo>
                <a:lnTo>
                  <a:pt x="116458" y="460628"/>
                </a:lnTo>
                <a:lnTo>
                  <a:pt x="121919" y="466216"/>
                </a:lnTo>
                <a:lnTo>
                  <a:pt x="121919" y="1276603"/>
                </a:lnTo>
                <a:lnTo>
                  <a:pt x="127726" y="1304270"/>
                </a:lnTo>
                <a:lnTo>
                  <a:pt x="143414" y="1327245"/>
                </a:lnTo>
                <a:lnTo>
                  <a:pt x="166389" y="1342933"/>
                </a:lnTo>
                <a:lnTo>
                  <a:pt x="194056" y="1348739"/>
                </a:lnTo>
                <a:lnTo>
                  <a:pt x="221648" y="1342933"/>
                </a:lnTo>
                <a:lnTo>
                  <a:pt x="244586" y="1327245"/>
                </a:lnTo>
                <a:lnTo>
                  <a:pt x="260260" y="1304270"/>
                </a:lnTo>
                <a:lnTo>
                  <a:pt x="266064" y="1276603"/>
                </a:lnTo>
                <a:lnTo>
                  <a:pt x="266064" y="860297"/>
                </a:lnTo>
                <a:lnTo>
                  <a:pt x="271652" y="854709"/>
                </a:lnTo>
                <a:lnTo>
                  <a:pt x="432307" y="854709"/>
                </a:lnTo>
                <a:lnTo>
                  <a:pt x="432307" y="471804"/>
                </a:lnTo>
                <a:lnTo>
                  <a:pt x="437896" y="466216"/>
                </a:lnTo>
                <a:lnTo>
                  <a:pt x="554227" y="466216"/>
                </a:lnTo>
                <a:lnTo>
                  <a:pt x="554227" y="460628"/>
                </a:lnTo>
                <a:close/>
              </a:path>
              <a:path w="554354" h="1348739">
                <a:moveTo>
                  <a:pt x="432307" y="854709"/>
                </a:moveTo>
                <a:lnTo>
                  <a:pt x="282701" y="854709"/>
                </a:lnTo>
                <a:lnTo>
                  <a:pt x="288163" y="860297"/>
                </a:lnTo>
                <a:lnTo>
                  <a:pt x="288163" y="1276603"/>
                </a:lnTo>
                <a:lnTo>
                  <a:pt x="293969" y="1304270"/>
                </a:lnTo>
                <a:lnTo>
                  <a:pt x="309657" y="1327245"/>
                </a:lnTo>
                <a:lnTo>
                  <a:pt x="332632" y="1342933"/>
                </a:lnTo>
                <a:lnTo>
                  <a:pt x="360299" y="1348739"/>
                </a:lnTo>
                <a:lnTo>
                  <a:pt x="387891" y="1342933"/>
                </a:lnTo>
                <a:lnTo>
                  <a:pt x="410829" y="1327245"/>
                </a:lnTo>
                <a:lnTo>
                  <a:pt x="426503" y="1304270"/>
                </a:lnTo>
                <a:lnTo>
                  <a:pt x="432307" y="1276603"/>
                </a:lnTo>
                <a:lnTo>
                  <a:pt x="432307" y="854709"/>
                </a:lnTo>
                <a:close/>
              </a:path>
              <a:path w="554354" h="1348739">
                <a:moveTo>
                  <a:pt x="554227" y="466216"/>
                </a:moveTo>
                <a:lnTo>
                  <a:pt x="448944" y="466216"/>
                </a:lnTo>
                <a:lnTo>
                  <a:pt x="454532" y="471804"/>
                </a:lnTo>
                <a:lnTo>
                  <a:pt x="454532" y="926972"/>
                </a:lnTo>
                <a:lnTo>
                  <a:pt x="458420" y="946451"/>
                </a:lnTo>
                <a:lnTo>
                  <a:pt x="469058" y="962310"/>
                </a:lnTo>
                <a:lnTo>
                  <a:pt x="484911" y="972978"/>
                </a:lnTo>
                <a:lnTo>
                  <a:pt x="504443" y="976883"/>
                </a:lnTo>
                <a:lnTo>
                  <a:pt x="523902" y="972978"/>
                </a:lnTo>
                <a:lnTo>
                  <a:pt x="539718" y="962310"/>
                </a:lnTo>
                <a:lnTo>
                  <a:pt x="550342" y="946451"/>
                </a:lnTo>
                <a:lnTo>
                  <a:pt x="554227" y="926972"/>
                </a:lnTo>
                <a:lnTo>
                  <a:pt x="554227" y="466216"/>
                </a:lnTo>
                <a:close/>
              </a:path>
              <a:path w="554354" h="1348739">
                <a:moveTo>
                  <a:pt x="454532" y="316356"/>
                </a:moveTo>
                <a:lnTo>
                  <a:pt x="105282" y="316356"/>
                </a:lnTo>
                <a:lnTo>
                  <a:pt x="65472" y="324254"/>
                </a:lnTo>
                <a:lnTo>
                  <a:pt x="31876" y="346201"/>
                </a:lnTo>
                <a:lnTo>
                  <a:pt x="8663" y="379579"/>
                </a:lnTo>
                <a:lnTo>
                  <a:pt x="0" y="421766"/>
                </a:lnTo>
                <a:lnTo>
                  <a:pt x="0" y="921384"/>
                </a:lnTo>
                <a:lnTo>
                  <a:pt x="3905" y="940863"/>
                </a:lnTo>
                <a:lnTo>
                  <a:pt x="14573" y="956722"/>
                </a:lnTo>
                <a:lnTo>
                  <a:pt x="30432" y="967390"/>
                </a:lnTo>
                <a:lnTo>
                  <a:pt x="49910" y="971295"/>
                </a:lnTo>
                <a:lnTo>
                  <a:pt x="69389" y="967390"/>
                </a:lnTo>
                <a:lnTo>
                  <a:pt x="85248" y="956722"/>
                </a:lnTo>
                <a:lnTo>
                  <a:pt x="95916" y="940863"/>
                </a:lnTo>
                <a:lnTo>
                  <a:pt x="99821" y="921384"/>
                </a:lnTo>
                <a:lnTo>
                  <a:pt x="99821" y="466216"/>
                </a:lnTo>
                <a:lnTo>
                  <a:pt x="105282" y="460628"/>
                </a:lnTo>
                <a:lnTo>
                  <a:pt x="554227" y="460628"/>
                </a:lnTo>
                <a:lnTo>
                  <a:pt x="554227" y="427354"/>
                </a:lnTo>
                <a:lnTo>
                  <a:pt x="549580" y="381936"/>
                </a:lnTo>
                <a:lnTo>
                  <a:pt x="529336" y="346900"/>
                </a:lnTo>
                <a:lnTo>
                  <a:pt x="496613" y="324342"/>
                </a:lnTo>
                <a:lnTo>
                  <a:pt x="454532" y="316356"/>
                </a:lnTo>
                <a:close/>
              </a:path>
              <a:path w="554354" h="1348739">
                <a:moveTo>
                  <a:pt x="282701" y="0"/>
                </a:moveTo>
                <a:lnTo>
                  <a:pt x="237913" y="7542"/>
                </a:lnTo>
                <a:lnTo>
                  <a:pt x="198441" y="28399"/>
                </a:lnTo>
                <a:lnTo>
                  <a:pt x="166948" y="59911"/>
                </a:lnTo>
                <a:lnTo>
                  <a:pt x="146098" y="99421"/>
                </a:lnTo>
                <a:lnTo>
                  <a:pt x="138556" y="144271"/>
                </a:lnTo>
                <a:lnTo>
                  <a:pt x="146098" y="189135"/>
                </a:lnTo>
                <a:lnTo>
                  <a:pt x="166948" y="228677"/>
                </a:lnTo>
                <a:lnTo>
                  <a:pt x="198441" y="260227"/>
                </a:lnTo>
                <a:lnTo>
                  <a:pt x="237913" y="281115"/>
                </a:lnTo>
                <a:lnTo>
                  <a:pt x="282701" y="288670"/>
                </a:lnTo>
                <a:lnTo>
                  <a:pt x="327490" y="281115"/>
                </a:lnTo>
                <a:lnTo>
                  <a:pt x="366962" y="260227"/>
                </a:lnTo>
                <a:lnTo>
                  <a:pt x="398455" y="228677"/>
                </a:lnTo>
                <a:lnTo>
                  <a:pt x="419305" y="189135"/>
                </a:lnTo>
                <a:lnTo>
                  <a:pt x="426847" y="144271"/>
                </a:lnTo>
                <a:lnTo>
                  <a:pt x="419305" y="97324"/>
                </a:lnTo>
                <a:lnTo>
                  <a:pt x="398455" y="57552"/>
                </a:lnTo>
                <a:lnTo>
                  <a:pt x="366962" y="26826"/>
                </a:lnTo>
                <a:lnTo>
                  <a:pt x="327490" y="7018"/>
                </a:lnTo>
                <a:lnTo>
                  <a:pt x="282701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78935" y="3663696"/>
            <a:ext cx="554990" cy="1348740"/>
          </a:xfrm>
          <a:custGeom>
            <a:avLst/>
            <a:gdLst/>
            <a:ahLst/>
            <a:cxnLst/>
            <a:rect l="l" t="t" r="r" b="b"/>
            <a:pathLst>
              <a:path w="554989" h="1348739">
                <a:moveTo>
                  <a:pt x="554736" y="460628"/>
                </a:moveTo>
                <a:lnTo>
                  <a:pt x="116459" y="460628"/>
                </a:lnTo>
                <a:lnTo>
                  <a:pt x="122047" y="466216"/>
                </a:lnTo>
                <a:lnTo>
                  <a:pt x="122047" y="1276603"/>
                </a:lnTo>
                <a:lnTo>
                  <a:pt x="127853" y="1304270"/>
                </a:lnTo>
                <a:lnTo>
                  <a:pt x="143541" y="1327245"/>
                </a:lnTo>
                <a:lnTo>
                  <a:pt x="166516" y="1342933"/>
                </a:lnTo>
                <a:lnTo>
                  <a:pt x="194183" y="1348739"/>
                </a:lnTo>
                <a:lnTo>
                  <a:pt x="221849" y="1342933"/>
                </a:lnTo>
                <a:lnTo>
                  <a:pt x="244824" y="1327245"/>
                </a:lnTo>
                <a:lnTo>
                  <a:pt x="260512" y="1304270"/>
                </a:lnTo>
                <a:lnTo>
                  <a:pt x="266318" y="1276603"/>
                </a:lnTo>
                <a:lnTo>
                  <a:pt x="266318" y="860297"/>
                </a:lnTo>
                <a:lnTo>
                  <a:pt x="271779" y="854709"/>
                </a:lnTo>
                <a:lnTo>
                  <a:pt x="432688" y="854709"/>
                </a:lnTo>
                <a:lnTo>
                  <a:pt x="432688" y="471804"/>
                </a:lnTo>
                <a:lnTo>
                  <a:pt x="438276" y="466216"/>
                </a:lnTo>
                <a:lnTo>
                  <a:pt x="554736" y="466216"/>
                </a:lnTo>
                <a:lnTo>
                  <a:pt x="554736" y="460628"/>
                </a:lnTo>
                <a:close/>
              </a:path>
              <a:path w="554989" h="1348739">
                <a:moveTo>
                  <a:pt x="432688" y="854709"/>
                </a:moveTo>
                <a:lnTo>
                  <a:pt x="282955" y="854709"/>
                </a:lnTo>
                <a:lnTo>
                  <a:pt x="288416" y="860297"/>
                </a:lnTo>
                <a:lnTo>
                  <a:pt x="288416" y="1276603"/>
                </a:lnTo>
                <a:lnTo>
                  <a:pt x="294223" y="1304270"/>
                </a:lnTo>
                <a:lnTo>
                  <a:pt x="309911" y="1327245"/>
                </a:lnTo>
                <a:lnTo>
                  <a:pt x="332886" y="1342933"/>
                </a:lnTo>
                <a:lnTo>
                  <a:pt x="360552" y="1348739"/>
                </a:lnTo>
                <a:lnTo>
                  <a:pt x="388219" y="1342933"/>
                </a:lnTo>
                <a:lnTo>
                  <a:pt x="411194" y="1327245"/>
                </a:lnTo>
                <a:lnTo>
                  <a:pt x="426882" y="1304270"/>
                </a:lnTo>
                <a:lnTo>
                  <a:pt x="432688" y="1276603"/>
                </a:lnTo>
                <a:lnTo>
                  <a:pt x="432688" y="854709"/>
                </a:lnTo>
                <a:close/>
              </a:path>
              <a:path w="554989" h="1348739">
                <a:moveTo>
                  <a:pt x="554736" y="466216"/>
                </a:moveTo>
                <a:lnTo>
                  <a:pt x="449325" y="466216"/>
                </a:lnTo>
                <a:lnTo>
                  <a:pt x="454913" y="471804"/>
                </a:lnTo>
                <a:lnTo>
                  <a:pt x="454913" y="926972"/>
                </a:lnTo>
                <a:lnTo>
                  <a:pt x="458801" y="946451"/>
                </a:lnTo>
                <a:lnTo>
                  <a:pt x="469439" y="962310"/>
                </a:lnTo>
                <a:lnTo>
                  <a:pt x="485292" y="972978"/>
                </a:lnTo>
                <a:lnTo>
                  <a:pt x="504825" y="976883"/>
                </a:lnTo>
                <a:lnTo>
                  <a:pt x="524303" y="972978"/>
                </a:lnTo>
                <a:lnTo>
                  <a:pt x="540162" y="962310"/>
                </a:lnTo>
                <a:lnTo>
                  <a:pt x="550830" y="946451"/>
                </a:lnTo>
                <a:lnTo>
                  <a:pt x="554736" y="926972"/>
                </a:lnTo>
                <a:lnTo>
                  <a:pt x="554736" y="466216"/>
                </a:lnTo>
                <a:close/>
              </a:path>
              <a:path w="554989" h="1348739">
                <a:moveTo>
                  <a:pt x="454913" y="316356"/>
                </a:moveTo>
                <a:lnTo>
                  <a:pt x="105410" y="316356"/>
                </a:lnTo>
                <a:lnTo>
                  <a:pt x="65526" y="324254"/>
                </a:lnTo>
                <a:lnTo>
                  <a:pt x="31892" y="346201"/>
                </a:lnTo>
                <a:lnTo>
                  <a:pt x="8665" y="379579"/>
                </a:lnTo>
                <a:lnTo>
                  <a:pt x="0" y="421766"/>
                </a:lnTo>
                <a:lnTo>
                  <a:pt x="0" y="921384"/>
                </a:lnTo>
                <a:lnTo>
                  <a:pt x="3905" y="940863"/>
                </a:lnTo>
                <a:lnTo>
                  <a:pt x="14573" y="956722"/>
                </a:lnTo>
                <a:lnTo>
                  <a:pt x="30432" y="967390"/>
                </a:lnTo>
                <a:lnTo>
                  <a:pt x="49911" y="971295"/>
                </a:lnTo>
                <a:lnTo>
                  <a:pt x="69443" y="967390"/>
                </a:lnTo>
                <a:lnTo>
                  <a:pt x="85296" y="956722"/>
                </a:lnTo>
                <a:lnTo>
                  <a:pt x="95934" y="940863"/>
                </a:lnTo>
                <a:lnTo>
                  <a:pt x="99822" y="921384"/>
                </a:lnTo>
                <a:lnTo>
                  <a:pt x="99822" y="466216"/>
                </a:lnTo>
                <a:lnTo>
                  <a:pt x="105410" y="460628"/>
                </a:lnTo>
                <a:lnTo>
                  <a:pt x="554736" y="460628"/>
                </a:lnTo>
                <a:lnTo>
                  <a:pt x="554736" y="427354"/>
                </a:lnTo>
                <a:lnTo>
                  <a:pt x="546943" y="381936"/>
                </a:lnTo>
                <a:lnTo>
                  <a:pt x="525637" y="346900"/>
                </a:lnTo>
                <a:lnTo>
                  <a:pt x="493924" y="324342"/>
                </a:lnTo>
                <a:lnTo>
                  <a:pt x="454913" y="316356"/>
                </a:lnTo>
                <a:close/>
              </a:path>
              <a:path w="554989" h="1348739">
                <a:moveTo>
                  <a:pt x="277367" y="0"/>
                </a:moveTo>
                <a:lnTo>
                  <a:pt x="232517" y="7542"/>
                </a:lnTo>
                <a:lnTo>
                  <a:pt x="193007" y="28399"/>
                </a:lnTo>
                <a:lnTo>
                  <a:pt x="161495" y="59911"/>
                </a:lnTo>
                <a:lnTo>
                  <a:pt x="140638" y="99421"/>
                </a:lnTo>
                <a:lnTo>
                  <a:pt x="133096" y="144271"/>
                </a:lnTo>
                <a:lnTo>
                  <a:pt x="140638" y="189135"/>
                </a:lnTo>
                <a:lnTo>
                  <a:pt x="161495" y="228677"/>
                </a:lnTo>
                <a:lnTo>
                  <a:pt x="193007" y="260227"/>
                </a:lnTo>
                <a:lnTo>
                  <a:pt x="232517" y="281115"/>
                </a:lnTo>
                <a:lnTo>
                  <a:pt x="277367" y="288670"/>
                </a:lnTo>
                <a:lnTo>
                  <a:pt x="322218" y="281115"/>
                </a:lnTo>
                <a:lnTo>
                  <a:pt x="361728" y="260227"/>
                </a:lnTo>
                <a:lnTo>
                  <a:pt x="393240" y="228677"/>
                </a:lnTo>
                <a:lnTo>
                  <a:pt x="414097" y="189135"/>
                </a:lnTo>
                <a:lnTo>
                  <a:pt x="421639" y="144271"/>
                </a:lnTo>
                <a:lnTo>
                  <a:pt x="414621" y="97324"/>
                </a:lnTo>
                <a:lnTo>
                  <a:pt x="394813" y="57552"/>
                </a:lnTo>
                <a:lnTo>
                  <a:pt x="364087" y="26826"/>
                </a:lnTo>
                <a:lnTo>
                  <a:pt x="324315" y="7018"/>
                </a:lnTo>
                <a:lnTo>
                  <a:pt x="277367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43400" y="3663696"/>
            <a:ext cx="554990" cy="1348740"/>
          </a:xfrm>
          <a:custGeom>
            <a:avLst/>
            <a:gdLst/>
            <a:ahLst/>
            <a:cxnLst/>
            <a:rect l="l" t="t" r="r" b="b"/>
            <a:pathLst>
              <a:path w="554989" h="1348739">
                <a:moveTo>
                  <a:pt x="554736" y="460628"/>
                </a:moveTo>
                <a:lnTo>
                  <a:pt x="116459" y="460628"/>
                </a:lnTo>
                <a:lnTo>
                  <a:pt x="122047" y="466216"/>
                </a:lnTo>
                <a:lnTo>
                  <a:pt x="122047" y="1276603"/>
                </a:lnTo>
                <a:lnTo>
                  <a:pt x="127853" y="1304270"/>
                </a:lnTo>
                <a:lnTo>
                  <a:pt x="143541" y="1327245"/>
                </a:lnTo>
                <a:lnTo>
                  <a:pt x="166516" y="1342933"/>
                </a:lnTo>
                <a:lnTo>
                  <a:pt x="194183" y="1348739"/>
                </a:lnTo>
                <a:lnTo>
                  <a:pt x="221849" y="1342933"/>
                </a:lnTo>
                <a:lnTo>
                  <a:pt x="244824" y="1327245"/>
                </a:lnTo>
                <a:lnTo>
                  <a:pt x="260512" y="1304270"/>
                </a:lnTo>
                <a:lnTo>
                  <a:pt x="266319" y="1276603"/>
                </a:lnTo>
                <a:lnTo>
                  <a:pt x="266319" y="860297"/>
                </a:lnTo>
                <a:lnTo>
                  <a:pt x="271779" y="854709"/>
                </a:lnTo>
                <a:lnTo>
                  <a:pt x="432688" y="854709"/>
                </a:lnTo>
                <a:lnTo>
                  <a:pt x="432688" y="471804"/>
                </a:lnTo>
                <a:lnTo>
                  <a:pt x="438276" y="466216"/>
                </a:lnTo>
                <a:lnTo>
                  <a:pt x="554736" y="466216"/>
                </a:lnTo>
                <a:lnTo>
                  <a:pt x="554736" y="460628"/>
                </a:lnTo>
                <a:close/>
              </a:path>
              <a:path w="554989" h="1348739">
                <a:moveTo>
                  <a:pt x="432688" y="854709"/>
                </a:moveTo>
                <a:lnTo>
                  <a:pt x="282955" y="854709"/>
                </a:lnTo>
                <a:lnTo>
                  <a:pt x="288416" y="860297"/>
                </a:lnTo>
                <a:lnTo>
                  <a:pt x="288416" y="1276603"/>
                </a:lnTo>
                <a:lnTo>
                  <a:pt x="294223" y="1304270"/>
                </a:lnTo>
                <a:lnTo>
                  <a:pt x="309911" y="1327245"/>
                </a:lnTo>
                <a:lnTo>
                  <a:pt x="332886" y="1342933"/>
                </a:lnTo>
                <a:lnTo>
                  <a:pt x="360552" y="1348739"/>
                </a:lnTo>
                <a:lnTo>
                  <a:pt x="388219" y="1342933"/>
                </a:lnTo>
                <a:lnTo>
                  <a:pt x="411194" y="1327245"/>
                </a:lnTo>
                <a:lnTo>
                  <a:pt x="426882" y="1304270"/>
                </a:lnTo>
                <a:lnTo>
                  <a:pt x="432688" y="1276603"/>
                </a:lnTo>
                <a:lnTo>
                  <a:pt x="432688" y="854709"/>
                </a:lnTo>
                <a:close/>
              </a:path>
              <a:path w="554989" h="1348739">
                <a:moveTo>
                  <a:pt x="554736" y="466216"/>
                </a:moveTo>
                <a:lnTo>
                  <a:pt x="449325" y="466216"/>
                </a:lnTo>
                <a:lnTo>
                  <a:pt x="454913" y="471804"/>
                </a:lnTo>
                <a:lnTo>
                  <a:pt x="454913" y="926972"/>
                </a:lnTo>
                <a:lnTo>
                  <a:pt x="458801" y="946451"/>
                </a:lnTo>
                <a:lnTo>
                  <a:pt x="469439" y="962310"/>
                </a:lnTo>
                <a:lnTo>
                  <a:pt x="485292" y="972978"/>
                </a:lnTo>
                <a:lnTo>
                  <a:pt x="504825" y="976883"/>
                </a:lnTo>
                <a:lnTo>
                  <a:pt x="524303" y="972978"/>
                </a:lnTo>
                <a:lnTo>
                  <a:pt x="540162" y="962310"/>
                </a:lnTo>
                <a:lnTo>
                  <a:pt x="550830" y="946451"/>
                </a:lnTo>
                <a:lnTo>
                  <a:pt x="554736" y="926972"/>
                </a:lnTo>
                <a:lnTo>
                  <a:pt x="554736" y="466216"/>
                </a:lnTo>
                <a:close/>
              </a:path>
              <a:path w="554989" h="1348739">
                <a:moveTo>
                  <a:pt x="454913" y="316356"/>
                </a:moveTo>
                <a:lnTo>
                  <a:pt x="105410" y="316356"/>
                </a:lnTo>
                <a:lnTo>
                  <a:pt x="65526" y="324254"/>
                </a:lnTo>
                <a:lnTo>
                  <a:pt x="31892" y="346201"/>
                </a:lnTo>
                <a:lnTo>
                  <a:pt x="8665" y="379579"/>
                </a:lnTo>
                <a:lnTo>
                  <a:pt x="0" y="421766"/>
                </a:lnTo>
                <a:lnTo>
                  <a:pt x="0" y="921384"/>
                </a:lnTo>
                <a:lnTo>
                  <a:pt x="3905" y="940863"/>
                </a:lnTo>
                <a:lnTo>
                  <a:pt x="14573" y="956722"/>
                </a:lnTo>
                <a:lnTo>
                  <a:pt x="30432" y="967390"/>
                </a:lnTo>
                <a:lnTo>
                  <a:pt x="49911" y="971295"/>
                </a:lnTo>
                <a:lnTo>
                  <a:pt x="69443" y="967390"/>
                </a:lnTo>
                <a:lnTo>
                  <a:pt x="85296" y="956722"/>
                </a:lnTo>
                <a:lnTo>
                  <a:pt x="95934" y="940863"/>
                </a:lnTo>
                <a:lnTo>
                  <a:pt x="99822" y="921384"/>
                </a:lnTo>
                <a:lnTo>
                  <a:pt x="99822" y="466216"/>
                </a:lnTo>
                <a:lnTo>
                  <a:pt x="105410" y="460628"/>
                </a:lnTo>
                <a:lnTo>
                  <a:pt x="554736" y="460628"/>
                </a:lnTo>
                <a:lnTo>
                  <a:pt x="554736" y="427354"/>
                </a:lnTo>
                <a:lnTo>
                  <a:pt x="546943" y="381936"/>
                </a:lnTo>
                <a:lnTo>
                  <a:pt x="525637" y="346900"/>
                </a:lnTo>
                <a:lnTo>
                  <a:pt x="493924" y="324342"/>
                </a:lnTo>
                <a:lnTo>
                  <a:pt x="454913" y="316356"/>
                </a:lnTo>
                <a:close/>
              </a:path>
              <a:path w="554989" h="1348739">
                <a:moveTo>
                  <a:pt x="277367" y="0"/>
                </a:moveTo>
                <a:lnTo>
                  <a:pt x="232517" y="7542"/>
                </a:lnTo>
                <a:lnTo>
                  <a:pt x="193007" y="28399"/>
                </a:lnTo>
                <a:lnTo>
                  <a:pt x="161495" y="59911"/>
                </a:lnTo>
                <a:lnTo>
                  <a:pt x="140638" y="99421"/>
                </a:lnTo>
                <a:lnTo>
                  <a:pt x="133096" y="144271"/>
                </a:lnTo>
                <a:lnTo>
                  <a:pt x="140638" y="189135"/>
                </a:lnTo>
                <a:lnTo>
                  <a:pt x="161495" y="228677"/>
                </a:lnTo>
                <a:lnTo>
                  <a:pt x="193007" y="260227"/>
                </a:lnTo>
                <a:lnTo>
                  <a:pt x="232517" y="281115"/>
                </a:lnTo>
                <a:lnTo>
                  <a:pt x="277367" y="288670"/>
                </a:lnTo>
                <a:lnTo>
                  <a:pt x="322218" y="281115"/>
                </a:lnTo>
                <a:lnTo>
                  <a:pt x="361728" y="260227"/>
                </a:lnTo>
                <a:lnTo>
                  <a:pt x="393240" y="228677"/>
                </a:lnTo>
                <a:lnTo>
                  <a:pt x="414097" y="189135"/>
                </a:lnTo>
                <a:lnTo>
                  <a:pt x="421639" y="144271"/>
                </a:lnTo>
                <a:lnTo>
                  <a:pt x="414621" y="97324"/>
                </a:lnTo>
                <a:lnTo>
                  <a:pt x="394813" y="57552"/>
                </a:lnTo>
                <a:lnTo>
                  <a:pt x="364087" y="26826"/>
                </a:lnTo>
                <a:lnTo>
                  <a:pt x="324315" y="7018"/>
                </a:lnTo>
                <a:lnTo>
                  <a:pt x="277367" y="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8498" y="1588147"/>
            <a:ext cx="1722755" cy="1783080"/>
          </a:xfrm>
          <a:custGeom>
            <a:avLst/>
            <a:gdLst/>
            <a:ahLst/>
            <a:cxnLst/>
            <a:rect l="l" t="t" r="r" b="b"/>
            <a:pathLst>
              <a:path w="1722755" h="1783079">
                <a:moveTo>
                  <a:pt x="852627" y="0"/>
                </a:moveTo>
                <a:lnTo>
                  <a:pt x="807082" y="1621"/>
                </a:lnTo>
                <a:lnTo>
                  <a:pt x="761607" y="5669"/>
                </a:lnTo>
                <a:lnTo>
                  <a:pt x="716301" y="12157"/>
                </a:lnTo>
                <a:lnTo>
                  <a:pt x="671266" y="21094"/>
                </a:lnTo>
                <a:lnTo>
                  <a:pt x="626601" y="32493"/>
                </a:lnTo>
                <a:lnTo>
                  <a:pt x="582408" y="46363"/>
                </a:lnTo>
                <a:lnTo>
                  <a:pt x="538785" y="62715"/>
                </a:lnTo>
                <a:lnTo>
                  <a:pt x="495834" y="81562"/>
                </a:lnTo>
                <a:lnTo>
                  <a:pt x="453655" y="102913"/>
                </a:lnTo>
                <a:lnTo>
                  <a:pt x="412348" y="126780"/>
                </a:lnTo>
                <a:lnTo>
                  <a:pt x="372014" y="153174"/>
                </a:lnTo>
                <a:lnTo>
                  <a:pt x="332753" y="182105"/>
                </a:lnTo>
                <a:lnTo>
                  <a:pt x="294838" y="213187"/>
                </a:lnTo>
                <a:lnTo>
                  <a:pt x="259161" y="245955"/>
                </a:lnTo>
                <a:lnTo>
                  <a:pt x="225732" y="280306"/>
                </a:lnTo>
                <a:lnTo>
                  <a:pt x="194563" y="316138"/>
                </a:lnTo>
                <a:lnTo>
                  <a:pt x="165665" y="353346"/>
                </a:lnTo>
                <a:lnTo>
                  <a:pt x="139049" y="391828"/>
                </a:lnTo>
                <a:lnTo>
                  <a:pt x="114725" y="431480"/>
                </a:lnTo>
                <a:lnTo>
                  <a:pt x="92705" y="472201"/>
                </a:lnTo>
                <a:lnTo>
                  <a:pt x="72999" y="513885"/>
                </a:lnTo>
                <a:lnTo>
                  <a:pt x="55619" y="556431"/>
                </a:lnTo>
                <a:lnTo>
                  <a:pt x="40576" y="599735"/>
                </a:lnTo>
                <a:lnTo>
                  <a:pt x="27880" y="643694"/>
                </a:lnTo>
                <a:lnTo>
                  <a:pt x="17543" y="688205"/>
                </a:lnTo>
                <a:lnTo>
                  <a:pt x="9575" y="733165"/>
                </a:lnTo>
                <a:lnTo>
                  <a:pt x="3988" y="778470"/>
                </a:lnTo>
                <a:lnTo>
                  <a:pt x="793" y="824017"/>
                </a:lnTo>
                <a:lnTo>
                  <a:pt x="0" y="869704"/>
                </a:lnTo>
                <a:lnTo>
                  <a:pt x="1620" y="915427"/>
                </a:lnTo>
                <a:lnTo>
                  <a:pt x="5665" y="961083"/>
                </a:lnTo>
                <a:lnTo>
                  <a:pt x="12145" y="1006569"/>
                </a:lnTo>
                <a:lnTo>
                  <a:pt x="21072" y="1051782"/>
                </a:lnTo>
                <a:lnTo>
                  <a:pt x="32456" y="1096619"/>
                </a:lnTo>
                <a:lnTo>
                  <a:pt x="46309" y="1140976"/>
                </a:lnTo>
                <a:lnTo>
                  <a:pt x="62641" y="1184750"/>
                </a:lnTo>
                <a:lnTo>
                  <a:pt x="81463" y="1227839"/>
                </a:lnTo>
                <a:lnTo>
                  <a:pt x="102787" y="1270138"/>
                </a:lnTo>
                <a:lnTo>
                  <a:pt x="126623" y="1311546"/>
                </a:lnTo>
                <a:lnTo>
                  <a:pt x="152983" y="1351958"/>
                </a:lnTo>
                <a:lnTo>
                  <a:pt x="181877" y="1391272"/>
                </a:lnTo>
                <a:lnTo>
                  <a:pt x="37795" y="1782940"/>
                </a:lnTo>
                <a:lnTo>
                  <a:pt x="463182" y="1638668"/>
                </a:lnTo>
                <a:lnTo>
                  <a:pt x="425463" y="1607680"/>
                </a:lnTo>
                <a:lnTo>
                  <a:pt x="1291866" y="1607680"/>
                </a:lnTo>
                <a:lnTo>
                  <a:pt x="1346309" y="1573489"/>
                </a:lnTo>
                <a:lnTo>
                  <a:pt x="1383332" y="1546564"/>
                </a:lnTo>
                <a:lnTo>
                  <a:pt x="1418851" y="1517762"/>
                </a:lnTo>
                <a:lnTo>
                  <a:pt x="1452793" y="1487158"/>
                </a:lnTo>
                <a:lnTo>
                  <a:pt x="1485083" y="1454825"/>
                </a:lnTo>
                <a:lnTo>
                  <a:pt x="1515647" y="1420839"/>
                </a:lnTo>
                <a:lnTo>
                  <a:pt x="1544410" y="1385272"/>
                </a:lnTo>
                <a:lnTo>
                  <a:pt x="1571299" y="1348201"/>
                </a:lnTo>
                <a:lnTo>
                  <a:pt x="1596240" y="1309698"/>
                </a:lnTo>
                <a:lnTo>
                  <a:pt x="1619157" y="1269839"/>
                </a:lnTo>
                <a:lnTo>
                  <a:pt x="1639978" y="1228697"/>
                </a:lnTo>
                <a:lnTo>
                  <a:pt x="1658627" y="1186347"/>
                </a:lnTo>
                <a:lnTo>
                  <a:pt x="1675030" y="1142864"/>
                </a:lnTo>
                <a:lnTo>
                  <a:pt x="1689113" y="1098321"/>
                </a:lnTo>
                <a:lnTo>
                  <a:pt x="1700802" y="1052793"/>
                </a:lnTo>
                <a:lnTo>
                  <a:pt x="1710023" y="1006354"/>
                </a:lnTo>
                <a:lnTo>
                  <a:pt x="1716701" y="959079"/>
                </a:lnTo>
                <a:lnTo>
                  <a:pt x="1720763" y="911042"/>
                </a:lnTo>
                <a:lnTo>
                  <a:pt x="1722133" y="862317"/>
                </a:lnTo>
                <a:lnTo>
                  <a:pt x="1720528" y="810034"/>
                </a:lnTo>
                <a:lnTo>
                  <a:pt x="1715753" y="758215"/>
                </a:lnTo>
                <a:lnTo>
                  <a:pt x="1707871" y="706985"/>
                </a:lnTo>
                <a:lnTo>
                  <a:pt x="1696941" y="656467"/>
                </a:lnTo>
                <a:lnTo>
                  <a:pt x="1683026" y="606786"/>
                </a:lnTo>
                <a:lnTo>
                  <a:pt x="1666187" y="558067"/>
                </a:lnTo>
                <a:lnTo>
                  <a:pt x="1646484" y="510432"/>
                </a:lnTo>
                <a:lnTo>
                  <a:pt x="1623980" y="464008"/>
                </a:lnTo>
                <a:lnTo>
                  <a:pt x="1598735" y="418918"/>
                </a:lnTo>
                <a:lnTo>
                  <a:pt x="1570811" y="375285"/>
                </a:lnTo>
                <a:lnTo>
                  <a:pt x="1540269" y="333235"/>
                </a:lnTo>
                <a:lnTo>
                  <a:pt x="1508898" y="295267"/>
                </a:lnTo>
                <a:lnTo>
                  <a:pt x="1475890" y="259539"/>
                </a:lnTo>
                <a:lnTo>
                  <a:pt x="1441346" y="226063"/>
                </a:lnTo>
                <a:lnTo>
                  <a:pt x="1405366" y="194850"/>
                </a:lnTo>
                <a:lnTo>
                  <a:pt x="1368051" y="165911"/>
                </a:lnTo>
                <a:lnTo>
                  <a:pt x="1329500" y="139256"/>
                </a:lnTo>
                <a:lnTo>
                  <a:pt x="1289815" y="114897"/>
                </a:lnTo>
                <a:lnTo>
                  <a:pt x="1249095" y="92846"/>
                </a:lnTo>
                <a:lnTo>
                  <a:pt x="1207442" y="73111"/>
                </a:lnTo>
                <a:lnTo>
                  <a:pt x="1164954" y="55706"/>
                </a:lnTo>
                <a:lnTo>
                  <a:pt x="1121733" y="40641"/>
                </a:lnTo>
                <a:lnTo>
                  <a:pt x="1077879" y="27926"/>
                </a:lnTo>
                <a:lnTo>
                  <a:pt x="1033493" y="17573"/>
                </a:lnTo>
                <a:lnTo>
                  <a:pt x="988674" y="9593"/>
                </a:lnTo>
                <a:lnTo>
                  <a:pt x="943523" y="3997"/>
                </a:lnTo>
                <a:lnTo>
                  <a:pt x="898140" y="795"/>
                </a:lnTo>
                <a:lnTo>
                  <a:pt x="852627" y="0"/>
                </a:lnTo>
                <a:close/>
              </a:path>
              <a:path w="1722755" h="1783079">
                <a:moveTo>
                  <a:pt x="1291866" y="1607680"/>
                </a:moveTo>
                <a:lnTo>
                  <a:pt x="425463" y="1607680"/>
                </a:lnTo>
                <a:lnTo>
                  <a:pt x="470543" y="1631623"/>
                </a:lnTo>
                <a:lnTo>
                  <a:pt x="516590" y="1652952"/>
                </a:lnTo>
                <a:lnTo>
                  <a:pt x="563545" y="1671613"/>
                </a:lnTo>
                <a:lnTo>
                  <a:pt x="611350" y="1687553"/>
                </a:lnTo>
                <a:lnTo>
                  <a:pt x="659946" y="1700716"/>
                </a:lnTo>
                <a:lnTo>
                  <a:pt x="709275" y="1711049"/>
                </a:lnTo>
                <a:lnTo>
                  <a:pt x="759278" y="1718497"/>
                </a:lnTo>
                <a:lnTo>
                  <a:pt x="809897" y="1723006"/>
                </a:lnTo>
                <a:lnTo>
                  <a:pt x="861073" y="1724520"/>
                </a:lnTo>
                <a:lnTo>
                  <a:pt x="909732" y="1723148"/>
                </a:lnTo>
                <a:lnTo>
                  <a:pt x="957705" y="1719082"/>
                </a:lnTo>
                <a:lnTo>
                  <a:pt x="1004917" y="1712395"/>
                </a:lnTo>
                <a:lnTo>
                  <a:pt x="1051294" y="1703162"/>
                </a:lnTo>
                <a:lnTo>
                  <a:pt x="1096761" y="1691457"/>
                </a:lnTo>
                <a:lnTo>
                  <a:pt x="1141245" y="1677356"/>
                </a:lnTo>
                <a:lnTo>
                  <a:pt x="1184670" y="1660931"/>
                </a:lnTo>
                <a:lnTo>
                  <a:pt x="1226964" y="1642257"/>
                </a:lnTo>
                <a:lnTo>
                  <a:pt x="1268051" y="1621410"/>
                </a:lnTo>
                <a:lnTo>
                  <a:pt x="1291866" y="1607680"/>
                </a:lnTo>
                <a:close/>
              </a:path>
            </a:pathLst>
          </a:custGeom>
          <a:solidFill>
            <a:srgbClr val="C1B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48638" y="2166492"/>
            <a:ext cx="810895" cy="608330"/>
          </a:xfrm>
          <a:custGeom>
            <a:avLst/>
            <a:gdLst/>
            <a:ahLst/>
            <a:cxnLst/>
            <a:rect l="l" t="t" r="r" b="b"/>
            <a:pathLst>
              <a:path w="810894" h="608330">
                <a:moveTo>
                  <a:pt x="740918" y="0"/>
                </a:moveTo>
                <a:lnTo>
                  <a:pt x="702944" y="0"/>
                </a:lnTo>
                <a:lnTo>
                  <a:pt x="544194" y="608203"/>
                </a:lnTo>
                <a:lnTo>
                  <a:pt x="582676" y="608203"/>
                </a:lnTo>
                <a:lnTo>
                  <a:pt x="740918" y="0"/>
                </a:lnTo>
                <a:close/>
              </a:path>
              <a:path w="810894" h="608330">
                <a:moveTo>
                  <a:pt x="734949" y="282956"/>
                </a:moveTo>
                <a:lnTo>
                  <a:pt x="691642" y="296164"/>
                </a:lnTo>
                <a:lnTo>
                  <a:pt x="668019" y="330073"/>
                </a:lnTo>
                <a:lnTo>
                  <a:pt x="662305" y="373828"/>
                </a:lnTo>
                <a:lnTo>
                  <a:pt x="661924" y="393954"/>
                </a:lnTo>
                <a:lnTo>
                  <a:pt x="661924" y="499618"/>
                </a:lnTo>
                <a:lnTo>
                  <a:pt x="665192" y="544534"/>
                </a:lnTo>
                <a:lnTo>
                  <a:pt x="682785" y="581624"/>
                </a:lnTo>
                <a:lnTo>
                  <a:pt x="724181" y="602241"/>
                </a:lnTo>
                <a:lnTo>
                  <a:pt x="739139" y="603123"/>
                </a:lnTo>
                <a:lnTo>
                  <a:pt x="752355" y="602196"/>
                </a:lnTo>
                <a:lnTo>
                  <a:pt x="791454" y="580743"/>
                </a:lnTo>
                <a:lnTo>
                  <a:pt x="806204" y="551307"/>
                </a:lnTo>
                <a:lnTo>
                  <a:pt x="731774" y="551307"/>
                </a:lnTo>
                <a:lnTo>
                  <a:pt x="728853" y="549656"/>
                </a:lnTo>
                <a:lnTo>
                  <a:pt x="725935" y="516669"/>
                </a:lnTo>
                <a:lnTo>
                  <a:pt x="726057" y="358175"/>
                </a:lnTo>
                <a:lnTo>
                  <a:pt x="731901" y="334264"/>
                </a:lnTo>
                <a:lnTo>
                  <a:pt x="805528" y="334264"/>
                </a:lnTo>
                <a:lnTo>
                  <a:pt x="805053" y="332105"/>
                </a:lnTo>
                <a:lnTo>
                  <a:pt x="781431" y="297434"/>
                </a:lnTo>
                <a:lnTo>
                  <a:pt x="748569" y="283860"/>
                </a:lnTo>
                <a:lnTo>
                  <a:pt x="734949" y="282956"/>
                </a:lnTo>
                <a:close/>
              </a:path>
              <a:path w="810894" h="608330">
                <a:moveTo>
                  <a:pt x="805528" y="334264"/>
                </a:moveTo>
                <a:lnTo>
                  <a:pt x="741172" y="334264"/>
                </a:lnTo>
                <a:lnTo>
                  <a:pt x="744219" y="336169"/>
                </a:lnTo>
                <a:lnTo>
                  <a:pt x="745236" y="339852"/>
                </a:lnTo>
                <a:lnTo>
                  <a:pt x="746779" y="527492"/>
                </a:lnTo>
                <a:lnTo>
                  <a:pt x="746729" y="529193"/>
                </a:lnTo>
                <a:lnTo>
                  <a:pt x="741172" y="551307"/>
                </a:lnTo>
                <a:lnTo>
                  <a:pt x="806204" y="551307"/>
                </a:lnTo>
                <a:lnTo>
                  <a:pt x="810563" y="513252"/>
                </a:lnTo>
                <a:lnTo>
                  <a:pt x="810894" y="393954"/>
                </a:lnTo>
                <a:lnTo>
                  <a:pt x="810517" y="374503"/>
                </a:lnTo>
                <a:lnTo>
                  <a:pt x="809402" y="357695"/>
                </a:lnTo>
                <a:lnTo>
                  <a:pt x="807573" y="343554"/>
                </a:lnTo>
                <a:lnTo>
                  <a:pt x="805528" y="334264"/>
                </a:lnTo>
                <a:close/>
              </a:path>
              <a:path w="810894" h="608330">
                <a:moveTo>
                  <a:pt x="547243" y="0"/>
                </a:moveTo>
                <a:lnTo>
                  <a:pt x="503936" y="12954"/>
                </a:lnTo>
                <a:lnTo>
                  <a:pt x="480313" y="46862"/>
                </a:lnTo>
                <a:lnTo>
                  <a:pt x="474599" y="90761"/>
                </a:lnTo>
                <a:lnTo>
                  <a:pt x="474218" y="110998"/>
                </a:lnTo>
                <a:lnTo>
                  <a:pt x="474218" y="216281"/>
                </a:lnTo>
                <a:lnTo>
                  <a:pt x="477593" y="261554"/>
                </a:lnTo>
                <a:lnTo>
                  <a:pt x="495081" y="298525"/>
                </a:lnTo>
                <a:lnTo>
                  <a:pt x="536386" y="318924"/>
                </a:lnTo>
                <a:lnTo>
                  <a:pt x="551434" y="319786"/>
                </a:lnTo>
                <a:lnTo>
                  <a:pt x="564651" y="318879"/>
                </a:lnTo>
                <a:lnTo>
                  <a:pt x="603803" y="297535"/>
                </a:lnTo>
                <a:lnTo>
                  <a:pt x="618571" y="268478"/>
                </a:lnTo>
                <a:lnTo>
                  <a:pt x="543941" y="268478"/>
                </a:lnTo>
                <a:lnTo>
                  <a:pt x="540893" y="266700"/>
                </a:lnTo>
                <a:lnTo>
                  <a:pt x="539750" y="263398"/>
                </a:lnTo>
                <a:lnTo>
                  <a:pt x="539015" y="259695"/>
                </a:lnTo>
                <a:lnTo>
                  <a:pt x="538422" y="252952"/>
                </a:lnTo>
                <a:lnTo>
                  <a:pt x="538089" y="244324"/>
                </a:lnTo>
                <a:lnTo>
                  <a:pt x="538177" y="73310"/>
                </a:lnTo>
                <a:lnTo>
                  <a:pt x="544194" y="51308"/>
                </a:lnTo>
                <a:lnTo>
                  <a:pt x="617791" y="51308"/>
                </a:lnTo>
                <a:lnTo>
                  <a:pt x="617219" y="48768"/>
                </a:lnTo>
                <a:lnTo>
                  <a:pt x="593470" y="14224"/>
                </a:lnTo>
                <a:lnTo>
                  <a:pt x="560788" y="883"/>
                </a:lnTo>
                <a:lnTo>
                  <a:pt x="547243" y="0"/>
                </a:lnTo>
                <a:close/>
              </a:path>
              <a:path w="810894" h="608330">
                <a:moveTo>
                  <a:pt x="617791" y="51308"/>
                </a:moveTo>
                <a:lnTo>
                  <a:pt x="553593" y="51308"/>
                </a:lnTo>
                <a:lnTo>
                  <a:pt x="556513" y="53212"/>
                </a:lnTo>
                <a:lnTo>
                  <a:pt x="557657" y="56769"/>
                </a:lnTo>
                <a:lnTo>
                  <a:pt x="559074" y="244324"/>
                </a:lnTo>
                <a:lnTo>
                  <a:pt x="559021" y="246126"/>
                </a:lnTo>
                <a:lnTo>
                  <a:pt x="553338" y="268478"/>
                </a:lnTo>
                <a:lnTo>
                  <a:pt x="618571" y="268478"/>
                </a:lnTo>
                <a:lnTo>
                  <a:pt x="622877" y="230080"/>
                </a:lnTo>
                <a:lnTo>
                  <a:pt x="623188" y="110998"/>
                </a:lnTo>
                <a:lnTo>
                  <a:pt x="622809" y="91398"/>
                </a:lnTo>
                <a:lnTo>
                  <a:pt x="621680" y="74501"/>
                </a:lnTo>
                <a:lnTo>
                  <a:pt x="619813" y="60295"/>
                </a:lnTo>
                <a:lnTo>
                  <a:pt x="617791" y="51308"/>
                </a:lnTo>
                <a:close/>
              </a:path>
              <a:path w="810894" h="608330">
                <a:moveTo>
                  <a:pt x="308863" y="376936"/>
                </a:moveTo>
                <a:lnTo>
                  <a:pt x="207899" y="376936"/>
                </a:lnTo>
                <a:lnTo>
                  <a:pt x="207995" y="413512"/>
                </a:lnTo>
                <a:lnTo>
                  <a:pt x="211042" y="479869"/>
                </a:lnTo>
                <a:lnTo>
                  <a:pt x="220472" y="529590"/>
                </a:lnTo>
                <a:lnTo>
                  <a:pt x="237220" y="563895"/>
                </a:lnTo>
                <a:lnTo>
                  <a:pt x="278086" y="597058"/>
                </a:lnTo>
                <a:lnTo>
                  <a:pt x="331343" y="608203"/>
                </a:lnTo>
                <a:lnTo>
                  <a:pt x="348087" y="607371"/>
                </a:lnTo>
                <a:lnTo>
                  <a:pt x="390270" y="594995"/>
                </a:lnTo>
                <a:lnTo>
                  <a:pt x="420435" y="568670"/>
                </a:lnTo>
                <a:lnTo>
                  <a:pt x="439023" y="531082"/>
                </a:lnTo>
                <a:lnTo>
                  <a:pt x="442653" y="518033"/>
                </a:lnTo>
                <a:lnTo>
                  <a:pt x="330581" y="518033"/>
                </a:lnTo>
                <a:lnTo>
                  <a:pt x="323320" y="516552"/>
                </a:lnTo>
                <a:lnTo>
                  <a:pt x="310456" y="479869"/>
                </a:lnTo>
                <a:lnTo>
                  <a:pt x="309072" y="440735"/>
                </a:lnTo>
                <a:lnTo>
                  <a:pt x="308961" y="427228"/>
                </a:lnTo>
                <a:lnTo>
                  <a:pt x="308863" y="376936"/>
                </a:lnTo>
                <a:close/>
              </a:path>
              <a:path w="810894" h="608330">
                <a:moveTo>
                  <a:pt x="445004" y="254381"/>
                </a:moveTo>
                <a:lnTo>
                  <a:pt x="335534" y="254381"/>
                </a:lnTo>
                <a:lnTo>
                  <a:pt x="340741" y="258318"/>
                </a:lnTo>
                <a:lnTo>
                  <a:pt x="343916" y="266319"/>
                </a:lnTo>
                <a:lnTo>
                  <a:pt x="345989" y="273556"/>
                </a:lnTo>
                <a:lnTo>
                  <a:pt x="347456" y="283448"/>
                </a:lnTo>
                <a:lnTo>
                  <a:pt x="348327" y="295983"/>
                </a:lnTo>
                <a:lnTo>
                  <a:pt x="348525" y="306451"/>
                </a:lnTo>
                <a:lnTo>
                  <a:pt x="348517" y="439846"/>
                </a:lnTo>
                <a:lnTo>
                  <a:pt x="347936" y="489057"/>
                </a:lnTo>
                <a:lnTo>
                  <a:pt x="335661" y="518033"/>
                </a:lnTo>
                <a:lnTo>
                  <a:pt x="442653" y="518033"/>
                </a:lnTo>
                <a:lnTo>
                  <a:pt x="448548" y="465629"/>
                </a:lnTo>
                <a:lnTo>
                  <a:pt x="449564" y="413512"/>
                </a:lnTo>
                <a:lnTo>
                  <a:pt x="449580" y="328168"/>
                </a:lnTo>
                <a:lnTo>
                  <a:pt x="448291" y="285400"/>
                </a:lnTo>
                <a:lnTo>
                  <a:pt x="448197" y="283448"/>
                </a:lnTo>
                <a:lnTo>
                  <a:pt x="445004" y="254381"/>
                </a:lnTo>
                <a:close/>
              </a:path>
              <a:path w="810894" h="608330">
                <a:moveTo>
                  <a:pt x="429894" y="11176"/>
                </a:moveTo>
                <a:lnTo>
                  <a:pt x="213232" y="11176"/>
                </a:lnTo>
                <a:lnTo>
                  <a:pt x="208914" y="306451"/>
                </a:lnTo>
                <a:lnTo>
                  <a:pt x="308863" y="306451"/>
                </a:lnTo>
                <a:lnTo>
                  <a:pt x="308957" y="294759"/>
                </a:lnTo>
                <a:lnTo>
                  <a:pt x="309229" y="285400"/>
                </a:lnTo>
                <a:lnTo>
                  <a:pt x="323469" y="254381"/>
                </a:lnTo>
                <a:lnTo>
                  <a:pt x="445004" y="254381"/>
                </a:lnTo>
                <a:lnTo>
                  <a:pt x="444246" y="247475"/>
                </a:lnTo>
                <a:lnTo>
                  <a:pt x="437578" y="218886"/>
                </a:lnTo>
                <a:lnTo>
                  <a:pt x="431041" y="204343"/>
                </a:lnTo>
                <a:lnTo>
                  <a:pt x="304673" y="204343"/>
                </a:lnTo>
                <a:lnTo>
                  <a:pt x="304673" y="104902"/>
                </a:lnTo>
                <a:lnTo>
                  <a:pt x="429894" y="104902"/>
                </a:lnTo>
                <a:lnTo>
                  <a:pt x="429894" y="11176"/>
                </a:lnTo>
                <a:close/>
              </a:path>
              <a:path w="810894" h="608330">
                <a:moveTo>
                  <a:pt x="365125" y="164211"/>
                </a:moveTo>
                <a:lnTo>
                  <a:pt x="347481" y="166731"/>
                </a:lnTo>
                <a:lnTo>
                  <a:pt x="331517" y="174275"/>
                </a:lnTo>
                <a:lnTo>
                  <a:pt x="317244" y="186820"/>
                </a:lnTo>
                <a:lnTo>
                  <a:pt x="304673" y="204343"/>
                </a:lnTo>
                <a:lnTo>
                  <a:pt x="431041" y="204343"/>
                </a:lnTo>
                <a:lnTo>
                  <a:pt x="401780" y="172688"/>
                </a:lnTo>
                <a:lnTo>
                  <a:pt x="365125" y="164211"/>
                </a:lnTo>
                <a:close/>
              </a:path>
              <a:path w="810894" h="608330">
                <a:moveTo>
                  <a:pt x="170687" y="11176"/>
                </a:moveTo>
                <a:lnTo>
                  <a:pt x="111125" y="11176"/>
                </a:lnTo>
                <a:lnTo>
                  <a:pt x="89957" y="43682"/>
                </a:lnTo>
                <a:lnTo>
                  <a:pt x="64373" y="70151"/>
                </a:lnTo>
                <a:lnTo>
                  <a:pt x="34383" y="90596"/>
                </a:lnTo>
                <a:lnTo>
                  <a:pt x="0" y="105029"/>
                </a:lnTo>
                <a:lnTo>
                  <a:pt x="0" y="173228"/>
                </a:lnTo>
                <a:lnTo>
                  <a:pt x="9906" y="173228"/>
                </a:lnTo>
                <a:lnTo>
                  <a:pt x="25864" y="173678"/>
                </a:lnTo>
                <a:lnTo>
                  <a:pt x="65912" y="192024"/>
                </a:lnTo>
                <a:lnTo>
                  <a:pt x="69580" y="252335"/>
                </a:lnTo>
                <a:lnTo>
                  <a:pt x="69723" y="282956"/>
                </a:lnTo>
                <a:lnTo>
                  <a:pt x="69723" y="596900"/>
                </a:lnTo>
                <a:lnTo>
                  <a:pt x="170687" y="596900"/>
                </a:lnTo>
                <a:lnTo>
                  <a:pt x="170687" y="11176"/>
                </a:lnTo>
                <a:close/>
              </a:path>
            </a:pathLst>
          </a:custGeom>
          <a:solidFill>
            <a:srgbClr val="180B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20110" y="2083864"/>
            <a:ext cx="2634615" cy="999490"/>
          </a:xfrm>
          <a:prstGeom prst="rect">
            <a:avLst/>
          </a:prstGeom>
        </p:spPr>
        <p:txBody>
          <a:bodyPr wrap="square" lIns="0" tIns="1790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 sz="2000">
                <a:latin typeface="微软雅黑"/>
                <a:cs typeface="微软雅黑"/>
              </a:rPr>
              <a:t>人月供应商居多</a:t>
            </a:r>
            <a:endParaRPr sz="2000">
              <a:latin typeface="微软雅黑"/>
              <a:cs typeface="微软雅黑"/>
            </a:endParaRPr>
          </a:p>
          <a:p>
            <a:pPr marL="335280" indent="-287020">
              <a:lnSpc>
                <a:spcPct val="100000"/>
              </a:lnSpc>
              <a:spcBef>
                <a:spcPts val="785"/>
              </a:spcBef>
              <a:buFont typeface="Wingdings"/>
              <a:buChar char=""/>
              <a:tabLst>
                <a:tab pos="335280" algn="l"/>
                <a:tab pos="335915" algn="l"/>
              </a:tabLst>
            </a:pPr>
            <a:r>
              <a:rPr dirty="0" sz="1200">
                <a:solidFill>
                  <a:srgbClr val="180B68"/>
                </a:solidFill>
                <a:latin typeface="微软雅黑"/>
                <a:cs typeface="微软雅黑"/>
              </a:rPr>
              <a:t>主人翁意识差，稳定性差</a:t>
            </a:r>
            <a:endParaRPr sz="1200">
              <a:latin typeface="微软雅黑"/>
              <a:cs typeface="微软雅黑"/>
            </a:endParaRPr>
          </a:p>
          <a:p>
            <a:pPr marL="335280" indent="-287020">
              <a:lnSpc>
                <a:spcPct val="100000"/>
              </a:lnSpc>
              <a:spcBef>
                <a:spcPts val="290"/>
              </a:spcBef>
              <a:buFont typeface="Wingdings"/>
              <a:buChar char=""/>
              <a:tabLst>
                <a:tab pos="335280" algn="l"/>
                <a:tab pos="335915" algn="l"/>
              </a:tabLst>
            </a:pPr>
            <a:r>
              <a:rPr dirty="0" sz="1200">
                <a:solidFill>
                  <a:srgbClr val="180B68"/>
                </a:solidFill>
                <a:latin typeface="微软雅黑"/>
                <a:cs typeface="微软雅黑"/>
              </a:rPr>
              <a:t>人员能级普遍较低，基本没有高级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24296" y="1110960"/>
            <a:ext cx="104549" cy="4718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78829" y="1108710"/>
            <a:ext cx="0" cy="4652645"/>
          </a:xfrm>
          <a:custGeom>
            <a:avLst/>
            <a:gdLst/>
            <a:ahLst/>
            <a:cxnLst/>
            <a:rect l="l" t="t" r="r" b="b"/>
            <a:pathLst>
              <a:path w="0" h="4652645">
                <a:moveTo>
                  <a:pt x="0" y="0"/>
                </a:moveTo>
                <a:lnTo>
                  <a:pt x="0" y="4652251"/>
                </a:lnTo>
              </a:path>
            </a:pathLst>
          </a:custGeom>
          <a:ln w="1905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38783" y="5620511"/>
            <a:ext cx="4287520" cy="277495"/>
          </a:xfrm>
          <a:prstGeom prst="rect">
            <a:avLst/>
          </a:prstGeom>
          <a:solidFill>
            <a:srgbClr val="FFF3C3"/>
          </a:solidFill>
        </p:spPr>
        <p:txBody>
          <a:bodyPr wrap="square" lIns="0" tIns="4127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325"/>
              </a:spcBef>
            </a:pPr>
            <a:r>
              <a:rPr dirty="0" sz="1200">
                <a:latin typeface="微软雅黑"/>
                <a:cs typeface="微软雅黑"/>
              </a:rPr>
              <a:t>自有员工非常少，供应商责任心和归属感非常差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23304" y="5620511"/>
            <a:ext cx="4285615" cy="277495"/>
          </a:xfrm>
          <a:prstGeom prst="rect">
            <a:avLst/>
          </a:prstGeom>
          <a:solidFill>
            <a:srgbClr val="FFF3C3"/>
          </a:solidFill>
        </p:spPr>
        <p:txBody>
          <a:bodyPr wrap="square" lIns="0" tIns="4127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25"/>
              </a:spcBef>
            </a:pPr>
            <a:r>
              <a:rPr dirty="0" sz="1200">
                <a:latin typeface="微软雅黑"/>
                <a:cs typeface="微软雅黑"/>
              </a:rPr>
              <a:t>产品负责，研发池化，产线不清，没有责任心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99376" y="1478280"/>
            <a:ext cx="2440305" cy="1015365"/>
          </a:xfrm>
          <a:custGeom>
            <a:avLst/>
            <a:gdLst/>
            <a:ahLst/>
            <a:cxnLst/>
            <a:rect l="l" t="t" r="r" b="b"/>
            <a:pathLst>
              <a:path w="2440304" h="1015364">
                <a:moveTo>
                  <a:pt x="0" y="1014984"/>
                </a:moveTo>
                <a:lnTo>
                  <a:pt x="2439924" y="1014984"/>
                </a:lnTo>
                <a:lnTo>
                  <a:pt x="2439924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solidFill>
            <a:srgbClr val="DBF5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199376" y="1876425"/>
            <a:ext cx="24403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微软雅黑"/>
                <a:cs typeface="微软雅黑"/>
              </a:rPr>
              <a:t>产品团队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99376" y="2983992"/>
            <a:ext cx="3817620" cy="2360930"/>
          </a:xfrm>
          <a:prstGeom prst="rect">
            <a:avLst/>
          </a:prstGeom>
          <a:solidFill>
            <a:srgbClr val="B7CFFF"/>
          </a:solidFill>
        </p:spPr>
        <p:txBody>
          <a:bodyPr wrap="square" lIns="0" tIns="4000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15"/>
              </a:spcBef>
            </a:pPr>
            <a:r>
              <a:rPr dirty="0" sz="1200">
                <a:latin typeface="微软雅黑"/>
                <a:cs typeface="微软雅黑"/>
              </a:rPr>
              <a:t>研发团队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3028" y="3726179"/>
            <a:ext cx="2900680" cy="370840"/>
          </a:xfrm>
          <a:prstGeom prst="rect">
            <a:avLst/>
          </a:prstGeom>
          <a:solidFill>
            <a:srgbClr val="B7CFFF"/>
          </a:solidFill>
          <a:ln w="9525">
            <a:solidFill>
              <a:srgbClr val="160868"/>
            </a:solidFill>
          </a:ln>
        </p:spPr>
        <p:txBody>
          <a:bodyPr wrap="square" lIns="0" tIns="889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dirty="0" sz="1200">
                <a:latin typeface="微软雅黑"/>
                <a:cs typeface="微软雅黑"/>
              </a:rPr>
              <a:t>前端团队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4552" y="4195571"/>
            <a:ext cx="2898775" cy="368935"/>
          </a:xfrm>
          <a:prstGeom prst="rect">
            <a:avLst/>
          </a:prstGeom>
          <a:solidFill>
            <a:srgbClr val="B7CFFF"/>
          </a:solidFill>
          <a:ln w="9525">
            <a:solidFill>
              <a:srgbClr val="160868"/>
            </a:solidFill>
          </a:ln>
        </p:spPr>
        <p:txBody>
          <a:bodyPr wrap="square" lIns="0" tIns="876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dirty="0" sz="1200">
                <a:latin typeface="微软雅黑"/>
                <a:cs typeface="微软雅黑"/>
              </a:rPr>
              <a:t>后端团队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3028" y="4651247"/>
            <a:ext cx="2897505" cy="370840"/>
          </a:xfrm>
          <a:prstGeom prst="rect">
            <a:avLst/>
          </a:prstGeom>
          <a:solidFill>
            <a:srgbClr val="B7CFFF"/>
          </a:solidFill>
          <a:ln w="9525">
            <a:solidFill>
              <a:srgbClr val="160868"/>
            </a:solidFill>
          </a:ln>
        </p:spPr>
        <p:txBody>
          <a:bodyPr wrap="square" lIns="0" tIns="889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dirty="0" sz="1200">
                <a:latin typeface="微软雅黑"/>
                <a:cs typeface="微软雅黑"/>
              </a:rPr>
              <a:t>测试团队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06456" y="3726179"/>
            <a:ext cx="407034" cy="1295400"/>
          </a:xfrm>
          <a:prstGeom prst="rect">
            <a:avLst/>
          </a:prstGeom>
          <a:solidFill>
            <a:srgbClr val="B7CFFF"/>
          </a:solidFill>
          <a:ln w="9525">
            <a:solidFill>
              <a:srgbClr val="160868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/>
              <a:cs typeface="Times New Roman"/>
            </a:endParaRPr>
          </a:p>
          <a:p>
            <a:pPr algn="just" marL="127635" marR="118745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团 队 协 调 员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82556" y="1478280"/>
            <a:ext cx="1234440" cy="1015365"/>
          </a:xfrm>
          <a:prstGeom prst="rect">
            <a:avLst/>
          </a:prstGeom>
          <a:solidFill>
            <a:srgbClr val="DBF5F8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466725" marR="302260" indent="-1524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交互视觉 团队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15100" y="1478280"/>
            <a:ext cx="504825" cy="3866515"/>
          </a:xfrm>
          <a:prstGeom prst="rect">
            <a:avLst/>
          </a:prstGeom>
          <a:solidFill>
            <a:srgbClr val="FFC000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imes New Roman"/>
              <a:cs typeface="Times New Roman"/>
            </a:endParaRPr>
          </a:p>
          <a:p>
            <a:pPr algn="just" marL="177800" marR="169545" indent="27305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P  M  O</a:t>
            </a:r>
            <a:endParaRPr sz="1200">
              <a:latin typeface="微软雅黑"/>
              <a:cs typeface="微软雅黑"/>
            </a:endParaRPr>
          </a:p>
          <a:p>
            <a:pPr algn="ctr" marL="176530" marR="16764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微软雅黑"/>
                <a:cs typeface="微软雅黑"/>
              </a:rPr>
              <a:t>管 控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214754" y="2561844"/>
            <a:ext cx="3803765" cy="336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51876" y="2535935"/>
            <a:ext cx="407034" cy="421005"/>
          </a:xfrm>
          <a:custGeom>
            <a:avLst/>
            <a:gdLst/>
            <a:ahLst/>
            <a:cxnLst/>
            <a:rect l="l" t="t" r="r" b="b"/>
            <a:pathLst>
              <a:path w="407034" h="421005">
                <a:moveTo>
                  <a:pt x="406907" y="217169"/>
                </a:moveTo>
                <a:lnTo>
                  <a:pt x="0" y="217169"/>
                </a:lnTo>
                <a:lnTo>
                  <a:pt x="203453" y="420624"/>
                </a:lnTo>
                <a:lnTo>
                  <a:pt x="406907" y="217169"/>
                </a:lnTo>
                <a:close/>
              </a:path>
              <a:path w="407034" h="421005">
                <a:moveTo>
                  <a:pt x="305180" y="0"/>
                </a:moveTo>
                <a:lnTo>
                  <a:pt x="101726" y="0"/>
                </a:lnTo>
                <a:lnTo>
                  <a:pt x="101726" y="217169"/>
                </a:lnTo>
                <a:lnTo>
                  <a:pt x="305180" y="217169"/>
                </a:lnTo>
                <a:lnTo>
                  <a:pt x="305180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51876" y="2535935"/>
            <a:ext cx="407034" cy="421005"/>
          </a:xfrm>
          <a:custGeom>
            <a:avLst/>
            <a:gdLst/>
            <a:ahLst/>
            <a:cxnLst/>
            <a:rect l="l" t="t" r="r" b="b"/>
            <a:pathLst>
              <a:path w="407034" h="421005">
                <a:moveTo>
                  <a:pt x="0" y="217169"/>
                </a:moveTo>
                <a:lnTo>
                  <a:pt x="101726" y="217169"/>
                </a:lnTo>
                <a:lnTo>
                  <a:pt x="101726" y="0"/>
                </a:lnTo>
                <a:lnTo>
                  <a:pt x="305180" y="0"/>
                </a:lnTo>
                <a:lnTo>
                  <a:pt x="305180" y="217169"/>
                </a:lnTo>
                <a:lnTo>
                  <a:pt x="406907" y="217169"/>
                </a:lnTo>
                <a:lnTo>
                  <a:pt x="203453" y="420624"/>
                </a:lnTo>
                <a:lnTo>
                  <a:pt x="0" y="217169"/>
                </a:lnTo>
                <a:close/>
              </a:path>
            </a:pathLst>
          </a:custGeom>
          <a:ln w="9524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168128" y="2535935"/>
            <a:ext cx="407034" cy="421005"/>
          </a:xfrm>
          <a:custGeom>
            <a:avLst/>
            <a:gdLst/>
            <a:ahLst/>
            <a:cxnLst/>
            <a:rect l="l" t="t" r="r" b="b"/>
            <a:pathLst>
              <a:path w="407034" h="421005">
                <a:moveTo>
                  <a:pt x="406907" y="217169"/>
                </a:moveTo>
                <a:lnTo>
                  <a:pt x="0" y="217169"/>
                </a:lnTo>
                <a:lnTo>
                  <a:pt x="203453" y="420624"/>
                </a:lnTo>
                <a:lnTo>
                  <a:pt x="406907" y="217169"/>
                </a:lnTo>
                <a:close/>
              </a:path>
              <a:path w="407034" h="421005">
                <a:moveTo>
                  <a:pt x="305180" y="0"/>
                </a:moveTo>
                <a:lnTo>
                  <a:pt x="101726" y="0"/>
                </a:lnTo>
                <a:lnTo>
                  <a:pt x="101726" y="217169"/>
                </a:lnTo>
                <a:lnTo>
                  <a:pt x="305180" y="217169"/>
                </a:lnTo>
                <a:lnTo>
                  <a:pt x="305180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168128" y="2535935"/>
            <a:ext cx="407034" cy="421005"/>
          </a:xfrm>
          <a:custGeom>
            <a:avLst/>
            <a:gdLst/>
            <a:ahLst/>
            <a:cxnLst/>
            <a:rect l="l" t="t" r="r" b="b"/>
            <a:pathLst>
              <a:path w="407034" h="421005">
                <a:moveTo>
                  <a:pt x="0" y="217169"/>
                </a:moveTo>
                <a:lnTo>
                  <a:pt x="101726" y="217169"/>
                </a:lnTo>
                <a:lnTo>
                  <a:pt x="101726" y="0"/>
                </a:lnTo>
                <a:lnTo>
                  <a:pt x="305180" y="0"/>
                </a:lnTo>
                <a:lnTo>
                  <a:pt x="305180" y="217169"/>
                </a:lnTo>
                <a:lnTo>
                  <a:pt x="406907" y="217169"/>
                </a:lnTo>
                <a:lnTo>
                  <a:pt x="203453" y="420624"/>
                </a:lnTo>
                <a:lnTo>
                  <a:pt x="0" y="217169"/>
                </a:lnTo>
                <a:close/>
              </a:path>
            </a:pathLst>
          </a:custGeom>
          <a:ln w="9524">
            <a:solidFill>
              <a:srgbClr val="160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77528" y="1856232"/>
            <a:ext cx="224027" cy="222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 rot="18900000">
            <a:off x="5569962" y="4669636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/>
              <a:t>2021</a:t>
            </a:r>
            <a:r>
              <a:rPr dirty="0"/>
              <a:t>/</a:t>
            </a:r>
            <a:r>
              <a:rPr dirty="0" spc="-5"/>
              <a:t>7</a:t>
            </a:r>
            <a:r>
              <a:rPr dirty="0"/>
              <a:t>/</a:t>
            </a:r>
            <a:r>
              <a:rPr dirty="0" spc="-5"/>
              <a:t>2</a:t>
            </a:r>
            <a:r>
              <a:rPr dirty="0" spc="5"/>
              <a:t>2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2" name="object 32"/>
          <p:cNvSpPr txBox="1"/>
          <p:nvPr/>
        </p:nvSpPr>
        <p:spPr>
          <a:xfrm rot="18900000">
            <a:off x="2565707" y="6354467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-233138" y="5124901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3272753" y="3197603"/>
            <a:ext cx="586950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严禁复制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1656028" y="1725570"/>
            <a:ext cx="5189018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保密资料</a:t>
            </a:r>
            <a:r>
              <a:rPr dirty="0" sz="5400" spc="-100">
                <a:latin typeface="宋体"/>
                <a:cs typeface="宋体"/>
              </a:rPr>
              <a:t> </a:t>
            </a:r>
            <a:r>
              <a:rPr dirty="0" sz="5400">
                <a:latin typeface="宋体"/>
                <a:cs typeface="宋体"/>
              </a:rPr>
              <a:t>严禁复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10479458" y="1270304"/>
            <a:ext cx="2168690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保密资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8879435" y="40738"/>
            <a:ext cx="969867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40"/>
              </a:lnSpc>
            </a:pPr>
            <a:r>
              <a:rPr dirty="0" sz="5400">
                <a:latin typeface="宋体"/>
                <a:cs typeface="宋体"/>
              </a:rPr>
              <a:t>保</a:t>
            </a:r>
            <a:endParaRPr sz="5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敏捷软件开发到敏捷单元组织</dc:title>
  <dcterms:created xsi:type="dcterms:W3CDTF">2021-10-29T10:33:39Z</dcterms:created>
  <dcterms:modified xsi:type="dcterms:W3CDTF">2021-10-29T10:33:39Z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2021-10-29T00:00:00Z</vt:filetime>
  </property>
</Properties>
</file>